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9906000" cy="6858000" type="A4"/>
  <p:notesSz cx="6797675" cy="98567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38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王嘉田" userId="1003BFFDA53F530B@LIVE.COM" providerId="AD" clId="Web-{994CFE22-0DBB-4642-B26B-98CE197BCA0E}"/>
    <pc:docChg chg="modSld">
      <pc:chgData name="王嘉田" userId="1003BFFDA53F530B@LIVE.COM" providerId="AD" clId="Web-{994CFE22-0DBB-4642-B26B-98CE197BCA0E}" dt="2018-02-04T11:45:41.215" v="3"/>
      <pc:docMkLst>
        <pc:docMk/>
      </pc:docMkLst>
      <pc:sldChg chg="modSp">
        <pc:chgData name="王嘉田" userId="1003BFFDA53F530B@LIVE.COM" providerId="AD" clId="Web-{994CFE22-0DBB-4642-B26B-98CE197BCA0E}" dt="2018-02-04T11:45:41.215" v="3"/>
        <pc:sldMkLst>
          <pc:docMk/>
          <pc:sldMk cId="1234047276" sldId="258"/>
        </pc:sldMkLst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5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6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7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8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9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0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1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2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D7AE8-B1BE-4CA3-9EFF-AB66B0D83E6D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1231900"/>
            <a:ext cx="4803775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43450"/>
            <a:ext cx="5438775" cy="38814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63075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363075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1F687-2300-4F60-BD07-FABF968B25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37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87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11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3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25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87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3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5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31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F75FA-35D5-40EF-9C57-87998FD01E6F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18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學校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架構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圖例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流程圖: 匯合連接點 4"/>
          <p:cNvSpPr/>
          <p:nvPr/>
        </p:nvSpPr>
        <p:spPr>
          <a:xfrm>
            <a:off x="1012776" y="1800658"/>
            <a:ext cx="386224" cy="248117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pic>
        <p:nvPicPr>
          <p:cNvPr id="6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284" y="1277665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justin\AppData\Local\Microsoft\Windows\Temporary Internet Files\Content.IE5\Q3RKSUVQ\juanjo-Router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16" y="846752"/>
            <a:ext cx="627144" cy="37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字方塊 7"/>
          <p:cNvSpPr txBox="1"/>
          <p:nvPr/>
        </p:nvSpPr>
        <p:spPr>
          <a:xfrm>
            <a:off x="1467204" y="830883"/>
            <a:ext cx="17299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路由</a:t>
            </a:r>
            <a:r>
              <a:rPr lang="zh-TW" altLang="en-US" sz="1400" dirty="0" smtClean="0"/>
              <a:t>交換器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對縣網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1444034" y="1270241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網路</a:t>
            </a:r>
            <a:r>
              <a:rPr lang="zh-TW" altLang="en-US" sz="1400" dirty="0" smtClean="0"/>
              <a:t>交換器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校內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444034" y="178591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光纖配線箱</a:t>
            </a:r>
          </a:p>
        </p:txBody>
      </p:sp>
      <p:cxnSp>
        <p:nvCxnSpPr>
          <p:cNvPr id="11" name="肘形接點 10"/>
          <p:cNvCxnSpPr/>
          <p:nvPr/>
        </p:nvCxnSpPr>
        <p:spPr>
          <a:xfrm flipV="1">
            <a:off x="833832" y="2438292"/>
            <a:ext cx="939418" cy="1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1852216" y="225499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光纖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1767352" y="268008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雙絞線</a:t>
            </a:r>
          </a:p>
        </p:txBody>
      </p:sp>
      <p:pic>
        <p:nvPicPr>
          <p:cNvPr id="1028" name="Picture 4" descr="C:\Users\justin\AppData\Local\Microsoft\Windows\Temporary Internet Files\Content.IE5\LCU7S5QY\140062504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59" y="3008641"/>
            <a:ext cx="961975" cy="47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文字方塊 22"/>
          <p:cNvSpPr txBox="1"/>
          <p:nvPr/>
        </p:nvSpPr>
        <p:spPr>
          <a:xfrm>
            <a:off x="1712596" y="30953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教育網路</a:t>
            </a:r>
          </a:p>
        </p:txBody>
      </p:sp>
      <p:grpSp>
        <p:nvGrpSpPr>
          <p:cNvPr id="4" name="群組 3"/>
          <p:cNvGrpSpPr/>
          <p:nvPr/>
        </p:nvGrpSpPr>
        <p:grpSpPr>
          <a:xfrm>
            <a:off x="1310726" y="4981914"/>
            <a:ext cx="6954643" cy="751342"/>
            <a:chOff x="929725" y="4981914"/>
            <a:chExt cx="6954643" cy="751342"/>
          </a:xfrm>
        </p:grpSpPr>
        <p:sp>
          <p:nvSpPr>
            <p:cNvPr id="52" name="矩形 51"/>
            <p:cNvSpPr/>
            <p:nvPr/>
          </p:nvSpPr>
          <p:spPr>
            <a:xfrm>
              <a:off x="929725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1802009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矩形 53"/>
            <p:cNvSpPr/>
            <p:nvPr/>
          </p:nvSpPr>
          <p:spPr>
            <a:xfrm>
              <a:off x="2674294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55" name="矩形 54"/>
            <p:cNvSpPr/>
            <p:nvPr/>
          </p:nvSpPr>
          <p:spPr>
            <a:xfrm>
              <a:off x="3546579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56" name="矩形 55"/>
            <p:cNvSpPr/>
            <p:nvPr/>
          </p:nvSpPr>
          <p:spPr>
            <a:xfrm>
              <a:off x="4418863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57" name="矩形 56"/>
            <p:cNvSpPr/>
            <p:nvPr/>
          </p:nvSpPr>
          <p:spPr>
            <a:xfrm>
              <a:off x="5291147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58" name="矩形 57"/>
            <p:cNvSpPr/>
            <p:nvPr/>
          </p:nvSpPr>
          <p:spPr>
            <a:xfrm>
              <a:off x="6163431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59" name="矩形 58"/>
            <p:cNvSpPr/>
            <p:nvPr/>
          </p:nvSpPr>
          <p:spPr>
            <a:xfrm>
              <a:off x="7035716" y="4981914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1" name="矩形 60"/>
            <p:cNvSpPr/>
            <p:nvPr/>
          </p:nvSpPr>
          <p:spPr>
            <a:xfrm>
              <a:off x="929725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2" name="矩形 61"/>
            <p:cNvSpPr/>
            <p:nvPr/>
          </p:nvSpPr>
          <p:spPr>
            <a:xfrm>
              <a:off x="1802009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3" name="矩形 62"/>
            <p:cNvSpPr/>
            <p:nvPr/>
          </p:nvSpPr>
          <p:spPr>
            <a:xfrm>
              <a:off x="2674294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4" name="矩形 63"/>
            <p:cNvSpPr/>
            <p:nvPr/>
          </p:nvSpPr>
          <p:spPr>
            <a:xfrm>
              <a:off x="3546579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5" name="矩形 64"/>
            <p:cNvSpPr/>
            <p:nvPr/>
          </p:nvSpPr>
          <p:spPr>
            <a:xfrm>
              <a:off x="4418863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6" name="矩形 65"/>
            <p:cNvSpPr/>
            <p:nvPr/>
          </p:nvSpPr>
          <p:spPr>
            <a:xfrm>
              <a:off x="5291147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7" name="矩形 66"/>
            <p:cNvSpPr/>
            <p:nvPr/>
          </p:nvSpPr>
          <p:spPr>
            <a:xfrm>
              <a:off x="6163431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  <p:sp>
          <p:nvSpPr>
            <p:cNvPr id="68" name="矩形 67"/>
            <p:cNvSpPr/>
            <p:nvPr/>
          </p:nvSpPr>
          <p:spPr>
            <a:xfrm>
              <a:off x="7035716" y="5379887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○年○班</a:t>
              </a:r>
              <a:endParaRPr lang="zh-TW" altLang="en-US" sz="1200" dirty="0"/>
            </a:p>
          </p:txBody>
        </p:sp>
      </p:grpSp>
      <p:sp>
        <p:nvSpPr>
          <p:cNvPr id="71" name="文字方塊 70"/>
          <p:cNvSpPr txBox="1"/>
          <p:nvPr/>
        </p:nvSpPr>
        <p:spPr>
          <a:xfrm>
            <a:off x="704528" y="5031662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A</a:t>
            </a:r>
            <a:r>
              <a:rPr lang="zh-TW" altLang="en-US" sz="1400"/>
              <a:t>棟</a:t>
            </a:r>
            <a:r>
              <a:rPr lang="en-US" altLang="zh-TW" sz="1400"/>
              <a:t>2F</a:t>
            </a:r>
            <a:endParaRPr lang="zh-TW" altLang="en-US" sz="1400"/>
          </a:p>
        </p:txBody>
      </p:sp>
      <p:sp>
        <p:nvSpPr>
          <p:cNvPr id="72" name="文字方塊 71"/>
          <p:cNvSpPr txBox="1"/>
          <p:nvPr/>
        </p:nvSpPr>
        <p:spPr>
          <a:xfrm>
            <a:off x="704528" y="5465741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A</a:t>
            </a:r>
            <a:r>
              <a:rPr lang="zh-TW" altLang="en-US" sz="1400"/>
              <a:t>棟</a:t>
            </a:r>
            <a:r>
              <a:rPr lang="en-US" altLang="zh-TW" sz="1400"/>
              <a:t>1F</a:t>
            </a:r>
            <a:endParaRPr lang="zh-TW" altLang="en-US" sz="1400"/>
          </a:p>
        </p:txBody>
      </p:sp>
      <p:grpSp>
        <p:nvGrpSpPr>
          <p:cNvPr id="3" name="群組 2"/>
          <p:cNvGrpSpPr/>
          <p:nvPr/>
        </p:nvGrpSpPr>
        <p:grpSpPr>
          <a:xfrm>
            <a:off x="1310726" y="3933057"/>
            <a:ext cx="6954643" cy="353369"/>
            <a:chOff x="929725" y="3933056"/>
            <a:chExt cx="6954643" cy="353369"/>
          </a:xfrm>
        </p:grpSpPr>
        <p:sp>
          <p:nvSpPr>
            <p:cNvPr id="75" name="矩形 74"/>
            <p:cNvSpPr/>
            <p:nvPr/>
          </p:nvSpPr>
          <p:spPr>
            <a:xfrm>
              <a:off x="929725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6" name="矩形 75"/>
            <p:cNvSpPr/>
            <p:nvPr/>
          </p:nvSpPr>
          <p:spPr>
            <a:xfrm>
              <a:off x="1802009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2674294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8" name="矩形 77"/>
            <p:cNvSpPr/>
            <p:nvPr/>
          </p:nvSpPr>
          <p:spPr>
            <a:xfrm>
              <a:off x="3546579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9" name="矩形 78"/>
            <p:cNvSpPr/>
            <p:nvPr/>
          </p:nvSpPr>
          <p:spPr>
            <a:xfrm>
              <a:off x="4418863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0" name="矩形 79"/>
            <p:cNvSpPr/>
            <p:nvPr/>
          </p:nvSpPr>
          <p:spPr>
            <a:xfrm>
              <a:off x="5291147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1" name="矩形 80"/>
            <p:cNvSpPr/>
            <p:nvPr/>
          </p:nvSpPr>
          <p:spPr>
            <a:xfrm>
              <a:off x="6163431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2" name="矩形 81"/>
            <p:cNvSpPr/>
            <p:nvPr/>
          </p:nvSpPr>
          <p:spPr>
            <a:xfrm>
              <a:off x="7035716" y="3933056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○年○班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3" name="文字方塊 82"/>
          <p:cNvSpPr txBox="1"/>
          <p:nvPr/>
        </p:nvSpPr>
        <p:spPr>
          <a:xfrm>
            <a:off x="711078" y="4018910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A</a:t>
            </a:r>
            <a:r>
              <a:rPr lang="zh-TW" altLang="en-US" sz="1400"/>
              <a:t>棟</a:t>
            </a:r>
            <a:r>
              <a:rPr lang="en-US" altLang="zh-TW" sz="1400"/>
              <a:t>1F</a:t>
            </a:r>
            <a:endParaRPr lang="zh-TW" altLang="en-US" sz="1400"/>
          </a:p>
        </p:txBody>
      </p:sp>
      <p:sp>
        <p:nvSpPr>
          <p:cNvPr id="74" name="圓角矩形 73"/>
          <p:cNvSpPr/>
          <p:nvPr/>
        </p:nvSpPr>
        <p:spPr>
          <a:xfrm>
            <a:off x="3479620" y="1007630"/>
            <a:ext cx="840960" cy="432048"/>
          </a:xfrm>
          <a:prstGeom prst="round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文字方塊 105"/>
          <p:cNvSpPr txBox="1"/>
          <p:nvPr/>
        </p:nvSpPr>
        <p:spPr>
          <a:xfrm>
            <a:off x="4250272" y="1079639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走廊</a:t>
            </a:r>
            <a:r>
              <a:rPr lang="en-US" altLang="zh-TW" sz="1400"/>
              <a:t>/</a:t>
            </a:r>
            <a:r>
              <a:rPr lang="zh-TW" altLang="en-US" sz="1400"/>
              <a:t>穿堂</a:t>
            </a:r>
          </a:p>
        </p:txBody>
      </p:sp>
      <p:sp>
        <p:nvSpPr>
          <p:cNvPr id="107" name="文字方塊 106"/>
          <p:cNvSpPr txBox="1"/>
          <p:nvPr/>
        </p:nvSpPr>
        <p:spPr>
          <a:xfrm>
            <a:off x="8265369" y="395585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一樓建築</a:t>
            </a:r>
          </a:p>
        </p:txBody>
      </p:sp>
      <p:sp>
        <p:nvSpPr>
          <p:cNvPr id="108" name="文字方塊 107"/>
          <p:cNvSpPr txBox="1"/>
          <p:nvPr/>
        </p:nvSpPr>
        <p:spPr>
          <a:xfrm>
            <a:off x="8265369" y="518555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二樓建築</a:t>
            </a:r>
          </a:p>
        </p:txBody>
      </p:sp>
      <p:sp>
        <p:nvSpPr>
          <p:cNvPr id="84" name="流程圖: 預設處理作業 83"/>
          <p:cNvSpPr/>
          <p:nvPr/>
        </p:nvSpPr>
        <p:spPr>
          <a:xfrm>
            <a:off x="3692679" y="1696217"/>
            <a:ext cx="384236" cy="369978"/>
          </a:xfrm>
          <a:prstGeom prst="flowChartPredefinedProcess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0" name="文字方塊 109"/>
          <p:cNvSpPr txBox="1"/>
          <p:nvPr/>
        </p:nvSpPr>
        <p:spPr>
          <a:xfrm>
            <a:off x="4232921" y="170080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樓梯</a:t>
            </a:r>
          </a:p>
        </p:txBody>
      </p:sp>
      <p:grpSp>
        <p:nvGrpSpPr>
          <p:cNvPr id="113" name="群組 112"/>
          <p:cNvGrpSpPr/>
          <p:nvPr/>
        </p:nvGrpSpPr>
        <p:grpSpPr>
          <a:xfrm rot="16200000">
            <a:off x="3644169" y="2191240"/>
            <a:ext cx="481257" cy="765185"/>
            <a:chOff x="5069795" y="2076088"/>
            <a:chExt cx="584719" cy="765185"/>
          </a:xfrm>
        </p:grpSpPr>
        <p:sp>
          <p:nvSpPr>
            <p:cNvPr id="112" name="流程圖: 替代處理程序 111"/>
            <p:cNvSpPr/>
            <p:nvPr/>
          </p:nvSpPr>
          <p:spPr>
            <a:xfrm>
              <a:off x="5069795" y="2076088"/>
              <a:ext cx="584719" cy="765185"/>
            </a:xfrm>
            <a:prstGeom prst="flowChartAlternateProcess">
              <a:avLst/>
            </a:prstGeom>
            <a:pattFill prst="zigZag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流程圖: 替代處理程序 115"/>
            <p:cNvSpPr/>
            <p:nvPr/>
          </p:nvSpPr>
          <p:spPr>
            <a:xfrm>
              <a:off x="5150458" y="2191239"/>
              <a:ext cx="432319" cy="536130"/>
            </a:xfrm>
            <a:prstGeom prst="flowChartAlternateProcess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8" name="文字方塊 117"/>
          <p:cNvSpPr txBox="1"/>
          <p:nvPr/>
        </p:nvSpPr>
        <p:spPr>
          <a:xfrm>
            <a:off x="4303433" y="2426425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運動場</a:t>
            </a:r>
          </a:p>
        </p:txBody>
      </p:sp>
      <p:cxnSp>
        <p:nvCxnSpPr>
          <p:cNvPr id="60" name="肘形接點 59"/>
          <p:cNvCxnSpPr>
            <a:endCxn id="18" idx="1"/>
          </p:cNvCxnSpPr>
          <p:nvPr/>
        </p:nvCxnSpPr>
        <p:spPr>
          <a:xfrm>
            <a:off x="832555" y="2759179"/>
            <a:ext cx="934797" cy="74790"/>
          </a:xfrm>
          <a:prstGeom prst="bentConnector3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圖片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2967686"/>
            <a:ext cx="496393" cy="534449"/>
          </a:xfrm>
          <a:prstGeom prst="rect">
            <a:avLst/>
          </a:prstGeom>
        </p:spPr>
      </p:pic>
      <p:sp>
        <p:nvSpPr>
          <p:cNvPr id="85" name="文字方塊 84"/>
          <p:cNvSpPr txBox="1"/>
          <p:nvPr/>
        </p:nvSpPr>
        <p:spPr>
          <a:xfrm>
            <a:off x="4250272" y="313907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/>
              <a:t>無線網路</a:t>
            </a:r>
          </a:p>
        </p:txBody>
      </p:sp>
      <p:sp>
        <p:nvSpPr>
          <p:cNvPr id="12" name="矩形 11"/>
          <p:cNvSpPr/>
          <p:nvPr/>
        </p:nvSpPr>
        <p:spPr>
          <a:xfrm>
            <a:off x="5224190" y="1002691"/>
            <a:ext cx="4464987" cy="212365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0" lvl="1" algn="ctr"/>
            <a:r>
              <a:rPr lang="zh-TW" altLang="en-US" sz="2000" dirty="0" smtClean="0"/>
              <a:t>說明</a:t>
            </a:r>
            <a:endParaRPr lang="en-US" altLang="zh-TW" sz="20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請依貴校實際狀況複製相關圖案並自行修改</a:t>
            </a:r>
            <a:endParaRPr lang="en-US" altLang="zh-TW" sz="14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請標明</a:t>
            </a:r>
            <a:r>
              <a:rPr lang="zh-TW" altLang="en-US" sz="1400" dirty="0"/>
              <a:t>貴校</a:t>
            </a:r>
            <a:r>
              <a:rPr lang="en-US" altLang="zh-TW" sz="1400" dirty="0"/>
              <a:t>『</a:t>
            </a:r>
            <a:r>
              <a:rPr lang="zh-TW" altLang="en-US" sz="1400" dirty="0">
                <a:solidFill>
                  <a:srgbClr val="FF0000"/>
                </a:solidFill>
              </a:rPr>
              <a:t>對外光纖</a:t>
            </a:r>
            <a:r>
              <a:rPr lang="en-US" altLang="zh-TW" sz="1400" dirty="0"/>
              <a:t>』</a:t>
            </a:r>
            <a:r>
              <a:rPr lang="zh-TW" altLang="en-US" sz="1400" dirty="0"/>
              <a:t>及</a:t>
            </a:r>
            <a:r>
              <a:rPr lang="en-US" altLang="zh-TW" sz="1400" dirty="0"/>
              <a:t>『</a:t>
            </a:r>
            <a:r>
              <a:rPr lang="zh-TW" altLang="en-US" sz="1400" dirty="0"/>
              <a:t>對外</a:t>
            </a:r>
            <a:r>
              <a:rPr lang="zh-TW" altLang="en-US" sz="1400" dirty="0">
                <a:solidFill>
                  <a:srgbClr val="FF0000"/>
                </a:solidFill>
              </a:rPr>
              <a:t>連線設備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路由交換器，如</a:t>
            </a:r>
            <a:r>
              <a:rPr lang="en-US" altLang="zh-TW" sz="1400" dirty="0" err="1" smtClean="0"/>
              <a:t>Dlink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3426</a:t>
            </a:r>
            <a:r>
              <a:rPr lang="zh-TW" altLang="en-US" sz="1400" dirty="0"/>
              <a:t>或</a:t>
            </a:r>
            <a:r>
              <a:rPr lang="en-US" altLang="zh-TW" sz="1400" dirty="0"/>
              <a:t>DGS 3120)』</a:t>
            </a:r>
            <a:r>
              <a:rPr lang="zh-TW" altLang="en-US" sz="1400" dirty="0"/>
              <a:t>置放之</a:t>
            </a:r>
            <a:r>
              <a:rPr lang="zh-TW" altLang="en-US" sz="1400" dirty="0" smtClean="0"/>
              <a:t>位置</a:t>
            </a:r>
            <a:endParaRPr lang="en-US" altLang="zh-TW" sz="14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請標明</a:t>
            </a:r>
            <a:r>
              <a:rPr lang="en-US" altLang="zh-TW" sz="1400" dirty="0"/>
              <a:t>『</a:t>
            </a:r>
            <a:r>
              <a:rPr lang="zh-TW" altLang="en-US" sz="1400" dirty="0" smtClean="0"/>
              <a:t>校舍間線路</a:t>
            </a:r>
            <a:r>
              <a:rPr lang="en-US" altLang="zh-TW" sz="1400" dirty="0"/>
              <a:t>』</a:t>
            </a:r>
            <a:r>
              <a:rPr lang="zh-TW" altLang="en-US" sz="1400" dirty="0" smtClean="0"/>
              <a:t>與</a:t>
            </a:r>
            <a:r>
              <a:rPr lang="en-US" altLang="zh-TW" sz="1400" dirty="0"/>
              <a:t>『</a:t>
            </a:r>
            <a:r>
              <a:rPr lang="zh-TW" altLang="en-US" sz="1400" dirty="0" smtClean="0"/>
              <a:t>骨幹網路設備</a:t>
            </a:r>
            <a:r>
              <a:rPr lang="en-US" altLang="zh-TW" sz="1400" smtClean="0"/>
              <a:t>』</a:t>
            </a:r>
            <a:r>
              <a:rPr lang="zh-TW" altLang="en-US" sz="1400" smtClean="0"/>
              <a:t>位置</a:t>
            </a:r>
            <a:endParaRPr lang="en-US" altLang="zh-TW" sz="14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請標明</a:t>
            </a:r>
            <a:r>
              <a:rPr lang="en-US" altLang="zh-TW" sz="1400" dirty="0" smtClean="0"/>
              <a:t>『</a:t>
            </a:r>
            <a:r>
              <a:rPr lang="zh-TW" altLang="en-US" sz="1400" dirty="0" smtClean="0"/>
              <a:t>校舍空間編號</a:t>
            </a:r>
            <a:r>
              <a:rPr lang="en-US" altLang="zh-TW" sz="1400" dirty="0" smtClean="0"/>
              <a:t>』</a:t>
            </a:r>
            <a:endParaRPr lang="en-US" altLang="zh-TW" sz="14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非</a:t>
            </a:r>
            <a:r>
              <a:rPr lang="zh-TW" altLang="en-US" sz="1400" dirty="0" smtClean="0"/>
              <a:t>主要上網區域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如禮堂、游泳池、球場等等</a:t>
            </a:r>
            <a:r>
              <a:rPr lang="en-US" altLang="zh-TW" sz="1400" dirty="0" smtClean="0"/>
              <a:t>)</a:t>
            </a:r>
            <a:r>
              <a:rPr lang="zh-TW" altLang="en-US" sz="1400" dirty="0" smtClean="0"/>
              <a:t>可以 不必完整畫出，以簡化圖面</a:t>
            </a:r>
            <a:endParaRPr lang="en-US" altLang="zh-TW" sz="14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 smtClean="0"/>
              <a:t>請</a:t>
            </a:r>
            <a:r>
              <a:rPr lang="zh-TW" altLang="en-US" sz="1400" dirty="0"/>
              <a:t>保留</a:t>
            </a:r>
            <a:r>
              <a:rPr lang="zh-TW" altLang="en-US" sz="1400" dirty="0" smtClean="0"/>
              <a:t>原始檔案備</a:t>
            </a:r>
            <a:r>
              <a:rPr lang="zh-TW" altLang="en-US" sz="1400" dirty="0"/>
              <a:t>前瞻</a:t>
            </a:r>
            <a:r>
              <a:rPr lang="zh-TW" altLang="en-US" sz="1400" dirty="0" smtClean="0"/>
              <a:t>計畫校園網路建置作業使用</a:t>
            </a:r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123404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3D36F6B90B90E747B02A636E81780F9F" ma:contentTypeVersion="4" ma:contentTypeDescription="建立新的文件。" ma:contentTypeScope="" ma:versionID="a36d62fb6c1f04746753edb8f54730d5">
  <xsd:schema xmlns:xsd="http://www.w3.org/2001/XMLSchema" xmlns:xs="http://www.w3.org/2001/XMLSchema" xmlns:p="http://schemas.microsoft.com/office/2006/metadata/properties" xmlns:ns2="84a71a77-322c-446c-8ed0-2a6168d811c9" targetNamespace="http://schemas.microsoft.com/office/2006/metadata/properties" ma:root="true" ma:fieldsID="f71a465baa1cd4940097e0be7982ca14" ns2:_="">
    <xsd:import namespace="84a71a77-322c-446c-8ed0-2a6168d811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71a77-322c-446c-8ed0-2a6168d811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E9CF73-25D5-49EC-BC40-056C1BD16C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BCD519-5C0B-46EC-89A1-D2B009C3EB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a71a77-322c-446c-8ed0-2a6168d81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A08E89-DCB3-4B73-AB71-99E453553EDA}">
  <ds:schemaRefs>
    <ds:schemaRef ds:uri="http://purl.org/dc/dcmitype/"/>
    <ds:schemaRef ds:uri="http://schemas.microsoft.com/office/2006/documentManagement/types"/>
    <ds:schemaRef ds:uri="http://www.w3.org/XML/1998/namespace"/>
    <ds:schemaRef ds:uri="84a71a77-322c-446c-8ed0-2a6168d811c9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172</Words>
  <Application>Microsoft Office PowerPoint</Application>
  <PresentationFormat>A4 紙張 (210x297 公釐)</PresentationFormat>
  <Paragraphs>47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學校網路架構圖-圖例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校園網路配置圖例</dc:title>
  <dc:creator>justin</dc:creator>
  <cp:lastModifiedBy>hirokofan</cp:lastModifiedBy>
  <cp:revision>9</cp:revision>
  <dcterms:modified xsi:type="dcterms:W3CDTF">2018-11-12T10:09:18Z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0x0101003D36F6B90B90E747B02A636E81780F9F</vt:lpwstr>
  </property>
</Properties>
</file>