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2" r:id="rId3"/>
    <p:sldId id="271" r:id="rId4"/>
    <p:sldId id="260" r:id="rId5"/>
    <p:sldId id="261" r:id="rId6"/>
    <p:sldId id="267" r:id="rId7"/>
    <p:sldId id="268" r:id="rId8"/>
    <p:sldId id="269" r:id="rId9"/>
    <p:sldId id="270" r:id="rId10"/>
    <p:sldId id="257" r:id="rId11"/>
    <p:sldId id="266" r:id="rId12"/>
    <p:sldId id="258" r:id="rId13"/>
    <p:sldId id="259" r:id="rId14"/>
    <p:sldId id="263" r:id="rId15"/>
    <p:sldId id="264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10/18/2019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10/18/2019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1069" y="1471352"/>
            <a:ext cx="8869680" cy="4189615"/>
          </a:xfrm>
        </p:spPr>
        <p:txBody>
          <a:bodyPr>
            <a:noAutofit/>
          </a:bodyPr>
          <a:lstStyle/>
          <a:p>
            <a:r>
              <a:rPr lang="zh-TW" altLang="en-US" sz="96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布袋國小</a:t>
            </a:r>
            <a:r>
              <a:rPr lang="en-US" altLang="zh-TW" sz="96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/>
            </a:r>
            <a:br>
              <a:rPr lang="en-US" altLang="zh-TW" sz="96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sz="96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校園場所照片</a:t>
            </a:r>
            <a:endParaRPr lang="zh-TW" altLang="en-US" sz="96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576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操場</a:t>
            </a:r>
            <a:endParaRPr lang="zh-TW" altLang="en-US" sz="60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6243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24691" y="1123645"/>
            <a:ext cx="3707476" cy="4601183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司令台</a:t>
            </a:r>
            <a:endParaRPr lang="zh-TW" altLang="en-US" sz="60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428686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綜</a:t>
            </a:r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合球場</a:t>
            </a:r>
            <a:endParaRPr lang="zh-TW" altLang="en-US" sz="60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17256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遊樂</a:t>
            </a:r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器材區</a:t>
            </a:r>
            <a:endParaRPr lang="zh-TW" altLang="en-US" sz="60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124844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24690" y="1123837"/>
            <a:ext cx="3807228" cy="4601183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中正堂</a:t>
            </a:r>
            <a:endParaRPr lang="zh-TW" altLang="en-US" sz="60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250496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33004" y="1123837"/>
            <a:ext cx="3624349" cy="4601183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停車場</a:t>
            </a:r>
            <a:endParaRPr lang="zh-TW" altLang="en-US" sz="60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224779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66502" y="1123645"/>
            <a:ext cx="3591097" cy="4601183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生態池</a:t>
            </a:r>
            <a:endParaRPr lang="zh-TW" altLang="en-US" sz="60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283440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1440" y="1123645"/>
            <a:ext cx="3624349" cy="4601183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辦公室</a:t>
            </a:r>
            <a:endParaRPr lang="zh-TW" altLang="en-US" sz="60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248360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33004" y="1123837"/>
            <a:ext cx="3699164" cy="4601183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校</a:t>
            </a:r>
            <a:r>
              <a:rPr lang="zh-TW" altLang="en-US" sz="6000" dirty="0" smtClean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長</a:t>
            </a:r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室</a:t>
            </a:r>
            <a:endParaRPr lang="zh-TW" altLang="en-US" sz="60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396099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29468" y="1123645"/>
            <a:ext cx="3612500" cy="4601183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圖書室</a:t>
            </a:r>
            <a:endParaRPr lang="zh-TW" altLang="en-US" sz="60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281808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健康中心</a:t>
            </a:r>
            <a:endParaRPr lang="zh-TW" altLang="en-US" sz="60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334312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視聽教室</a:t>
            </a:r>
            <a:endParaRPr lang="zh-TW" altLang="en-US" sz="60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391458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電腦教室</a:t>
            </a:r>
            <a:endParaRPr lang="zh-TW" altLang="en-US" sz="60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245715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音</a:t>
            </a:r>
            <a:r>
              <a:rPr lang="zh-TW" altLang="en-US" sz="6000" dirty="0" smtClean="0"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樂</a:t>
            </a:r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教室</a:t>
            </a:r>
            <a:endParaRPr lang="zh-TW" altLang="en-US" sz="60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168344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自然教室</a:t>
            </a:r>
            <a:endParaRPr lang="zh-TW" altLang="en-US" sz="600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</p:spTree>
    <p:extLst>
      <p:ext uri="{BB962C8B-B14F-4D97-AF65-F5344CB8AC3E}">
        <p14:creationId xmlns:p14="http://schemas.microsoft.com/office/powerpoint/2010/main" val="185571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框架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TM03457475[[fn=框架]]</Template>
  <TotalTime>182</TotalTime>
  <Words>27</Words>
  <Application>Microsoft Office PowerPoint</Application>
  <PresentationFormat>寬螢幕</PresentationFormat>
  <Paragraphs>16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2" baseType="lpstr">
      <vt:lpstr>文鼎標楷注音</vt:lpstr>
      <vt:lpstr>文鼎標楷注音破音一</vt:lpstr>
      <vt:lpstr>微軟正黑體</vt:lpstr>
      <vt:lpstr>Corbel</vt:lpstr>
      <vt:lpstr>Wingdings 2</vt:lpstr>
      <vt:lpstr>框架</vt:lpstr>
      <vt:lpstr>布袋國小 校園場所照片</vt:lpstr>
      <vt:lpstr>辦公室</vt:lpstr>
      <vt:lpstr>校長室</vt:lpstr>
      <vt:lpstr>圖書室</vt:lpstr>
      <vt:lpstr>健康中心</vt:lpstr>
      <vt:lpstr>視聽教室</vt:lpstr>
      <vt:lpstr>電腦教室</vt:lpstr>
      <vt:lpstr>音樂教室</vt:lpstr>
      <vt:lpstr>自然教室</vt:lpstr>
      <vt:lpstr>操場</vt:lpstr>
      <vt:lpstr>司令台</vt:lpstr>
      <vt:lpstr>綜合球場</vt:lpstr>
      <vt:lpstr>遊樂器材區</vt:lpstr>
      <vt:lpstr>中正堂</vt:lpstr>
      <vt:lpstr>停車場</vt:lpstr>
      <vt:lpstr>生態池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布袋國小 校園場所照片</dc:title>
  <dc:creator>5a88</dc:creator>
  <cp:lastModifiedBy>5a88</cp:lastModifiedBy>
  <cp:revision>7</cp:revision>
  <dcterms:created xsi:type="dcterms:W3CDTF">2019-10-17T23:35:42Z</dcterms:created>
  <dcterms:modified xsi:type="dcterms:W3CDTF">2019-10-18T06:28:29Z</dcterms:modified>
</cp:coreProperties>
</file>