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5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2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5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6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10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47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04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30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18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02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09AE-1B07-4DA1-8862-2A6BBC077CA4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1BFC-29CB-4679-A29B-EA3A056F7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7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操作說明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11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56" y="285612"/>
            <a:ext cx="10552541" cy="62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1601" y="2353875"/>
            <a:ext cx="3028950" cy="329565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01" y="2210462"/>
            <a:ext cx="4814688" cy="343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1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bDesigner操作說明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bDesigner操作說明</dc:title>
  <dc:creator>國源 蘇</dc:creator>
  <cp:lastModifiedBy>國源 蘇</cp:lastModifiedBy>
  <cp:revision>1</cp:revision>
  <dcterms:created xsi:type="dcterms:W3CDTF">2019-10-18T15:29:41Z</dcterms:created>
  <dcterms:modified xsi:type="dcterms:W3CDTF">2019-10-18T15:30:14Z</dcterms:modified>
</cp:coreProperties>
</file>