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2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515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22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085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563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010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473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5042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30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1184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4023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509AE-1B07-4DA1-8862-2A6BBC077CA4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11BFC-29CB-4679-A29B-EA3A056F74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78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err="1" smtClean="0"/>
              <a:t>bDesigner</a:t>
            </a:r>
            <a:r>
              <a:rPr lang="zh-TW" altLang="en-US" dirty="0" smtClean="0"/>
              <a:t>操作說明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76112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456" y="285612"/>
            <a:ext cx="10552541" cy="626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678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81601" y="2353875"/>
            <a:ext cx="3028950" cy="329565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601" y="2210462"/>
            <a:ext cx="4814688" cy="3439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612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寬螢幕</PresentationFormat>
  <Paragraphs>1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bDesigner操作說明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bDesigner操作說明</dc:title>
  <dc:creator>國源 蘇</dc:creator>
  <cp:lastModifiedBy>國源 蘇</cp:lastModifiedBy>
  <cp:revision>1</cp:revision>
  <dcterms:created xsi:type="dcterms:W3CDTF">2019-10-18T15:29:41Z</dcterms:created>
  <dcterms:modified xsi:type="dcterms:W3CDTF">2019-10-18T15:30:14Z</dcterms:modified>
</cp:coreProperties>
</file>