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73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7" r:id="rId14"/>
    <p:sldId id="280" r:id="rId15"/>
    <p:sldId id="274" r:id="rId16"/>
    <p:sldId id="275" r:id="rId17"/>
    <p:sldId id="276" r:id="rId18"/>
    <p:sldId id="278" r:id="rId19"/>
  </p:sldIdLst>
  <p:sldSz cx="12192000" cy="6858000"/>
  <p:notesSz cx="6858000" cy="9144000"/>
  <p:embeddedFontLst>
    <p:embeddedFont>
      <p:font typeface="書法中楷（注音一）" panose="02010609010101010101" pitchFamily="49" charset="-120"/>
      <p:regular r:id="rId20"/>
    </p:embeddedFont>
    <p:embeddedFont>
      <p:font typeface="文鼎標楷注音" panose="03000600000000000000" pitchFamily="66" charset="-120"/>
      <p:regular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標楷體" panose="03000509000000000000" pitchFamily="65" charset="-120"/>
      <p:regular r:id="rId28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09755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36841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213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3607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7453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94753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8939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5332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9211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1456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0744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A89D5-B713-4088-BED6-86EFA024AF39}" type="datetimeFigureOut">
              <a:rPr lang="zh-TW" altLang="en-US" smtClean="0"/>
              <a:t>2019/10/14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4CB38-8300-4AAC-856E-881DD61212AD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514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99CC084-3DFF-422F-82F4-CBFF4B375D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1392"/>
            <a:ext cx="12192000" cy="5626608"/>
          </a:xfrm>
          <a:prstGeom prst="rect">
            <a:avLst/>
          </a:prstGeom>
        </p:spPr>
      </p:pic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66900" y="153988"/>
            <a:ext cx="9144000" cy="1655762"/>
          </a:xfrm>
        </p:spPr>
        <p:txBody>
          <a:bodyPr/>
          <a:lstStyle/>
          <a:p>
            <a:r>
              <a:rPr lang="zh-TW" altLang="en-US" sz="7200" dirty="0">
                <a:latin typeface="標楷體" panose="03000509000000000000" pitchFamily="65" charset="-120"/>
                <a:ea typeface="標楷體" panose="03000509000000000000" pitchFamily="65" charset="-120"/>
              </a:rPr>
              <a:t>社區資源小達人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22315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當你寫完卡片或是想要寄禮物給在國外的親戚時，可以去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2311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" y="0"/>
            <a:ext cx="12185220" cy="684247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當你想要觀看影片，或是使用電腦查資料時，可以去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7582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當媽媽想要去領錢或是存錢時，可以去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7640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當你發現有陌生人跟著你時，你可以去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117040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256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A4157B36-CB46-46D7-B943-EDF19DBB4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986" y="906011"/>
            <a:ext cx="11560028" cy="4327583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zh-TW" altLang="en-US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機構特徵連連看</a:t>
            </a:r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zh-TW" altLang="en-US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請將對的圖片與選項</a:t>
            </a:r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66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zh-TW" altLang="en-US" sz="66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連起來</a:t>
            </a:r>
          </a:p>
        </p:txBody>
      </p:sp>
    </p:spTree>
    <p:extLst>
      <p:ext uri="{BB962C8B-B14F-4D97-AF65-F5344CB8AC3E}">
        <p14:creationId xmlns:p14="http://schemas.microsoft.com/office/powerpoint/2010/main" val="2931823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pic>
        <p:nvPicPr>
          <p:cNvPr id="4" name="內容版面配置區 3">
            <a:extLst>
              <a:ext uri="{FF2B5EF4-FFF2-40B4-BE49-F238E27FC236}">
                <a16:creationId xmlns:a16="http://schemas.microsoft.com/office/drawing/2014/main" id="{08A63A43-8640-4B8E-AE24-44A8BCDB8F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71063" y="508295"/>
            <a:ext cx="2704716" cy="20259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CA16D6B4-4C6E-456A-90B7-9E3BFBFBB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0287" y="376050"/>
            <a:ext cx="2645893" cy="2158171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F2A63E9A-E402-42E5-9E2F-AE6874B477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629" y="546753"/>
            <a:ext cx="2749534" cy="1987468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17195605-3378-46AE-ABBD-45A218C266EB}"/>
              </a:ext>
            </a:extLst>
          </p:cNvPr>
          <p:cNvSpPr/>
          <p:nvPr/>
        </p:nvSpPr>
        <p:spPr>
          <a:xfrm>
            <a:off x="515926" y="5738064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買郵票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33D25598-F480-42F3-880F-3E9D2A83ACBE}"/>
              </a:ext>
            </a:extLst>
          </p:cNvPr>
          <p:cNvSpPr/>
          <p:nvPr/>
        </p:nvSpPr>
        <p:spPr>
          <a:xfrm>
            <a:off x="2129408" y="5738064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燒香</a:t>
            </a: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A242F666-4C07-45A7-BB0A-092AD821E4D0}"/>
              </a:ext>
            </a:extLst>
          </p:cNvPr>
          <p:cNvSpPr/>
          <p:nvPr/>
        </p:nvSpPr>
        <p:spPr>
          <a:xfrm>
            <a:off x="3742890" y="5738065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拿藥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6AF1A05F-D355-4D02-845B-710E404445C7}"/>
              </a:ext>
            </a:extLst>
          </p:cNvPr>
          <p:cNvSpPr/>
          <p:nvPr/>
        </p:nvSpPr>
        <p:spPr>
          <a:xfrm>
            <a:off x="5356372" y="5738065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平安符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19AC13BB-6995-4F45-BBC5-4DF14E0BA01C}"/>
              </a:ext>
            </a:extLst>
          </p:cNvPr>
          <p:cNvSpPr/>
          <p:nvPr/>
        </p:nvSpPr>
        <p:spPr>
          <a:xfrm>
            <a:off x="6969854" y="5738066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生寶寶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3A0A950C-A366-4119-BB2C-80A6912193F6}"/>
              </a:ext>
            </a:extLst>
          </p:cNvPr>
          <p:cNvSpPr/>
          <p:nvPr/>
        </p:nvSpPr>
        <p:spPr>
          <a:xfrm>
            <a:off x="8583336" y="5738066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救護車</a:t>
            </a: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83B95E52-F4C7-477B-A336-8C3F61437D19}"/>
              </a:ext>
            </a:extLst>
          </p:cNvPr>
          <p:cNvSpPr/>
          <p:nvPr/>
        </p:nvSpPr>
        <p:spPr>
          <a:xfrm>
            <a:off x="10196818" y="5738068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信封</a:t>
            </a:r>
          </a:p>
        </p:txBody>
      </p:sp>
      <p:sp>
        <p:nvSpPr>
          <p:cNvPr id="3" name="流程圖: 接點 2"/>
          <p:cNvSpPr/>
          <p:nvPr/>
        </p:nvSpPr>
        <p:spPr>
          <a:xfrm>
            <a:off x="2054593" y="2582578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流程圖: 接點 14"/>
          <p:cNvSpPr/>
          <p:nvPr/>
        </p:nvSpPr>
        <p:spPr>
          <a:xfrm>
            <a:off x="5823421" y="2582578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流程圖: 接點 15"/>
          <p:cNvSpPr/>
          <p:nvPr/>
        </p:nvSpPr>
        <p:spPr>
          <a:xfrm>
            <a:off x="9977176" y="2540672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932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17195605-3378-46AE-ABBD-45A218C266EB}"/>
              </a:ext>
            </a:extLst>
          </p:cNvPr>
          <p:cNvSpPr/>
          <p:nvPr/>
        </p:nvSpPr>
        <p:spPr>
          <a:xfrm>
            <a:off x="515926" y="5738064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110</a:t>
            </a:r>
            <a:endParaRPr lang="zh-TW" altLang="en-US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33D25598-F480-42F3-880F-3E9D2A83ACBE}"/>
              </a:ext>
            </a:extLst>
          </p:cNvPr>
          <p:cNvSpPr/>
          <p:nvPr/>
        </p:nvSpPr>
        <p:spPr>
          <a:xfrm>
            <a:off x="2129408" y="5738064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健康</a:t>
            </a:r>
            <a:endParaRPr lang="en-US" altLang="zh-TW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檢查</a:t>
            </a: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A242F666-4C07-45A7-BB0A-092AD821E4D0}"/>
              </a:ext>
            </a:extLst>
          </p:cNvPr>
          <p:cNvSpPr/>
          <p:nvPr/>
        </p:nvSpPr>
        <p:spPr>
          <a:xfrm>
            <a:off x="3742890" y="5738065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失火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6AF1A05F-D355-4D02-845B-710E404445C7}"/>
              </a:ext>
            </a:extLst>
          </p:cNvPr>
          <p:cNvSpPr/>
          <p:nvPr/>
        </p:nvSpPr>
        <p:spPr>
          <a:xfrm>
            <a:off x="5356372" y="5738065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藍色</a:t>
            </a:r>
            <a:endParaRPr lang="en-US" altLang="zh-TW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制服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19AC13BB-6995-4F45-BBC5-4DF14E0BA01C}"/>
              </a:ext>
            </a:extLst>
          </p:cNvPr>
          <p:cNvSpPr/>
          <p:nvPr/>
        </p:nvSpPr>
        <p:spPr>
          <a:xfrm>
            <a:off x="6969854" y="5738066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預防針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3A0A950C-A366-4119-BB2C-80A6912193F6}"/>
              </a:ext>
            </a:extLst>
          </p:cNvPr>
          <p:cNvSpPr/>
          <p:nvPr/>
        </p:nvSpPr>
        <p:spPr>
          <a:xfrm>
            <a:off x="8583336" y="5738066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鴿子</a:t>
            </a:r>
            <a:endParaRPr lang="zh-TW" altLang="en-US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83B95E52-F4C7-477B-A336-8C3F61437D19}"/>
              </a:ext>
            </a:extLst>
          </p:cNvPr>
          <p:cNvSpPr/>
          <p:nvPr/>
        </p:nvSpPr>
        <p:spPr>
          <a:xfrm>
            <a:off x="10196818" y="5738068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手槍</a:t>
            </a:r>
          </a:p>
        </p:txBody>
      </p:sp>
      <p:pic>
        <p:nvPicPr>
          <p:cNvPr id="15" name="內容版面配置區 3">
            <a:extLst>
              <a:ext uri="{FF2B5EF4-FFF2-40B4-BE49-F238E27FC236}">
                <a16:creationId xmlns:a16="http://schemas.microsoft.com/office/drawing/2014/main" id="{5C6F4386-D40C-41C1-A7F3-9C348821D9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80" y="5321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內容版面配置區 5">
            <a:extLst>
              <a:ext uri="{FF2B5EF4-FFF2-40B4-BE49-F238E27FC236}">
                <a16:creationId xmlns:a16="http://schemas.microsoft.com/office/drawing/2014/main" id="{298B8342-A45D-4AEC-B3A9-8384F7DF83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572000" y="276046"/>
            <a:ext cx="2685136" cy="2158171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2B8A3573-41ED-4645-96FD-43C8A598C4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6919" y="263231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流程圖: 接點 15"/>
          <p:cNvSpPr/>
          <p:nvPr/>
        </p:nvSpPr>
        <p:spPr>
          <a:xfrm>
            <a:off x="2054592" y="2494321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流程圖: 接點 17"/>
          <p:cNvSpPr/>
          <p:nvPr/>
        </p:nvSpPr>
        <p:spPr>
          <a:xfrm>
            <a:off x="6023519" y="2450410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流程圖: 接點 18"/>
          <p:cNvSpPr/>
          <p:nvPr/>
        </p:nvSpPr>
        <p:spPr>
          <a:xfrm>
            <a:off x="9898910" y="2420021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1562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8" name="矩形: 圓角 7">
            <a:extLst>
              <a:ext uri="{FF2B5EF4-FFF2-40B4-BE49-F238E27FC236}">
                <a16:creationId xmlns:a16="http://schemas.microsoft.com/office/drawing/2014/main" id="{17195605-3378-46AE-ABBD-45A218C266EB}"/>
              </a:ext>
            </a:extLst>
          </p:cNvPr>
          <p:cNvSpPr/>
          <p:nvPr/>
        </p:nvSpPr>
        <p:spPr>
          <a:xfrm>
            <a:off x="515926" y="5738064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搭車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33D25598-F480-42F3-880F-3E9D2A83ACBE}"/>
              </a:ext>
            </a:extLst>
          </p:cNvPr>
          <p:cNvSpPr/>
          <p:nvPr/>
        </p:nvSpPr>
        <p:spPr>
          <a:xfrm>
            <a:off x="2129408" y="5738064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保持</a:t>
            </a:r>
            <a:endParaRPr lang="en-US" altLang="zh-TW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安靜</a:t>
            </a:r>
            <a:endParaRPr lang="en-US" altLang="zh-TW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</p:txBody>
      </p:sp>
      <p:sp>
        <p:nvSpPr>
          <p:cNvPr id="10" name="矩形: 圓角 9">
            <a:extLst>
              <a:ext uri="{FF2B5EF4-FFF2-40B4-BE49-F238E27FC236}">
                <a16:creationId xmlns:a16="http://schemas.microsoft.com/office/drawing/2014/main" id="{A242F666-4C07-45A7-BB0A-092AD821E4D0}"/>
              </a:ext>
            </a:extLst>
          </p:cNvPr>
          <p:cNvSpPr/>
          <p:nvPr/>
        </p:nvSpPr>
        <p:spPr>
          <a:xfrm>
            <a:off x="3742890" y="5738065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看影片</a:t>
            </a:r>
          </a:p>
        </p:txBody>
      </p:sp>
      <p:sp>
        <p:nvSpPr>
          <p:cNvPr id="11" name="矩形: 圓角 10">
            <a:extLst>
              <a:ext uri="{FF2B5EF4-FFF2-40B4-BE49-F238E27FC236}">
                <a16:creationId xmlns:a16="http://schemas.microsoft.com/office/drawing/2014/main" id="{6AF1A05F-D355-4D02-845B-710E404445C7}"/>
              </a:ext>
            </a:extLst>
          </p:cNvPr>
          <p:cNvSpPr/>
          <p:nvPr/>
        </p:nvSpPr>
        <p:spPr>
          <a:xfrm>
            <a:off x="5356372" y="5738065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平交道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19AC13BB-6995-4F45-BBC5-4DF14E0BA01C}"/>
              </a:ext>
            </a:extLst>
          </p:cNvPr>
          <p:cNvSpPr/>
          <p:nvPr/>
        </p:nvSpPr>
        <p:spPr>
          <a:xfrm>
            <a:off x="6969854" y="5738066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志工</a:t>
            </a:r>
            <a:endParaRPr lang="en-US" altLang="zh-TW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說故事</a:t>
            </a: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3A0A950C-A366-4119-BB2C-80A6912193F6}"/>
              </a:ext>
            </a:extLst>
          </p:cNvPr>
          <p:cNvSpPr/>
          <p:nvPr/>
        </p:nvSpPr>
        <p:spPr>
          <a:xfrm>
            <a:off x="8583336" y="5738066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外出</a:t>
            </a:r>
            <a:endParaRPr lang="en-US" altLang="zh-TW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遊玩</a:t>
            </a:r>
          </a:p>
        </p:txBody>
      </p:sp>
      <p:sp>
        <p:nvSpPr>
          <p:cNvPr id="14" name="矩形: 圓角 13">
            <a:extLst>
              <a:ext uri="{FF2B5EF4-FFF2-40B4-BE49-F238E27FC236}">
                <a16:creationId xmlns:a16="http://schemas.microsoft.com/office/drawing/2014/main" id="{83B95E52-F4C7-477B-A336-8C3F61437D19}"/>
              </a:ext>
            </a:extLst>
          </p:cNvPr>
          <p:cNvSpPr/>
          <p:nvPr/>
        </p:nvSpPr>
        <p:spPr>
          <a:xfrm>
            <a:off x="10196818" y="5738068"/>
            <a:ext cx="1308682" cy="7717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準時</a:t>
            </a: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AD0B8189-747B-4F9E-B732-3D140C5FB7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9612" y="227072"/>
            <a:ext cx="3259951" cy="26064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內容版面配置區 17">
            <a:extLst>
              <a:ext uri="{FF2B5EF4-FFF2-40B4-BE49-F238E27FC236}">
                <a16:creationId xmlns:a16="http://schemas.microsoft.com/office/drawing/2014/main" id="{03F34FA4-FCC6-42B3-8C3D-669340DED3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590950" y="227072"/>
            <a:ext cx="3375171" cy="2609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流程圖: 接點 14"/>
          <p:cNvSpPr/>
          <p:nvPr/>
        </p:nvSpPr>
        <p:spPr>
          <a:xfrm>
            <a:off x="3588380" y="2822567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流程圖: 接點 16"/>
          <p:cNvSpPr/>
          <p:nvPr/>
        </p:nvSpPr>
        <p:spPr>
          <a:xfrm>
            <a:off x="8433225" y="2833560"/>
            <a:ext cx="74815" cy="83811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49524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256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39F846C-C2A6-43E3-A3C8-541F786A8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007" y="2269426"/>
            <a:ext cx="11612880" cy="2260629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en-US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請同學</a:t>
            </a:r>
            <a:r>
              <a:rPr lang="zh-TW" altLang="en-US" sz="4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畫出指定的題目</a:t>
            </a:r>
            <a:r>
              <a:rPr lang="zh-TW" altLang="en-US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，</a:t>
            </a:r>
            <a:r>
              <a:rPr lang="en-US" altLang="zh-TW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en-US" altLang="zh-TW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/>
            </a:r>
            <a:br>
              <a:rPr lang="en-US" altLang="zh-TW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</a:br>
            <a:r>
              <a:rPr lang="zh-TW" altLang="en-US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讓同學猜一猜是哪個社區資源。</a:t>
            </a:r>
          </a:p>
        </p:txBody>
      </p:sp>
    </p:spTree>
    <p:extLst>
      <p:ext uri="{BB962C8B-B14F-4D97-AF65-F5344CB8AC3E}">
        <p14:creationId xmlns:p14="http://schemas.microsoft.com/office/powerpoint/2010/main" val="2786609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6256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36465AC-7FDD-4955-B23A-C0099FA2B2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3765" y="226503"/>
            <a:ext cx="11224470" cy="1840554"/>
          </a:xfrm>
        </p:spPr>
        <p:txBody>
          <a:bodyPr>
            <a:normAutofit/>
          </a:bodyPr>
          <a:lstStyle/>
          <a:p>
            <a:r>
              <a:rPr lang="zh-TW" altLang="en-US" sz="72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地方事項圈圈看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187B7A91-7A9E-4CA1-B811-C15077FEC2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0994" y="3161093"/>
            <a:ext cx="10050011" cy="2295423"/>
          </a:xfrm>
        </p:spPr>
        <p:txBody>
          <a:bodyPr>
            <a:normAutofit lnSpcReduction="10000"/>
          </a:bodyPr>
          <a:lstStyle/>
          <a:p>
            <a:r>
              <a:rPr lang="zh-TW" altLang="en-US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      請小朋友讀完題目後，</a:t>
            </a:r>
            <a:endParaRPr lang="en-US" altLang="zh-TW" sz="4800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endParaRPr lang="en-US" altLang="zh-TW" sz="4800" dirty="0">
              <a:latin typeface="文鼎標楷注音" panose="03000600000000000000" pitchFamily="66" charset="-120"/>
              <a:ea typeface="文鼎標楷注音" panose="03000600000000000000" pitchFamily="66" charset="-120"/>
            </a:endParaRPr>
          </a:p>
          <a:p>
            <a:r>
              <a:rPr lang="zh-TW" altLang="en-US" sz="4800" dirty="0"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將適合的答案</a:t>
            </a:r>
            <a:r>
              <a:rPr lang="zh-TW" altLang="en-US" sz="48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圈起來</a:t>
            </a:r>
          </a:p>
        </p:txBody>
      </p:sp>
    </p:spTree>
    <p:extLst>
      <p:ext uri="{BB962C8B-B14F-4D97-AF65-F5344CB8AC3E}">
        <p14:creationId xmlns:p14="http://schemas.microsoft.com/office/powerpoint/2010/main" val="16356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/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當看到路上有人發生車禍時，我們可以請誰幫忙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5492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" y="-1"/>
            <a:ext cx="12212878" cy="6858001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/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當你想要去台北動物園時，可以搭乘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345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2876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/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當你想要祈求平安、保佑家人身體健康時，可以去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66879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0" y="-2"/>
            <a:ext cx="12212878" cy="6858001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/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當你想要閱讀不同書籍時，可以去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2421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/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當你在路上撿到錢包可以拿去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781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" y="0"/>
            <a:ext cx="12212877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/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當你身體不舒服、或是要打預防針時，可以去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0025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12877" cy="6858000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6441" y="107969"/>
            <a:ext cx="11785753" cy="1325563"/>
          </a:xfrm>
        </p:spPr>
        <p:txBody>
          <a:bodyPr>
            <a:normAutofit/>
          </a:bodyPr>
          <a:lstStyle/>
          <a:p>
            <a:r>
              <a:rPr lang="zh-TW" altLang="en-US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當有人生病需要開刀時，應該去</a:t>
            </a:r>
            <a:r>
              <a:rPr lang="en-US" altLang="zh-TW" dirty="0">
                <a:latin typeface="書法中楷（注音一）" panose="02010609010101010101" pitchFamily="49" charset="-120"/>
                <a:ea typeface="書法中楷（注音一）" panose="02010609010101010101" pitchFamily="49" charset="-120"/>
              </a:rPr>
              <a:t>?</a:t>
            </a:r>
            <a:endParaRPr lang="zh-TW" altLang="en-US" dirty="0">
              <a:latin typeface="書法中楷（注音一）" panose="02010609010101010101" pitchFamily="49" charset="-120"/>
              <a:ea typeface="書法中楷（注音一）" panose="02010609010101010101" pitchFamily="49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8671" y="2044930"/>
            <a:ext cx="2669455" cy="20020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250" y="4459063"/>
            <a:ext cx="2641660" cy="21554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57" y="2044930"/>
            <a:ext cx="2603059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8908" y="1921648"/>
            <a:ext cx="2699288" cy="21582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1681" y="4580313"/>
            <a:ext cx="2753344" cy="19875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89212" y="4438379"/>
            <a:ext cx="2853534" cy="21294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88905" y="1985211"/>
            <a:ext cx="2630073" cy="1922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3120" y="4469433"/>
            <a:ext cx="2846321" cy="21347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4596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TM03457510[[fn=肥皂]]</Template>
  <TotalTime>171</TotalTime>
  <Words>211</Words>
  <Application>Microsoft Office PowerPoint</Application>
  <PresentationFormat>寬螢幕</PresentationFormat>
  <Paragraphs>44</Paragraphs>
  <Slides>18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6" baseType="lpstr">
      <vt:lpstr>書法中楷（注音一）</vt:lpstr>
      <vt:lpstr>文鼎標楷注音</vt:lpstr>
      <vt:lpstr>新細明體</vt:lpstr>
      <vt:lpstr>Calibri Light</vt:lpstr>
      <vt:lpstr>Arial</vt:lpstr>
      <vt:lpstr>Calibri</vt:lpstr>
      <vt:lpstr>標楷體</vt:lpstr>
      <vt:lpstr>Office 佈景主題</vt:lpstr>
      <vt:lpstr>PowerPoint 簡報</vt:lpstr>
      <vt:lpstr>地方事項圈圈看</vt:lpstr>
      <vt:lpstr>當看到路上有人發生車禍時，我們可以請誰幫忙?</vt:lpstr>
      <vt:lpstr>當你想要去台北動物園時，可以搭乘?</vt:lpstr>
      <vt:lpstr>當你想要祈求平安、保佑家人身體健康時，可以去?</vt:lpstr>
      <vt:lpstr>當你想要閱讀不同書籍時，可以去?</vt:lpstr>
      <vt:lpstr>當你在路上撿到錢包可以拿去?</vt:lpstr>
      <vt:lpstr>當你身體不舒服、或是要打預防針時，可以去?</vt:lpstr>
      <vt:lpstr>當有人生病需要開刀時，應該去?</vt:lpstr>
      <vt:lpstr>當你寫完卡片或是想要寄禮物給在國外的親戚時，可以去?</vt:lpstr>
      <vt:lpstr>當你想要觀看影片，或是使用電腦查資料時，可以去?</vt:lpstr>
      <vt:lpstr>當媽媽想要去領錢或是存錢時，可以去?</vt:lpstr>
      <vt:lpstr>當你發現有陌生人跟著你時，你可以去?</vt:lpstr>
      <vt:lpstr>   機構特徵連連看  請將對的圖片與選項  連起來</vt:lpstr>
      <vt:lpstr>PowerPoint 簡報</vt:lpstr>
      <vt:lpstr>PowerPoint 簡報</vt:lpstr>
      <vt:lpstr>PowerPoint 簡報</vt:lpstr>
      <vt:lpstr>請同學畫出指定的題目，  讓同學猜一猜是哪個社區資源。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二上綜合活動</dc:title>
  <dc:creator>Administrator</dc:creator>
  <cp:lastModifiedBy>Administrator</cp:lastModifiedBy>
  <cp:revision>24</cp:revision>
  <dcterms:created xsi:type="dcterms:W3CDTF">2019-09-30T07:47:51Z</dcterms:created>
  <dcterms:modified xsi:type="dcterms:W3CDTF">2019-10-14T02:41:53Z</dcterms:modified>
</cp:coreProperties>
</file>