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62" r:id="rId5"/>
  </p:sldIdLst>
  <p:sldSz cx="9906000" cy="6858000" type="A4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990" y="-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王嘉田" userId="1003BFFDA53F530B@LIVE.COM" providerId="AD" clId="Web-{994CFE22-0DBB-4642-B26B-98CE197BCA0E}"/>
    <pc:docChg chg="modSld">
      <pc:chgData name="王嘉田" userId="1003BFFDA53F530B@LIVE.COM" providerId="AD" clId="Web-{994CFE22-0DBB-4642-B26B-98CE197BCA0E}" dt="2018-02-04T11:45:41.215" v="3"/>
      <pc:docMkLst>
        <pc:docMk/>
      </pc:docMkLst>
      <pc:sldChg chg="modSp">
        <pc:chgData name="王嘉田" userId="1003BFFDA53F530B@LIVE.COM" providerId="AD" clId="Web-{994CFE22-0DBB-4642-B26B-98CE197BCA0E}" dt="2018-02-04T11:45:41.215" v="3"/>
        <pc:sldMkLst>
          <pc:docMk/>
          <pc:sldMk cId="1234047276" sldId="258"/>
        </pc:sldMkLst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5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6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7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8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79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0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1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2" creationId="{00000000-0000-0000-0000-000000000000}"/>
          </ac:spMkLst>
        </pc:spChg>
        <pc:spChg chg="mod">
          <ac:chgData name="王嘉田" userId="1003BFFDA53F530B@LIVE.COM" providerId="AD" clId="Web-{994CFE22-0DBB-4642-B26B-98CE197BCA0E}" dt="2018-02-04T11:45:41.215" v="3"/>
          <ac:spMkLst>
            <pc:docMk/>
            <pc:sldMk cId="1234047276" sldId="258"/>
            <ac:spMk id="8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AD7AE8-B1BE-4CA3-9EFF-AB66B0D83E6D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79488" y="1239838"/>
            <a:ext cx="48387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77064"/>
            <a:ext cx="5438775" cy="390894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9427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9427"/>
            <a:ext cx="2946400" cy="4972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1F687-2300-4F60-BD07-FABF968B259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376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3873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11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7181850" y="274639"/>
            <a:ext cx="222885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95300" y="274639"/>
            <a:ext cx="652145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4836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0244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1011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776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62581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1587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135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43598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5317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F75FA-35D5-40EF-9C57-87998FD01E6F}" type="datetimeFigureOut">
              <a:rPr lang="zh-TW" altLang="en-US" smtClean="0"/>
              <a:t>2018/11/13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552E7-4AD0-45F2-9055-66CD12476C5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4184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9989" y="69275"/>
            <a:ext cx="8915400" cy="515937"/>
          </a:xfrm>
        </p:spPr>
        <p:txBody>
          <a:bodyPr>
            <a:noAutofit/>
          </a:bodyPr>
          <a:lstStyle/>
          <a:p>
            <a:r>
              <a:rPr lang="zh-TW" altLang="en-US" sz="2400" dirty="0">
                <a:latin typeface="KaiTi"/>
                <a:ea typeface="KaiTi"/>
              </a:rPr>
              <a:t>學校網路架構圖</a:t>
            </a:r>
            <a:r>
              <a:rPr lang="en-US" altLang="zh-TW" sz="2400" dirty="0">
                <a:latin typeface="KaiTi"/>
                <a:ea typeface="KaiTi"/>
              </a:rPr>
              <a:t>-</a:t>
            </a:r>
            <a:r>
              <a:rPr lang="zh-TW" altLang="en-US" sz="2400" dirty="0" smtClean="0">
                <a:latin typeface="KaiTi"/>
                <a:ea typeface="KaiTi"/>
              </a:rPr>
              <a:t>示例</a:t>
            </a:r>
            <a:r>
              <a:rPr lang="en-US" altLang="zh-TW" sz="2400" dirty="0" smtClean="0">
                <a:latin typeface="KaiTi"/>
                <a:ea typeface="KaiTi"/>
              </a:rPr>
              <a:t>2</a:t>
            </a:r>
            <a:endParaRPr lang="zh-TW" altLang="en-US" sz="2400" dirty="0"/>
          </a:p>
        </p:txBody>
      </p:sp>
      <p:sp>
        <p:nvSpPr>
          <p:cNvPr id="20" name="文字方塊 19"/>
          <p:cNvSpPr txBox="1"/>
          <p:nvPr/>
        </p:nvSpPr>
        <p:spPr>
          <a:xfrm>
            <a:off x="-65834" y="750607"/>
            <a:ext cx="3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/>
              <a:t>4F</a:t>
            </a:r>
            <a:endParaRPr lang="zh-TW" altLang="en-US" sz="1400" dirty="0"/>
          </a:p>
        </p:txBody>
      </p:sp>
      <p:sp>
        <p:nvSpPr>
          <p:cNvPr id="21" name="文字方塊 20"/>
          <p:cNvSpPr txBox="1"/>
          <p:nvPr/>
        </p:nvSpPr>
        <p:spPr>
          <a:xfrm>
            <a:off x="-65834" y="1159168"/>
            <a:ext cx="3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/>
              <a:t>3F</a:t>
            </a:r>
            <a:endParaRPr lang="zh-TW" altLang="en-US" sz="1400" dirty="0"/>
          </a:p>
        </p:txBody>
      </p:sp>
      <p:sp>
        <p:nvSpPr>
          <p:cNvPr id="39" name="文字方塊 38"/>
          <p:cNvSpPr txBox="1"/>
          <p:nvPr/>
        </p:nvSpPr>
        <p:spPr>
          <a:xfrm>
            <a:off x="-54018" y="1567729"/>
            <a:ext cx="3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/>
              <a:t>2F</a:t>
            </a:r>
            <a:endParaRPr lang="zh-TW" altLang="en-US" sz="1400" dirty="0"/>
          </a:p>
        </p:txBody>
      </p:sp>
      <p:sp>
        <p:nvSpPr>
          <p:cNvPr id="40" name="文字方塊 39"/>
          <p:cNvSpPr txBox="1"/>
          <p:nvPr/>
        </p:nvSpPr>
        <p:spPr>
          <a:xfrm>
            <a:off x="-54018" y="1976290"/>
            <a:ext cx="35779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/>
              <a:t>1F</a:t>
            </a:r>
            <a:endParaRPr lang="zh-TW" altLang="en-US" sz="1400" dirty="0"/>
          </a:p>
        </p:txBody>
      </p:sp>
      <p:grpSp>
        <p:nvGrpSpPr>
          <p:cNvPr id="71" name="群組 70"/>
          <p:cNvGrpSpPr/>
          <p:nvPr/>
        </p:nvGrpSpPr>
        <p:grpSpPr>
          <a:xfrm>
            <a:off x="225805" y="770936"/>
            <a:ext cx="6497772" cy="340817"/>
            <a:chOff x="627603" y="770936"/>
            <a:chExt cx="6497772" cy="340817"/>
          </a:xfrm>
        </p:grpSpPr>
        <p:sp>
          <p:nvSpPr>
            <p:cNvPr id="5" name="矩形 4"/>
            <p:cNvSpPr/>
            <p:nvPr/>
          </p:nvSpPr>
          <p:spPr>
            <a:xfrm>
              <a:off x="127738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六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4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A402</a:t>
              </a:r>
              <a:endParaRPr lang="en-US" altLang="zh-TW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1927159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六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3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A403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2576937" y="770936"/>
              <a:ext cx="1949330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視聽</a:t>
              </a:r>
              <a:r>
                <a:rPr lang="zh-TW" altLang="en-US" sz="1200" dirty="0" smtClean="0">
                  <a:solidFill>
                    <a:schemeClr val="tx1"/>
                  </a:solidFill>
                </a:rPr>
                <a:t>教室</a:t>
              </a:r>
              <a:endParaRPr lang="en-US" altLang="zh-TW" sz="1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A404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5176049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六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A408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452627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六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A407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627603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六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5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A401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0" name="矩形 59"/>
            <p:cNvSpPr/>
            <p:nvPr/>
          </p:nvSpPr>
          <p:spPr>
            <a:xfrm>
              <a:off x="647560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綜合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A410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66" name="矩形 65"/>
            <p:cNvSpPr/>
            <p:nvPr/>
          </p:nvSpPr>
          <p:spPr>
            <a:xfrm>
              <a:off x="5825827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五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5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A409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72" name="群組 71"/>
          <p:cNvGrpSpPr/>
          <p:nvPr/>
        </p:nvGrpSpPr>
        <p:grpSpPr>
          <a:xfrm>
            <a:off x="225805" y="1140401"/>
            <a:ext cx="6497772" cy="340817"/>
            <a:chOff x="627603" y="770936"/>
            <a:chExt cx="6497772" cy="340817"/>
          </a:xfrm>
        </p:grpSpPr>
        <p:sp>
          <p:nvSpPr>
            <p:cNvPr id="73" name="矩形 72"/>
            <p:cNvSpPr/>
            <p:nvPr/>
          </p:nvSpPr>
          <p:spPr>
            <a:xfrm>
              <a:off x="127738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四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A302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4" name="矩形 73"/>
            <p:cNvSpPr/>
            <p:nvPr/>
          </p:nvSpPr>
          <p:spPr>
            <a:xfrm>
              <a:off x="1927159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四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A303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5" name="矩形 74"/>
            <p:cNvSpPr/>
            <p:nvPr/>
          </p:nvSpPr>
          <p:spPr>
            <a:xfrm>
              <a:off x="2576937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四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3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A304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6" name="矩形 75"/>
            <p:cNvSpPr/>
            <p:nvPr/>
          </p:nvSpPr>
          <p:spPr>
            <a:xfrm>
              <a:off x="3226715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四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4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A305</a:t>
              </a:r>
              <a:endParaRPr lang="en-US" altLang="zh-TW" sz="12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77" name="矩形 76"/>
            <p:cNvSpPr/>
            <p:nvPr/>
          </p:nvSpPr>
          <p:spPr>
            <a:xfrm>
              <a:off x="3876493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四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5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A306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8" name="矩形 77"/>
            <p:cNvSpPr/>
            <p:nvPr/>
          </p:nvSpPr>
          <p:spPr>
            <a:xfrm>
              <a:off x="5176049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五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A308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79" name="矩形 78"/>
            <p:cNvSpPr/>
            <p:nvPr/>
          </p:nvSpPr>
          <p:spPr>
            <a:xfrm>
              <a:off x="452627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五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A307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0" name="矩形 79"/>
            <p:cNvSpPr/>
            <p:nvPr/>
          </p:nvSpPr>
          <p:spPr>
            <a:xfrm>
              <a:off x="627603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三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5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A301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1" name="矩形 80"/>
            <p:cNvSpPr/>
            <p:nvPr/>
          </p:nvSpPr>
          <p:spPr>
            <a:xfrm>
              <a:off x="647560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五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4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A310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2" name="矩形 81"/>
            <p:cNvSpPr/>
            <p:nvPr/>
          </p:nvSpPr>
          <p:spPr>
            <a:xfrm>
              <a:off x="5825827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五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3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A309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3" name="群組 82"/>
          <p:cNvGrpSpPr/>
          <p:nvPr/>
        </p:nvGrpSpPr>
        <p:grpSpPr>
          <a:xfrm>
            <a:off x="225805" y="1509866"/>
            <a:ext cx="6497772" cy="340817"/>
            <a:chOff x="627603" y="770936"/>
            <a:chExt cx="6497772" cy="340817"/>
          </a:xfrm>
        </p:grpSpPr>
        <p:sp>
          <p:nvSpPr>
            <p:cNvPr id="84" name="矩形 83"/>
            <p:cNvSpPr/>
            <p:nvPr/>
          </p:nvSpPr>
          <p:spPr>
            <a:xfrm>
              <a:off x="127738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三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3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A202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5" name="矩形 84"/>
            <p:cNvSpPr/>
            <p:nvPr/>
          </p:nvSpPr>
          <p:spPr>
            <a:xfrm>
              <a:off x="1927159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三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A203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6" name="矩形 85"/>
            <p:cNvSpPr/>
            <p:nvPr/>
          </p:nvSpPr>
          <p:spPr>
            <a:xfrm>
              <a:off x="2576937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三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A204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89" name="矩形 88"/>
            <p:cNvSpPr/>
            <p:nvPr/>
          </p:nvSpPr>
          <p:spPr>
            <a:xfrm>
              <a:off x="5176049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會議室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0" name="矩形 89"/>
            <p:cNvSpPr/>
            <p:nvPr/>
          </p:nvSpPr>
          <p:spPr>
            <a:xfrm>
              <a:off x="452627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校長室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1" name="矩形 90"/>
            <p:cNvSpPr/>
            <p:nvPr/>
          </p:nvSpPr>
          <p:spPr>
            <a:xfrm>
              <a:off x="627603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三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4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A201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2" name="矩形 91"/>
            <p:cNvSpPr/>
            <p:nvPr/>
          </p:nvSpPr>
          <p:spPr>
            <a:xfrm>
              <a:off x="647560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二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4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A210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3" name="矩形 92"/>
            <p:cNvSpPr/>
            <p:nvPr/>
          </p:nvSpPr>
          <p:spPr>
            <a:xfrm>
              <a:off x="5825827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二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5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A209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225805" y="1879331"/>
            <a:ext cx="6497772" cy="340817"/>
            <a:chOff x="627603" y="770936"/>
            <a:chExt cx="6497772" cy="340817"/>
          </a:xfrm>
        </p:grpSpPr>
        <p:sp>
          <p:nvSpPr>
            <p:cNvPr id="95" name="矩形 94"/>
            <p:cNvSpPr/>
            <p:nvPr/>
          </p:nvSpPr>
          <p:spPr>
            <a:xfrm>
              <a:off x="127738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一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A102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6" name="矩形 95"/>
            <p:cNvSpPr/>
            <p:nvPr/>
          </p:nvSpPr>
          <p:spPr>
            <a:xfrm>
              <a:off x="1927159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一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3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A103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97" name="矩形 96"/>
            <p:cNvSpPr/>
            <p:nvPr/>
          </p:nvSpPr>
          <p:spPr>
            <a:xfrm>
              <a:off x="2576937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一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4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A104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1" name="矩形 100"/>
            <p:cNvSpPr/>
            <p:nvPr/>
          </p:nvSpPr>
          <p:spPr>
            <a:xfrm>
              <a:off x="4526271" y="770936"/>
              <a:ext cx="1949330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辦公室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2" name="矩形 101"/>
            <p:cNvSpPr/>
            <p:nvPr/>
          </p:nvSpPr>
          <p:spPr>
            <a:xfrm>
              <a:off x="627603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一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A101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3" name="矩形 102"/>
            <p:cNvSpPr/>
            <p:nvPr/>
          </p:nvSpPr>
          <p:spPr>
            <a:xfrm>
              <a:off x="647560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健康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/>
              </a:r>
              <a:br>
                <a:rPr lang="en-US" altLang="zh-TW" sz="1200" dirty="0" smtClean="0">
                  <a:solidFill>
                    <a:schemeClr val="tx1"/>
                  </a:solidFill>
                </a:rPr>
              </a:br>
              <a:r>
                <a:rPr lang="zh-TW" altLang="en-US" sz="1200" dirty="0" smtClean="0">
                  <a:solidFill>
                    <a:schemeClr val="tx1"/>
                  </a:solidFill>
                </a:rPr>
                <a:t>中心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05" name="群組 104"/>
          <p:cNvGrpSpPr/>
          <p:nvPr/>
        </p:nvGrpSpPr>
        <p:grpSpPr>
          <a:xfrm>
            <a:off x="225805" y="2419627"/>
            <a:ext cx="6497772" cy="340817"/>
            <a:chOff x="627603" y="770936"/>
            <a:chExt cx="6497772" cy="340817"/>
          </a:xfrm>
        </p:grpSpPr>
        <p:sp>
          <p:nvSpPr>
            <p:cNvPr id="106" name="矩形 105"/>
            <p:cNvSpPr/>
            <p:nvPr/>
          </p:nvSpPr>
          <p:spPr>
            <a:xfrm>
              <a:off x="127738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英語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A002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7" name="矩形 106"/>
            <p:cNvSpPr/>
            <p:nvPr/>
          </p:nvSpPr>
          <p:spPr>
            <a:xfrm>
              <a:off x="1927159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生活</a:t>
              </a:r>
              <a:endParaRPr lang="en-US" altLang="zh-TW" sz="1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A003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8" name="矩形 107"/>
            <p:cNvSpPr/>
            <p:nvPr/>
          </p:nvSpPr>
          <p:spPr>
            <a:xfrm>
              <a:off x="2576937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美勞</a:t>
              </a:r>
              <a:endParaRPr lang="en-US" altLang="zh-TW" sz="1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A004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09" name="矩形 108"/>
            <p:cNvSpPr/>
            <p:nvPr/>
          </p:nvSpPr>
          <p:spPr>
            <a:xfrm>
              <a:off x="3226715" y="770936"/>
              <a:ext cx="1299552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音樂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1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A005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1" name="矩形 110"/>
            <p:cNvSpPr/>
            <p:nvPr/>
          </p:nvSpPr>
          <p:spPr>
            <a:xfrm>
              <a:off x="5176049" y="770936"/>
              <a:ext cx="1299552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綜合</a:t>
              </a:r>
              <a:endParaRPr lang="en-US" altLang="zh-TW" sz="1200" dirty="0" smtClean="0">
                <a:solidFill>
                  <a:schemeClr val="tx1"/>
                </a:solidFill>
              </a:endParaRP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A008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2" name="矩形 111"/>
            <p:cNvSpPr/>
            <p:nvPr/>
          </p:nvSpPr>
          <p:spPr>
            <a:xfrm>
              <a:off x="452627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音樂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A007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3" name="矩形 112"/>
            <p:cNvSpPr/>
            <p:nvPr/>
          </p:nvSpPr>
          <p:spPr>
            <a:xfrm>
              <a:off x="627603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英語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</a:t>
              </a:r>
            </a:p>
            <a:p>
              <a:pPr algn="ctr"/>
              <a:r>
                <a:rPr lang="en-US" altLang="zh-TW" sz="1200" dirty="0" err="1" smtClean="0">
                  <a:solidFill>
                    <a:schemeClr val="tx1"/>
                  </a:solidFill>
                </a:rPr>
                <a:t>A001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114" name="矩形 113"/>
            <p:cNvSpPr/>
            <p:nvPr/>
          </p:nvSpPr>
          <p:spPr>
            <a:xfrm>
              <a:off x="6475601" y="770936"/>
              <a:ext cx="649774" cy="340817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儲藏室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116" name="文字方塊 115"/>
          <p:cNvSpPr txBox="1"/>
          <p:nvPr/>
        </p:nvSpPr>
        <p:spPr>
          <a:xfrm>
            <a:off x="-109443" y="2488920"/>
            <a:ext cx="3738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/>
              <a:t>B1</a:t>
            </a:r>
            <a:endParaRPr lang="zh-TW" altLang="en-US" sz="1400" dirty="0"/>
          </a:p>
        </p:txBody>
      </p:sp>
      <p:sp>
        <p:nvSpPr>
          <p:cNvPr id="117" name="文字方塊 116"/>
          <p:cNvSpPr txBox="1"/>
          <p:nvPr/>
        </p:nvSpPr>
        <p:spPr>
          <a:xfrm>
            <a:off x="2307580" y="2826747"/>
            <a:ext cx="45557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dirty="0" smtClean="0"/>
              <a:t>B1S</a:t>
            </a:r>
            <a:endParaRPr lang="zh-TW" altLang="en-US" sz="1400" dirty="0"/>
          </a:p>
        </p:txBody>
      </p:sp>
      <p:sp>
        <p:nvSpPr>
          <p:cNvPr id="118" name="矩形 117"/>
          <p:cNvSpPr/>
          <p:nvPr/>
        </p:nvSpPr>
        <p:spPr>
          <a:xfrm>
            <a:off x="2838767" y="2793707"/>
            <a:ext cx="1299552" cy="340817"/>
          </a:xfrm>
          <a:prstGeom prst="rect">
            <a:avLst/>
          </a:prstGeom>
          <a:noFill/>
          <a:ln w="3175"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1200" dirty="0" smtClean="0">
                <a:solidFill>
                  <a:schemeClr val="tx1"/>
                </a:solidFill>
              </a:rPr>
              <a:t>展覽室</a:t>
            </a:r>
            <a:endParaRPr lang="zh-TW" altLang="en-US" sz="1200" dirty="0">
              <a:solidFill>
                <a:schemeClr val="tx1"/>
              </a:solidFill>
            </a:endParaRPr>
          </a:p>
        </p:txBody>
      </p:sp>
      <p:grpSp>
        <p:nvGrpSpPr>
          <p:cNvPr id="159" name="群組 158"/>
          <p:cNvGrpSpPr/>
          <p:nvPr/>
        </p:nvGrpSpPr>
        <p:grpSpPr>
          <a:xfrm rot="16200000">
            <a:off x="-599373" y="3908235"/>
            <a:ext cx="2960115" cy="1124899"/>
            <a:chOff x="730707" y="3977510"/>
            <a:chExt cx="2960115" cy="1124899"/>
          </a:xfrm>
        </p:grpSpPr>
        <p:grpSp>
          <p:nvGrpSpPr>
            <p:cNvPr id="136" name="群組 135"/>
            <p:cNvGrpSpPr/>
            <p:nvPr/>
          </p:nvGrpSpPr>
          <p:grpSpPr>
            <a:xfrm>
              <a:off x="1091712" y="4664063"/>
              <a:ext cx="2599108" cy="340817"/>
              <a:chOff x="627603" y="770936"/>
              <a:chExt cx="2599108" cy="340817"/>
            </a:xfrm>
          </p:grpSpPr>
          <p:sp>
            <p:nvSpPr>
              <p:cNvPr id="138" name="矩形 137"/>
              <p:cNvSpPr/>
              <p:nvPr/>
            </p:nvSpPr>
            <p:spPr>
              <a:xfrm>
                <a:off x="1927159" y="770936"/>
                <a:ext cx="649774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午餐</a:t>
                </a:r>
                <a:r>
                  <a:rPr lang="en-US" altLang="zh-TW" sz="1200" dirty="0" smtClean="0">
                    <a:solidFill>
                      <a:schemeClr val="tx1"/>
                    </a:solidFill>
                  </a:rPr>
                  <a:t/>
                </a:r>
                <a:br>
                  <a:rPr lang="en-US" altLang="zh-TW" sz="1200" dirty="0" smtClean="0">
                    <a:solidFill>
                      <a:schemeClr val="tx1"/>
                    </a:solidFill>
                  </a:rPr>
                </a:br>
                <a:r>
                  <a:rPr lang="zh-TW" altLang="en-US" sz="1200" dirty="0" smtClean="0">
                    <a:solidFill>
                      <a:schemeClr val="tx1"/>
                    </a:solidFill>
                  </a:rPr>
                  <a:t>辦公室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39" name="矩形 138"/>
              <p:cNvSpPr/>
              <p:nvPr/>
            </p:nvSpPr>
            <p:spPr>
              <a:xfrm>
                <a:off x="2576937" y="770936"/>
                <a:ext cx="649774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餐廳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3" name="矩形 142"/>
              <p:cNvSpPr/>
              <p:nvPr/>
            </p:nvSpPr>
            <p:spPr>
              <a:xfrm>
                <a:off x="627603" y="770936"/>
                <a:ext cx="1299558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午餐廚房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46" name="群組 145"/>
            <p:cNvGrpSpPr/>
            <p:nvPr/>
          </p:nvGrpSpPr>
          <p:grpSpPr>
            <a:xfrm>
              <a:off x="1091714" y="4323246"/>
              <a:ext cx="2599108" cy="340817"/>
              <a:chOff x="627603" y="770936"/>
              <a:chExt cx="2599108" cy="340817"/>
            </a:xfrm>
          </p:grpSpPr>
          <p:sp>
            <p:nvSpPr>
              <p:cNvPr id="147" name="矩形 146"/>
              <p:cNvSpPr/>
              <p:nvPr/>
            </p:nvSpPr>
            <p:spPr>
              <a:xfrm>
                <a:off x="1277381" y="770936"/>
                <a:ext cx="649774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C203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8" name="矩形 147"/>
              <p:cNvSpPr/>
              <p:nvPr/>
            </p:nvSpPr>
            <p:spPr>
              <a:xfrm>
                <a:off x="1927159" y="770936"/>
                <a:ext cx="649774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C202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49" name="矩形 148"/>
              <p:cNvSpPr/>
              <p:nvPr/>
            </p:nvSpPr>
            <p:spPr>
              <a:xfrm>
                <a:off x="2576937" y="770936"/>
                <a:ext cx="649774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C201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0" name="矩形 149"/>
              <p:cNvSpPr/>
              <p:nvPr/>
            </p:nvSpPr>
            <p:spPr>
              <a:xfrm>
                <a:off x="627603" y="770936"/>
                <a:ext cx="649774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C204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151" name="群組 150"/>
            <p:cNvGrpSpPr/>
            <p:nvPr/>
          </p:nvGrpSpPr>
          <p:grpSpPr>
            <a:xfrm>
              <a:off x="1091712" y="3982429"/>
              <a:ext cx="2599108" cy="340817"/>
              <a:chOff x="627603" y="770936"/>
              <a:chExt cx="2599108" cy="340817"/>
            </a:xfrm>
          </p:grpSpPr>
          <p:sp>
            <p:nvSpPr>
              <p:cNvPr id="153" name="矩形 152"/>
              <p:cNvSpPr/>
              <p:nvPr/>
            </p:nvSpPr>
            <p:spPr>
              <a:xfrm>
                <a:off x="1927159" y="770936"/>
                <a:ext cx="1299552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視聽教室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155" name="矩形 154"/>
              <p:cNvSpPr/>
              <p:nvPr/>
            </p:nvSpPr>
            <p:spPr>
              <a:xfrm>
                <a:off x="627603" y="770936"/>
                <a:ext cx="1299554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儲藏室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56" name="文字方塊 155"/>
            <p:cNvSpPr txBox="1"/>
            <p:nvPr/>
          </p:nvSpPr>
          <p:spPr>
            <a:xfrm>
              <a:off x="730707" y="3977510"/>
              <a:ext cx="357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3F</a:t>
              </a:r>
              <a:endParaRPr lang="zh-TW" altLang="en-US" sz="1400" dirty="0"/>
            </a:p>
          </p:txBody>
        </p:sp>
        <p:sp>
          <p:nvSpPr>
            <p:cNvPr id="157" name="文字方塊 156"/>
            <p:cNvSpPr txBox="1"/>
            <p:nvPr/>
          </p:nvSpPr>
          <p:spPr>
            <a:xfrm>
              <a:off x="742523" y="4386071"/>
              <a:ext cx="357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2F</a:t>
              </a:r>
              <a:endParaRPr lang="zh-TW" altLang="en-US" sz="1400" dirty="0"/>
            </a:p>
          </p:txBody>
        </p:sp>
        <p:sp>
          <p:nvSpPr>
            <p:cNvPr id="158" name="文字方塊 157"/>
            <p:cNvSpPr txBox="1"/>
            <p:nvPr/>
          </p:nvSpPr>
          <p:spPr>
            <a:xfrm>
              <a:off x="742523" y="4794632"/>
              <a:ext cx="357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1F</a:t>
              </a:r>
              <a:endParaRPr lang="zh-TW" altLang="en-US" sz="1400" dirty="0"/>
            </a:p>
          </p:txBody>
        </p:sp>
      </p:grpSp>
      <p:sp>
        <p:nvSpPr>
          <p:cNvPr id="212" name="文字方塊 211"/>
          <p:cNvSpPr txBox="1"/>
          <p:nvPr/>
        </p:nvSpPr>
        <p:spPr>
          <a:xfrm>
            <a:off x="196706" y="421797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A</a:t>
            </a:r>
            <a:r>
              <a:rPr lang="zh-TW" altLang="en-US" dirty="0" smtClean="0"/>
              <a:t>棟</a:t>
            </a:r>
            <a:endParaRPr lang="zh-TW" altLang="en-US" dirty="0"/>
          </a:p>
        </p:txBody>
      </p:sp>
      <p:sp>
        <p:nvSpPr>
          <p:cNvPr id="213" name="文字方塊 212"/>
          <p:cNvSpPr txBox="1"/>
          <p:nvPr/>
        </p:nvSpPr>
        <p:spPr>
          <a:xfrm>
            <a:off x="371599" y="5848350"/>
            <a:ext cx="5389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C</a:t>
            </a:r>
            <a:r>
              <a:rPr lang="zh-TW" altLang="en-US" dirty="0" smtClean="0"/>
              <a:t>棟</a:t>
            </a:r>
            <a:endParaRPr lang="zh-TW" altLang="en-US" dirty="0"/>
          </a:p>
        </p:txBody>
      </p:sp>
      <p:sp>
        <p:nvSpPr>
          <p:cNvPr id="214" name="文字方塊 213"/>
          <p:cNvSpPr txBox="1"/>
          <p:nvPr/>
        </p:nvSpPr>
        <p:spPr>
          <a:xfrm>
            <a:off x="7927512" y="6499807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dirty="0" smtClean="0"/>
              <a:t>B</a:t>
            </a:r>
            <a:r>
              <a:rPr lang="zh-TW" altLang="en-US" dirty="0" smtClean="0"/>
              <a:t>棟</a:t>
            </a:r>
            <a:endParaRPr lang="zh-TW" altLang="en-US" dirty="0"/>
          </a:p>
        </p:txBody>
      </p:sp>
      <p:grpSp>
        <p:nvGrpSpPr>
          <p:cNvPr id="215" name="群組 214"/>
          <p:cNvGrpSpPr/>
          <p:nvPr/>
        </p:nvGrpSpPr>
        <p:grpSpPr>
          <a:xfrm rot="5400000">
            <a:off x="6105192" y="2775886"/>
            <a:ext cx="4340023" cy="3050673"/>
            <a:chOff x="4507255" y="3702391"/>
            <a:chExt cx="4340023" cy="3050673"/>
          </a:xfrm>
        </p:grpSpPr>
        <p:grpSp>
          <p:nvGrpSpPr>
            <p:cNvPr id="216" name="群組 215"/>
            <p:cNvGrpSpPr/>
            <p:nvPr/>
          </p:nvGrpSpPr>
          <p:grpSpPr>
            <a:xfrm>
              <a:off x="4510235" y="5501598"/>
              <a:ext cx="4322617" cy="576183"/>
              <a:chOff x="3997602" y="5070957"/>
              <a:chExt cx="4322617" cy="714536"/>
            </a:xfrm>
          </p:grpSpPr>
          <p:sp>
            <p:nvSpPr>
              <p:cNvPr id="240" name="矩形 239"/>
              <p:cNvSpPr/>
              <p:nvPr/>
            </p:nvSpPr>
            <p:spPr>
              <a:xfrm>
                <a:off x="5720824" y="5444668"/>
                <a:ext cx="1299552" cy="34082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資源班 </a:t>
                </a:r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B102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1" name="矩形 240"/>
              <p:cNvSpPr/>
              <p:nvPr/>
            </p:nvSpPr>
            <p:spPr>
              <a:xfrm>
                <a:off x="4421269" y="5444673"/>
                <a:ext cx="1299554" cy="34082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資源班 </a:t>
                </a:r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B101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2" name="文字方塊 241"/>
              <p:cNvSpPr txBox="1"/>
              <p:nvPr/>
            </p:nvSpPr>
            <p:spPr>
              <a:xfrm>
                <a:off x="3997602" y="5186127"/>
                <a:ext cx="357790" cy="381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400" dirty="0" smtClean="0"/>
                  <a:t>1F</a:t>
                </a:r>
              </a:p>
            </p:txBody>
          </p:sp>
          <p:sp>
            <p:nvSpPr>
              <p:cNvPr id="243" name="矩形 242"/>
              <p:cNvSpPr/>
              <p:nvPr/>
            </p:nvSpPr>
            <p:spPr>
              <a:xfrm>
                <a:off x="7020374" y="5444660"/>
                <a:ext cx="1299552" cy="340820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社會</a:t>
                </a:r>
                <a:r>
                  <a:rPr lang="en-US" altLang="zh-TW" sz="1200" dirty="0" smtClean="0">
                    <a:solidFill>
                      <a:schemeClr val="tx1"/>
                    </a:solidFill>
                  </a:rPr>
                  <a:t>1 </a:t>
                </a:r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B103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4" name="矩形 243"/>
              <p:cNvSpPr/>
              <p:nvPr/>
            </p:nvSpPr>
            <p:spPr>
              <a:xfrm>
                <a:off x="4428972" y="5071588"/>
                <a:ext cx="2590503" cy="340817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電腦教室 </a:t>
                </a:r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B104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5" name="矩形 244"/>
              <p:cNvSpPr/>
              <p:nvPr/>
            </p:nvSpPr>
            <p:spPr>
              <a:xfrm>
                <a:off x="7020665" y="5070957"/>
                <a:ext cx="1299554" cy="340818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>
                    <a:solidFill>
                      <a:schemeClr val="tx1"/>
                    </a:solidFill>
                  </a:rPr>
                  <a:t>輔導</a:t>
                </a:r>
                <a:r>
                  <a:rPr lang="zh-TW" altLang="en-US" sz="1200" dirty="0" smtClean="0">
                    <a:solidFill>
                      <a:schemeClr val="tx1"/>
                    </a:solidFill>
                  </a:rPr>
                  <a:t>室 </a:t>
                </a:r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B106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17" name="矩形 216"/>
            <p:cNvSpPr/>
            <p:nvPr/>
          </p:nvSpPr>
          <p:spPr>
            <a:xfrm>
              <a:off x="4937315" y="6478238"/>
              <a:ext cx="3898659" cy="27482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體能教室</a:t>
              </a:r>
            </a:p>
          </p:txBody>
        </p:sp>
        <p:sp>
          <p:nvSpPr>
            <p:cNvPr id="218" name="矩形 217"/>
            <p:cNvSpPr/>
            <p:nvPr/>
          </p:nvSpPr>
          <p:spPr>
            <a:xfrm>
              <a:off x="4941603" y="6173108"/>
              <a:ext cx="2590503" cy="27482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舞蹈教室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19" name="矩形 218"/>
            <p:cNvSpPr/>
            <p:nvPr/>
          </p:nvSpPr>
          <p:spPr>
            <a:xfrm>
              <a:off x="7532068" y="6173107"/>
              <a:ext cx="1299554" cy="27482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體育器材室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0" name="文字方塊 219"/>
            <p:cNvSpPr txBox="1"/>
            <p:nvPr/>
          </p:nvSpPr>
          <p:spPr>
            <a:xfrm>
              <a:off x="4525167" y="6242046"/>
              <a:ext cx="37382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B1</a:t>
              </a:r>
              <a:endParaRPr lang="zh-TW" altLang="en-US" sz="1400" dirty="0"/>
            </a:p>
          </p:txBody>
        </p:sp>
        <p:sp>
          <p:nvSpPr>
            <p:cNvPr id="221" name="矩形 220"/>
            <p:cNvSpPr/>
            <p:nvPr/>
          </p:nvSpPr>
          <p:spPr>
            <a:xfrm>
              <a:off x="6248182" y="5117795"/>
              <a:ext cx="1299552" cy="27482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二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 </a:t>
              </a:r>
              <a:r>
                <a:rPr lang="en-US" altLang="zh-TW" sz="1200" dirty="0" err="1" smtClean="0">
                  <a:solidFill>
                    <a:schemeClr val="tx1"/>
                  </a:solidFill>
                </a:rPr>
                <a:t>B202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2" name="矩形 221"/>
            <p:cNvSpPr/>
            <p:nvPr/>
          </p:nvSpPr>
          <p:spPr>
            <a:xfrm>
              <a:off x="4948691" y="5117795"/>
              <a:ext cx="1299554" cy="27482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二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3 </a:t>
              </a:r>
              <a:r>
                <a:rPr lang="en-US" altLang="zh-TW" sz="1200" dirty="0" err="1" smtClean="0">
                  <a:solidFill>
                    <a:schemeClr val="tx1"/>
                  </a:solidFill>
                </a:rPr>
                <a:t>B201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3" name="文字方塊 222"/>
            <p:cNvSpPr txBox="1"/>
            <p:nvPr/>
          </p:nvSpPr>
          <p:spPr>
            <a:xfrm>
              <a:off x="4507255" y="4934884"/>
              <a:ext cx="35779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2F</a:t>
              </a:r>
            </a:p>
          </p:txBody>
        </p:sp>
        <p:sp>
          <p:nvSpPr>
            <p:cNvPr id="224" name="矩形 223"/>
            <p:cNvSpPr/>
            <p:nvPr/>
          </p:nvSpPr>
          <p:spPr>
            <a:xfrm>
              <a:off x="7547726" y="5117796"/>
              <a:ext cx="1299552" cy="27482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二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1 </a:t>
              </a:r>
              <a:r>
                <a:rPr lang="en-US" altLang="zh-TW" sz="1200" dirty="0" err="1" smtClean="0">
                  <a:solidFill>
                    <a:schemeClr val="tx1"/>
                  </a:solidFill>
                </a:rPr>
                <a:t>B203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5" name="矩形 224"/>
            <p:cNvSpPr/>
            <p:nvPr/>
          </p:nvSpPr>
          <p:spPr>
            <a:xfrm>
              <a:off x="4946893" y="4826362"/>
              <a:ext cx="3898659" cy="27482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 smtClean="0">
                  <a:solidFill>
                    <a:schemeClr val="tx1"/>
                  </a:solidFill>
                </a:rPr>
                <a:t>圖書室 </a:t>
              </a:r>
              <a:r>
                <a:rPr lang="en-US" altLang="zh-TW" sz="1200" dirty="0" err="1" smtClean="0">
                  <a:solidFill>
                    <a:schemeClr val="tx1"/>
                  </a:solidFill>
                </a:rPr>
                <a:t>B204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grpSp>
          <p:nvGrpSpPr>
            <p:cNvPr id="226" name="群組 225"/>
            <p:cNvGrpSpPr/>
            <p:nvPr/>
          </p:nvGrpSpPr>
          <p:grpSpPr>
            <a:xfrm>
              <a:off x="4512406" y="4194359"/>
              <a:ext cx="4329650" cy="585673"/>
              <a:chOff x="3999777" y="5070976"/>
              <a:chExt cx="4329650" cy="726320"/>
            </a:xfrm>
          </p:grpSpPr>
          <p:sp>
            <p:nvSpPr>
              <p:cNvPr id="234" name="矩形 233"/>
              <p:cNvSpPr/>
              <p:nvPr/>
            </p:nvSpPr>
            <p:spPr>
              <a:xfrm>
                <a:off x="5730353" y="5456480"/>
                <a:ext cx="1299552" cy="34081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替代役寢室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5" name="矩形 234"/>
              <p:cNvSpPr/>
              <p:nvPr/>
            </p:nvSpPr>
            <p:spPr>
              <a:xfrm>
                <a:off x="4430798" y="5456477"/>
                <a:ext cx="1299554" cy="34081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社會</a:t>
                </a:r>
                <a:r>
                  <a:rPr lang="en-US" altLang="zh-TW" sz="1200" dirty="0" smtClean="0">
                    <a:solidFill>
                      <a:schemeClr val="tx1"/>
                    </a:solidFill>
                  </a:rPr>
                  <a:t>3 </a:t>
                </a:r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B301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6" name="文字方塊 235"/>
              <p:cNvSpPr txBox="1"/>
              <p:nvPr/>
            </p:nvSpPr>
            <p:spPr>
              <a:xfrm>
                <a:off x="3999777" y="5216406"/>
                <a:ext cx="357790" cy="38168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zh-TW" sz="1400" dirty="0" smtClean="0"/>
                  <a:t>3F</a:t>
                </a:r>
                <a:endParaRPr lang="zh-TW" altLang="en-US" sz="1400" dirty="0"/>
              </a:p>
            </p:txBody>
          </p:sp>
          <p:sp>
            <p:nvSpPr>
              <p:cNvPr id="237" name="矩形 236"/>
              <p:cNvSpPr/>
              <p:nvPr/>
            </p:nvSpPr>
            <p:spPr>
              <a:xfrm>
                <a:off x="7029875" y="5456472"/>
                <a:ext cx="1299552" cy="340818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自然</a:t>
                </a:r>
                <a:r>
                  <a:rPr lang="en-US" altLang="zh-TW" sz="1200" dirty="0" smtClean="0">
                    <a:solidFill>
                      <a:schemeClr val="tx1"/>
                    </a:solidFill>
                  </a:rPr>
                  <a:t>3 </a:t>
                </a:r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B303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8" name="矩形 237"/>
              <p:cNvSpPr/>
              <p:nvPr/>
            </p:nvSpPr>
            <p:spPr>
              <a:xfrm>
                <a:off x="5743321" y="5070976"/>
                <a:ext cx="1290952" cy="34082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 smtClean="0">
                    <a:solidFill>
                      <a:schemeClr val="tx1"/>
                    </a:solidFill>
                  </a:rPr>
                  <a:t>自然</a:t>
                </a:r>
                <a:r>
                  <a:rPr lang="en-US" altLang="zh-TW" sz="1200" dirty="0" smtClean="0">
                    <a:solidFill>
                      <a:schemeClr val="tx1"/>
                    </a:solidFill>
                  </a:rPr>
                  <a:t>2 </a:t>
                </a:r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B305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39" name="矩形 238"/>
              <p:cNvSpPr/>
              <p:nvPr/>
            </p:nvSpPr>
            <p:spPr>
              <a:xfrm>
                <a:off x="4443765" y="5070976"/>
                <a:ext cx="1299554" cy="340826"/>
              </a:xfrm>
              <a:prstGeom prst="rect">
                <a:avLst/>
              </a:prstGeom>
              <a:noFill/>
              <a:ln w="3175">
                <a:solidFill>
                  <a:schemeClr val="tx1"/>
                </a:solidFill>
                <a:prstDash val="solid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zh-TW" altLang="en-US" sz="1200" dirty="0">
                    <a:solidFill>
                      <a:schemeClr val="tx1"/>
                    </a:solidFill>
                  </a:rPr>
                  <a:t>自然</a:t>
                </a:r>
                <a:r>
                  <a:rPr lang="en-US" altLang="zh-TW" sz="1200" dirty="0" smtClean="0">
                    <a:solidFill>
                      <a:schemeClr val="tx1"/>
                    </a:solidFill>
                  </a:rPr>
                  <a:t>1 </a:t>
                </a:r>
                <a:r>
                  <a:rPr lang="en-US" altLang="zh-TW" sz="1200" dirty="0" err="1" smtClean="0">
                    <a:solidFill>
                      <a:schemeClr val="tx1"/>
                    </a:solidFill>
                  </a:rPr>
                  <a:t>B304</a:t>
                </a:r>
                <a:endParaRPr lang="zh-TW" altLang="en-US" sz="1200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227" name="矩形 226"/>
            <p:cNvSpPr/>
            <p:nvPr/>
          </p:nvSpPr>
          <p:spPr>
            <a:xfrm>
              <a:off x="7544511" y="4194426"/>
              <a:ext cx="1290952" cy="274826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社會</a:t>
              </a:r>
              <a:r>
                <a:rPr lang="en-US" altLang="zh-TW" sz="1200" dirty="0" smtClean="0">
                  <a:solidFill>
                    <a:schemeClr val="tx1"/>
                  </a:solidFill>
                </a:rPr>
                <a:t>2 </a:t>
              </a:r>
              <a:r>
                <a:rPr lang="en-US" altLang="zh-TW" sz="1200" dirty="0" err="1" smtClean="0">
                  <a:solidFill>
                    <a:schemeClr val="tx1"/>
                  </a:solidFill>
                </a:rPr>
                <a:t>B306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8" name="矩形 227"/>
            <p:cNvSpPr/>
            <p:nvPr/>
          </p:nvSpPr>
          <p:spPr>
            <a:xfrm>
              <a:off x="4933888" y="3702391"/>
              <a:ext cx="3898659" cy="457185"/>
            </a:xfrm>
            <a:prstGeom prst="rect">
              <a:avLst/>
            </a:prstGeom>
            <a:noFill/>
            <a:ln w="31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sz="1200" dirty="0">
                  <a:solidFill>
                    <a:schemeClr val="tx1"/>
                  </a:solidFill>
                </a:rPr>
                <a:t>多功能</a:t>
              </a:r>
              <a:r>
                <a:rPr lang="zh-TW" altLang="en-US" sz="1200" dirty="0" smtClean="0">
                  <a:solidFill>
                    <a:schemeClr val="tx1"/>
                  </a:solidFill>
                </a:rPr>
                <a:t>教室 </a:t>
              </a:r>
              <a:r>
                <a:rPr lang="en-US" altLang="zh-TW" sz="1200" dirty="0" err="1" smtClean="0">
                  <a:solidFill>
                    <a:schemeClr val="tx1"/>
                  </a:solidFill>
                </a:rPr>
                <a:t>B401</a:t>
              </a:r>
              <a:endParaRPr lang="zh-TW" altLang="en-US" sz="1200" dirty="0">
                <a:solidFill>
                  <a:schemeClr val="tx1"/>
                </a:solidFill>
              </a:endParaRPr>
            </a:p>
          </p:txBody>
        </p:sp>
        <p:sp>
          <p:nvSpPr>
            <p:cNvPr id="229" name="文字方塊 228"/>
            <p:cNvSpPr txBox="1"/>
            <p:nvPr/>
          </p:nvSpPr>
          <p:spPr>
            <a:xfrm>
              <a:off x="4561761" y="3797367"/>
              <a:ext cx="357790" cy="24818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TW" sz="1400" dirty="0" smtClean="0"/>
                <a:t>4F</a:t>
              </a:r>
              <a:endParaRPr lang="zh-TW" altLang="en-US" sz="1400" dirty="0"/>
            </a:p>
          </p:txBody>
        </p:sp>
        <p:sp>
          <p:nvSpPr>
            <p:cNvPr id="230" name="左大括弧 229"/>
            <p:cNvSpPr/>
            <p:nvPr/>
          </p:nvSpPr>
          <p:spPr>
            <a:xfrm>
              <a:off x="4739763" y="4328392"/>
              <a:ext cx="175083" cy="377438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1" name="左大括弧 230"/>
            <p:cNvSpPr/>
            <p:nvPr/>
          </p:nvSpPr>
          <p:spPr>
            <a:xfrm>
              <a:off x="4739758" y="4965716"/>
              <a:ext cx="175083" cy="377438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2" name="左大括弧 231"/>
            <p:cNvSpPr/>
            <p:nvPr/>
          </p:nvSpPr>
          <p:spPr>
            <a:xfrm>
              <a:off x="4739758" y="5616901"/>
              <a:ext cx="175083" cy="377438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33" name="左大括弧 232"/>
            <p:cNvSpPr/>
            <p:nvPr/>
          </p:nvSpPr>
          <p:spPr>
            <a:xfrm>
              <a:off x="4753613" y="6281942"/>
              <a:ext cx="175083" cy="377438"/>
            </a:xfrm>
            <a:prstGeom prst="leftBrac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grpSp>
        <p:nvGrpSpPr>
          <p:cNvPr id="246" name="群組 245"/>
          <p:cNvGrpSpPr/>
          <p:nvPr/>
        </p:nvGrpSpPr>
        <p:grpSpPr>
          <a:xfrm>
            <a:off x="1850248" y="3315516"/>
            <a:ext cx="4679140" cy="2902166"/>
            <a:chOff x="5069795" y="2076088"/>
            <a:chExt cx="584719" cy="765185"/>
          </a:xfrm>
        </p:grpSpPr>
        <p:sp>
          <p:nvSpPr>
            <p:cNvPr id="247" name="流程圖: 替代處理程序 246"/>
            <p:cNvSpPr/>
            <p:nvPr/>
          </p:nvSpPr>
          <p:spPr>
            <a:xfrm>
              <a:off x="5069795" y="2076088"/>
              <a:ext cx="584719" cy="765185"/>
            </a:xfrm>
            <a:prstGeom prst="flowChartAlternateProcess">
              <a:avLst/>
            </a:prstGeom>
            <a:pattFill prst="zigZag">
              <a:fgClr>
                <a:schemeClr val="tx1"/>
              </a:fgClr>
              <a:bgClr>
                <a:schemeClr val="bg1"/>
              </a:bgClr>
            </a:patt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248" name="流程圖: 替代處理程序 247"/>
            <p:cNvSpPr/>
            <p:nvPr/>
          </p:nvSpPr>
          <p:spPr>
            <a:xfrm>
              <a:off x="5150458" y="2191239"/>
              <a:ext cx="432319" cy="536130"/>
            </a:xfrm>
            <a:prstGeom prst="flowChartAlternateProcess">
              <a:avLst/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zh-TW" altLang="en-US"/>
                <a:t>操場</a:t>
              </a:r>
            </a:p>
          </p:txBody>
        </p:sp>
      </p:grpSp>
      <p:sp>
        <p:nvSpPr>
          <p:cNvPr id="110" name="流程圖: 匯合連接點 109"/>
          <p:cNvSpPr/>
          <p:nvPr/>
        </p:nvSpPr>
        <p:spPr>
          <a:xfrm>
            <a:off x="7897543" y="2273363"/>
            <a:ext cx="386224" cy="248117"/>
          </a:xfrm>
          <a:prstGeom prst="flowChartSummingJunction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400"/>
          </a:p>
        </p:txBody>
      </p:sp>
      <p:pic>
        <p:nvPicPr>
          <p:cNvPr id="115" name="Picture 5" descr="C:\Users\justin\AppData\Local\Microsoft\Windows\Temporary Internet Files\Content.IE5\Q3RKSUVQ\juanjo-Router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2276" y="2663726"/>
            <a:ext cx="627144" cy="376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9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8590" y="3124988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0" name="Picture 4" descr="C:\Users\justin\AppData\Local\Microsoft\Windows\Temporary Internet Files\Content.IE5\LCU7S5QY\1400625045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588" y="613626"/>
            <a:ext cx="961975" cy="474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1" name="肘形接點 120"/>
          <p:cNvCxnSpPr>
            <a:stCxn id="110" idx="0"/>
            <a:endCxn id="120" idx="2"/>
          </p:cNvCxnSpPr>
          <p:nvPr/>
        </p:nvCxnSpPr>
        <p:spPr>
          <a:xfrm rot="5400000" flipH="1" flipV="1">
            <a:off x="8065039" y="1113827"/>
            <a:ext cx="1185153" cy="1133921"/>
          </a:xfrm>
          <a:prstGeom prst="bentConnector3">
            <a:avLst>
              <a:gd name="adj1" fmla="val 50000"/>
            </a:avLst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肘形接點 121"/>
          <p:cNvCxnSpPr>
            <a:stCxn id="110" idx="6"/>
            <a:endCxn id="115" idx="3"/>
          </p:cNvCxnSpPr>
          <p:nvPr/>
        </p:nvCxnSpPr>
        <p:spPr>
          <a:xfrm flipH="1">
            <a:off x="8129420" y="2397422"/>
            <a:ext cx="154347" cy="454755"/>
          </a:xfrm>
          <a:prstGeom prst="bentConnector3">
            <a:avLst>
              <a:gd name="adj1" fmla="val -148108"/>
            </a:avLst>
          </a:prstGeom>
          <a:ln w="57150">
            <a:solidFill>
              <a:srgbClr val="FF000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3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3867" y="1509866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4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5924" y="1864429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5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7713" y="2471964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6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7735" y="1130417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7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4600" y="750607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8" name="Picture 3" descr="C:\Users\justin\AppData\Local\Microsoft\Windows\Temporary Internet Files\Content.IE5\OV2OR456\blue-switch[1]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857" y="1823362"/>
            <a:ext cx="621211" cy="450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9" name="肘形接點 128"/>
          <p:cNvCxnSpPr>
            <a:stCxn id="125" idx="1"/>
            <a:endCxn id="115" idx="1"/>
          </p:cNvCxnSpPr>
          <p:nvPr/>
        </p:nvCxnSpPr>
        <p:spPr>
          <a:xfrm rot="10800000" flipH="1" flipV="1">
            <a:off x="3827712" y="2697377"/>
            <a:ext cx="3674563" cy="154800"/>
          </a:xfrm>
          <a:prstGeom prst="bentConnector5">
            <a:avLst>
              <a:gd name="adj1" fmla="val -6221"/>
              <a:gd name="adj2" fmla="val 95039"/>
              <a:gd name="adj3" fmla="val 58453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肘形接點 131"/>
          <p:cNvCxnSpPr>
            <a:stCxn id="124" idx="1"/>
            <a:endCxn id="115" idx="0"/>
          </p:cNvCxnSpPr>
          <p:nvPr/>
        </p:nvCxnSpPr>
        <p:spPr>
          <a:xfrm rot="10800000" flipH="1" flipV="1">
            <a:off x="4375924" y="2089842"/>
            <a:ext cx="3439924" cy="573884"/>
          </a:xfrm>
          <a:prstGeom prst="bentConnector4">
            <a:avLst>
              <a:gd name="adj1" fmla="val -6645"/>
              <a:gd name="adj2" fmla="val 2833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肘形接點 140"/>
          <p:cNvCxnSpPr>
            <a:stCxn id="123" idx="1"/>
            <a:endCxn id="115" idx="0"/>
          </p:cNvCxnSpPr>
          <p:nvPr/>
        </p:nvCxnSpPr>
        <p:spPr>
          <a:xfrm rot="10800000" flipH="1" flipV="1">
            <a:off x="3813866" y="1735278"/>
            <a:ext cx="4001981" cy="928447"/>
          </a:xfrm>
          <a:prstGeom prst="bentConnector4">
            <a:avLst>
              <a:gd name="adj1" fmla="val -1481"/>
              <a:gd name="adj2" fmla="val 62139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2" name="肘形接點 151"/>
          <p:cNvCxnSpPr>
            <a:stCxn id="126" idx="1"/>
            <a:endCxn id="115" idx="0"/>
          </p:cNvCxnSpPr>
          <p:nvPr/>
        </p:nvCxnSpPr>
        <p:spPr>
          <a:xfrm rot="10800000" flipH="1" flipV="1">
            <a:off x="3807734" y="1355830"/>
            <a:ext cx="4008113" cy="1307896"/>
          </a:xfrm>
          <a:prstGeom prst="bentConnector4">
            <a:avLst>
              <a:gd name="adj1" fmla="val -5703"/>
              <a:gd name="adj2" fmla="val 78037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肘形接點 153"/>
          <p:cNvCxnSpPr>
            <a:stCxn id="127" idx="1"/>
            <a:endCxn id="115" idx="0"/>
          </p:cNvCxnSpPr>
          <p:nvPr/>
        </p:nvCxnSpPr>
        <p:spPr>
          <a:xfrm rot="10800000" flipH="1" flipV="1">
            <a:off x="3764600" y="976020"/>
            <a:ext cx="4051248" cy="1687706"/>
          </a:xfrm>
          <a:prstGeom prst="bentConnector4">
            <a:avLst>
              <a:gd name="adj1" fmla="val -8569"/>
              <a:gd name="adj2" fmla="val 8728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肘形接點 159"/>
          <p:cNvCxnSpPr>
            <a:stCxn id="124" idx="3"/>
            <a:endCxn id="128" idx="1"/>
          </p:cNvCxnSpPr>
          <p:nvPr/>
        </p:nvCxnSpPr>
        <p:spPr>
          <a:xfrm flipV="1">
            <a:off x="4997135" y="2048775"/>
            <a:ext cx="538722" cy="41067"/>
          </a:xfrm>
          <a:prstGeom prst="bentConnector3">
            <a:avLst>
              <a:gd name="adj1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肘形接點 161"/>
          <p:cNvCxnSpPr>
            <a:stCxn id="115" idx="2"/>
            <a:endCxn id="119" idx="0"/>
          </p:cNvCxnSpPr>
          <p:nvPr/>
        </p:nvCxnSpPr>
        <p:spPr>
          <a:xfrm rot="16200000" flipH="1">
            <a:off x="7775342" y="3081134"/>
            <a:ext cx="84360" cy="3348"/>
          </a:xfrm>
          <a:prstGeom prst="bentConnector3">
            <a:avLst>
              <a:gd name="adj1" fmla="val 50000"/>
            </a:avLst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260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3D36F6B90B90E747B02A636E81780F9F" ma:contentTypeVersion="5" ma:contentTypeDescription="建立新的文件。" ma:contentTypeScope="" ma:versionID="ddcc36876f4b4205ff5d273e5ebcc554">
  <xsd:schema xmlns:xsd="http://www.w3.org/2001/XMLSchema" xmlns:xs="http://www.w3.org/2001/XMLSchema" xmlns:p="http://schemas.microsoft.com/office/2006/metadata/properties" xmlns:ns2="84a71a77-322c-446c-8ed0-2a6168d811c9" targetNamespace="http://schemas.microsoft.com/office/2006/metadata/properties" ma:root="true" ma:fieldsID="c06763d8b7a9829fdd077d5d673c07a9" ns2:_="">
    <xsd:import namespace="84a71a77-322c-446c-8ed0-2a6168d811c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a71a77-322c-446c-8ed0-2a6168d811c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FA08E89-DCB3-4B73-AB71-99E453553EDA}">
  <ds:schemaRefs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84a71a77-322c-446c-8ed0-2a6168d811c9"/>
    <ds:schemaRef ds:uri="http://www.w3.org/XML/1998/namespace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D085F42D-E9BE-4E8B-A6C9-FF101C94CFC9}">
  <ds:schemaRefs>
    <ds:schemaRef ds:uri="84a71a77-322c-446c-8ed0-2a6168d811c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88E9CF73-25D5-49EC-BC40-056C1BD16CA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203</Words>
  <Application>Microsoft Office PowerPoint</Application>
  <PresentationFormat>A4 紙張 (210x297 公釐)</PresentationFormat>
  <Paragraphs>123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學校網路架構圖-示例2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校園網路配置圖例</dc:title>
  <dc:creator>hirokofan</dc:creator>
  <cp:lastModifiedBy>hirokofan</cp:lastModifiedBy>
  <cp:revision>26</cp:revision>
  <cp:lastPrinted>2018-05-23T01:24:24Z</cp:lastPrinted>
  <dcterms:modified xsi:type="dcterms:W3CDTF">2018-11-13T01:52:15Z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0x0101003D36F6B90B90E747B02A636E81780F9F</vt:lpwstr>
  </property>
</Properties>
</file>