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57" r:id="rId5"/>
    <p:sldId id="258" r:id="rId6"/>
    <p:sldId id="261" r:id="rId7"/>
    <p:sldId id="260" r:id="rId8"/>
    <p:sldId id="262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1241" y="-6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06A4C-5B0B-438A-9133-F9D69E95A417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0DFF3-EEC0-4754-B699-4E59FCD63C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7450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06A4C-5B0B-438A-9133-F9D69E95A417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0DFF3-EEC0-4754-B699-4E59FCD63C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8195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06A4C-5B0B-438A-9133-F9D69E95A417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0DFF3-EEC0-4754-B699-4E59FCD63C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8816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06A4C-5B0B-438A-9133-F9D69E95A417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0DFF3-EEC0-4754-B699-4E59FCD63C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23709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06A4C-5B0B-438A-9133-F9D69E95A417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0DFF3-EEC0-4754-B699-4E59FCD63C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9831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06A4C-5B0B-438A-9133-F9D69E95A417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0DFF3-EEC0-4754-B699-4E59FCD63C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92819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06A4C-5B0B-438A-9133-F9D69E95A417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0DFF3-EEC0-4754-B699-4E59FCD63C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4483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06A4C-5B0B-438A-9133-F9D69E95A417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0DFF3-EEC0-4754-B699-4E59FCD63C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91243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06A4C-5B0B-438A-9133-F9D69E95A417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0DFF3-EEC0-4754-B699-4E59FCD63C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4397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06A4C-5B0B-438A-9133-F9D69E95A417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0DFF3-EEC0-4754-B699-4E59FCD63C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08150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06A4C-5B0B-438A-9133-F9D69E95A417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0DFF3-EEC0-4754-B699-4E59FCD63C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22618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F06A4C-5B0B-438A-9133-F9D69E95A417}" type="datetimeFigureOut">
              <a:rPr lang="zh-TW" altLang="en-US" smtClean="0"/>
              <a:t>2019/10/15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30DFF3-EEC0-4754-B699-4E59FCD63C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3553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solidFill>
            <a:schemeClr val="tx1"/>
          </a:solidFill>
        </p:spPr>
        <p:txBody>
          <a:bodyPr/>
          <a:lstStyle/>
          <a:p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27584" y="2132856"/>
            <a:ext cx="7772400" cy="1470025"/>
          </a:xfrm>
          <a:solidFill>
            <a:schemeClr val="tx1"/>
          </a:solidFill>
        </p:spPr>
        <p:txBody>
          <a:bodyPr>
            <a:noAutofit/>
          </a:bodyPr>
          <a:lstStyle/>
          <a:p>
            <a:r>
              <a:rPr lang="zh-TW" altLang="en-US" sz="11500" dirty="0" smtClean="0">
                <a:solidFill>
                  <a:srgbClr val="FF000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彩</a:t>
            </a:r>
            <a:r>
              <a:rPr lang="zh-TW" altLang="en-US" sz="11500" dirty="0" smtClean="0">
                <a:solidFill>
                  <a:srgbClr val="FFC00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虹</a:t>
            </a:r>
            <a:r>
              <a:rPr lang="zh-TW" altLang="en-US" sz="11500" dirty="0" smtClean="0">
                <a:solidFill>
                  <a:srgbClr val="FFFF0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裡</a:t>
            </a:r>
            <a:r>
              <a:rPr lang="en-US" altLang="zh-TW" sz="11500" dirty="0" smtClean="0">
                <a:solidFill>
                  <a:srgbClr val="FFC00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/>
            </a:r>
            <a:br>
              <a:rPr lang="en-US" altLang="zh-TW" sz="11500" dirty="0" smtClean="0">
                <a:solidFill>
                  <a:srgbClr val="FFC00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</a:br>
            <a:r>
              <a:rPr lang="zh-TW" altLang="en-US" sz="11500" dirty="0" smtClean="0">
                <a:solidFill>
                  <a:srgbClr val="92D05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的</a:t>
            </a:r>
            <a:r>
              <a:rPr lang="zh-TW" altLang="en-US" sz="11500" dirty="0" smtClean="0">
                <a:solidFill>
                  <a:srgbClr val="0070C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成</a:t>
            </a:r>
            <a:r>
              <a:rPr lang="zh-TW" altLang="en-US" sz="115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語</a:t>
            </a:r>
            <a:endParaRPr lang="zh-TW" altLang="en-US" sz="11500" dirty="0">
              <a:solidFill>
                <a:schemeClr val="accent4">
                  <a:lumMod val="60000"/>
                  <a:lumOff val="40000"/>
                </a:schemeClr>
              </a:solidFill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1348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91480"/>
            <a:ext cx="9144000" cy="7749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439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83568"/>
            <a:ext cx="9144000" cy="854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893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線接點 6"/>
          <p:cNvCxnSpPr/>
          <p:nvPr/>
        </p:nvCxnSpPr>
        <p:spPr>
          <a:xfrm>
            <a:off x="450850" y="3429001"/>
            <a:ext cx="82423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/>
          <p:cNvCxnSpPr/>
          <p:nvPr/>
        </p:nvCxnSpPr>
        <p:spPr>
          <a:xfrm>
            <a:off x="7308304" y="798513"/>
            <a:ext cx="72008" cy="54387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>
            <a:off x="5868144" y="798513"/>
            <a:ext cx="72008" cy="52609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/>
          <p:cNvCxnSpPr/>
          <p:nvPr/>
        </p:nvCxnSpPr>
        <p:spPr>
          <a:xfrm>
            <a:off x="4572000" y="798513"/>
            <a:ext cx="0" cy="53667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>
            <a:off x="3131840" y="798513"/>
            <a:ext cx="0" cy="52609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 flipH="1">
            <a:off x="1763688" y="798513"/>
            <a:ext cx="72008" cy="52609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" y="798513"/>
            <a:ext cx="8242300" cy="526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3471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" y="114300"/>
            <a:ext cx="8242300" cy="66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直線接點 7"/>
          <p:cNvCxnSpPr>
            <a:stCxn id="2051" idx="1"/>
            <a:endCxn id="2051" idx="3"/>
          </p:cNvCxnSpPr>
          <p:nvPr/>
        </p:nvCxnSpPr>
        <p:spPr>
          <a:xfrm>
            <a:off x="450850" y="3429000"/>
            <a:ext cx="82423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>
            <a:off x="7308304" y="114300"/>
            <a:ext cx="0" cy="3314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/>
          <p:cNvCxnSpPr/>
          <p:nvPr/>
        </p:nvCxnSpPr>
        <p:spPr>
          <a:xfrm>
            <a:off x="5940152" y="114300"/>
            <a:ext cx="0" cy="3314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/>
          <p:cNvCxnSpPr>
            <a:stCxn id="2051" idx="0"/>
          </p:cNvCxnSpPr>
          <p:nvPr/>
        </p:nvCxnSpPr>
        <p:spPr>
          <a:xfrm>
            <a:off x="4572000" y="114300"/>
            <a:ext cx="0" cy="3314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>
            <a:off x="3203848" y="0"/>
            <a:ext cx="0" cy="3429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/>
          <p:cNvCxnSpPr/>
          <p:nvPr/>
        </p:nvCxnSpPr>
        <p:spPr>
          <a:xfrm>
            <a:off x="1763688" y="114300"/>
            <a:ext cx="0" cy="32426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7269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平步青雲</a:t>
            </a:r>
            <a:endParaRPr lang="zh-TW" altLang="en-US" sz="6000" dirty="0"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39552" y="1052736"/>
            <a:ext cx="7772400" cy="1500187"/>
          </a:xfrm>
        </p:spPr>
        <p:txBody>
          <a:bodyPr>
            <a:normAutofit/>
          </a:bodyPr>
          <a:lstStyle/>
          <a:p>
            <a:r>
              <a:rPr lang="zh-TW" altLang="en-US" sz="6000" b="1" dirty="0" smtClean="0">
                <a:solidFill>
                  <a:schemeClr val="tx1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影片欣賞</a:t>
            </a:r>
            <a:endParaRPr lang="zh-TW" altLang="en-US" sz="6000" b="1" dirty="0">
              <a:solidFill>
                <a:schemeClr val="tx1"/>
              </a:solidFill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068960"/>
            <a:ext cx="5486400" cy="159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703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" y="114300"/>
            <a:ext cx="8242300" cy="66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482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" y="114300"/>
            <a:ext cx="8242300" cy="66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7596336" y="1340768"/>
            <a:ext cx="5400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chemeClr val="accent5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青</a:t>
            </a:r>
            <a:endParaRPr lang="zh-TW" altLang="en-US" sz="2800" b="1" dirty="0">
              <a:solidFill>
                <a:schemeClr val="accent5"/>
              </a:solidFill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6300192" y="795806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chemeClr val="accent5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青</a:t>
            </a:r>
            <a:endParaRPr lang="zh-TW" altLang="en-US" sz="2800" b="1" dirty="0">
              <a:solidFill>
                <a:schemeClr val="accent5"/>
              </a:solidFill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4932040" y="1988840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rgbClr val="FFFF0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黃</a:t>
            </a:r>
            <a:endParaRPr lang="zh-TW" altLang="en-US" sz="2800" b="1" dirty="0">
              <a:solidFill>
                <a:srgbClr val="FFFF00"/>
              </a:solidFill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3563888" y="1988840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rgbClr val="FF000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紅</a:t>
            </a:r>
            <a:endParaRPr lang="zh-TW" altLang="en-US" sz="2800" b="1" dirty="0">
              <a:solidFill>
                <a:srgbClr val="FF0000"/>
              </a:solidFill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2123728" y="1340768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rgbClr val="00B05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綠</a:t>
            </a:r>
            <a:endParaRPr lang="zh-TW" altLang="en-US" sz="2800" b="1" dirty="0">
              <a:solidFill>
                <a:srgbClr val="00B050"/>
              </a:solidFill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827584" y="1988840"/>
            <a:ext cx="6120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chemeClr val="tx2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藍</a:t>
            </a:r>
            <a:endParaRPr lang="zh-TW" altLang="en-US" sz="2800" b="1" dirty="0">
              <a:solidFill>
                <a:schemeClr val="tx2"/>
              </a:solidFill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57785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</TotalTime>
  <Words>11</Words>
  <Application>Microsoft Office PowerPoint</Application>
  <PresentationFormat>如螢幕大小 (4:3)</PresentationFormat>
  <Paragraphs>9</Paragraphs>
  <Slides>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9" baseType="lpstr">
      <vt:lpstr>Office 佈景主題</vt:lpstr>
      <vt:lpstr>彩虹裡 的成語</vt:lpstr>
      <vt:lpstr>PowerPoint 簡報</vt:lpstr>
      <vt:lpstr>PowerPoint 簡報</vt:lpstr>
      <vt:lpstr>PowerPoint 簡報</vt:lpstr>
      <vt:lpstr>PowerPoint 簡報</vt:lpstr>
      <vt:lpstr>平步青雲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顏色的成語</dc:title>
  <dc:creator>USER</dc:creator>
  <cp:lastModifiedBy>USER</cp:lastModifiedBy>
  <cp:revision>18</cp:revision>
  <dcterms:created xsi:type="dcterms:W3CDTF">2019-10-14T12:43:37Z</dcterms:created>
  <dcterms:modified xsi:type="dcterms:W3CDTF">2019-10-15T14:10:29Z</dcterms:modified>
</cp:coreProperties>
</file>