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1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45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19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81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70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8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81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8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24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39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15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6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6A4C-5B0B-438A-9133-F9D69E95A417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DFF3-EEC0-4754-B699-4E59FCD6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5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彩</a:t>
            </a:r>
            <a:r>
              <a:rPr lang="zh-TW" altLang="en-US" sz="11500" dirty="0" smtClean="0">
                <a:solidFill>
                  <a:srgbClr val="FFC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虹</a:t>
            </a:r>
            <a:r>
              <a:rPr lang="zh-TW" altLang="en-US" sz="11500" dirty="0" smtClean="0">
                <a:solidFill>
                  <a:srgbClr val="FFFF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裡</a:t>
            </a:r>
            <a:r>
              <a:rPr lang="en-US" altLang="zh-TW" sz="11500" dirty="0" smtClean="0">
                <a:solidFill>
                  <a:srgbClr val="FFC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11500" dirty="0" smtClean="0">
                <a:solidFill>
                  <a:srgbClr val="FFC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11500" dirty="0" smtClean="0">
                <a:solidFill>
                  <a:srgbClr val="92D05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</a:t>
            </a:r>
            <a:r>
              <a:rPr lang="zh-TW" altLang="en-US" sz="11500" dirty="0" smtClean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成</a:t>
            </a:r>
            <a:r>
              <a:rPr lang="zh-TW" alt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語</a:t>
            </a:r>
            <a:endParaRPr lang="zh-TW" altLang="en-US" sz="11500" dirty="0">
              <a:solidFill>
                <a:schemeClr val="accent4">
                  <a:lumMod val="60000"/>
                  <a:lumOff val="4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9144000" cy="77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3568"/>
            <a:ext cx="9144000" cy="85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0850" y="3429001"/>
            <a:ext cx="824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7308304" y="798513"/>
            <a:ext cx="72008" cy="543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868144" y="798513"/>
            <a:ext cx="72008" cy="526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572000" y="798513"/>
            <a:ext cx="0" cy="5366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131840" y="798513"/>
            <a:ext cx="0" cy="526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1763688" y="798513"/>
            <a:ext cx="72008" cy="526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798513"/>
            <a:ext cx="82423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4300"/>
            <a:ext cx="82423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>
            <a:stCxn id="2051" idx="1"/>
            <a:endCxn id="2051" idx="3"/>
          </p:cNvCxnSpPr>
          <p:nvPr/>
        </p:nvCxnSpPr>
        <p:spPr>
          <a:xfrm>
            <a:off x="450850" y="3429000"/>
            <a:ext cx="8242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308304" y="114300"/>
            <a:ext cx="0" cy="331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940152" y="114300"/>
            <a:ext cx="0" cy="331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2051" idx="0"/>
          </p:cNvCxnSpPr>
          <p:nvPr/>
        </p:nvCxnSpPr>
        <p:spPr>
          <a:xfrm>
            <a:off x="4572000" y="114300"/>
            <a:ext cx="0" cy="331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203848" y="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763688" y="114300"/>
            <a:ext cx="0" cy="3242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平步青雲</a:t>
            </a: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7772400" cy="150018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影片欣賞</a:t>
            </a:r>
            <a:endParaRPr lang="zh-TW" altLang="en-US" sz="6000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54864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0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4300"/>
            <a:ext cx="82423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8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4300"/>
            <a:ext cx="82423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96336" y="134076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青</a:t>
            </a:r>
            <a:endParaRPr lang="zh-TW" altLang="en-US" sz="2800" b="1" dirty="0">
              <a:solidFill>
                <a:schemeClr val="accent5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00192" y="79580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青</a:t>
            </a:r>
            <a:endParaRPr lang="zh-TW" altLang="en-US" sz="2800" b="1" dirty="0">
              <a:solidFill>
                <a:schemeClr val="accent5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32040" y="19888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黃</a:t>
            </a:r>
            <a:endParaRPr lang="zh-TW" altLang="en-US" sz="2800" b="1" dirty="0">
              <a:solidFill>
                <a:srgbClr val="FFFF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63888" y="19888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紅</a:t>
            </a:r>
            <a:endParaRPr lang="zh-TW" altLang="en-US" sz="2800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13407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5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綠</a:t>
            </a:r>
            <a:endParaRPr lang="zh-TW" altLang="en-US" sz="2800" b="1" dirty="0">
              <a:solidFill>
                <a:srgbClr val="00B05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7584" y="1988840"/>
            <a:ext cx="6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藍</a:t>
            </a:r>
            <a:endParaRPr lang="zh-TW" altLang="en-US" sz="28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7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Office PowerPoint</Application>
  <PresentationFormat>如螢幕大小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彩虹裡 的成語</vt:lpstr>
      <vt:lpstr>PowerPoint 簡報</vt:lpstr>
      <vt:lpstr>PowerPoint 簡報</vt:lpstr>
      <vt:lpstr>PowerPoint 簡報</vt:lpstr>
      <vt:lpstr>PowerPoint 簡報</vt:lpstr>
      <vt:lpstr>平步青雲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顏色的成語</dc:title>
  <dc:creator>USER</dc:creator>
  <cp:lastModifiedBy>USER</cp:lastModifiedBy>
  <cp:revision>18</cp:revision>
  <dcterms:created xsi:type="dcterms:W3CDTF">2019-10-14T12:43:37Z</dcterms:created>
  <dcterms:modified xsi:type="dcterms:W3CDTF">2019-10-15T14:10:29Z</dcterms:modified>
</cp:coreProperties>
</file>