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88" r:id="rId3"/>
    <p:sldId id="262" r:id="rId4"/>
    <p:sldId id="263" r:id="rId5"/>
    <p:sldId id="294" r:id="rId6"/>
    <p:sldId id="274" r:id="rId7"/>
    <p:sldId id="297" r:id="rId8"/>
    <p:sldId id="278" r:id="rId9"/>
    <p:sldId id="296" r:id="rId10"/>
    <p:sldId id="298" r:id="rId11"/>
    <p:sldId id="295" r:id="rId12"/>
    <p:sldId id="257" r:id="rId13"/>
    <p:sldId id="282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FF"/>
    <a:srgbClr val="FF66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160EC-A16E-4C12-99BC-E1B96598F4BF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74FE-2915-4871-9AD4-DCC42AE8B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4A44-FA30-41CC-93B2-CBE1BCCB16A2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9" t="27420" r="5218" b="16486"/>
          <a:stretch>
            <a:fillRect/>
          </a:stretch>
        </p:blipFill>
        <p:spPr>
          <a:xfrm>
            <a:off x="4414573" y="4889345"/>
            <a:ext cx="441960" cy="4635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13372" y="4856450"/>
            <a:ext cx="321790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排路國小</a:t>
            </a:r>
            <a:endParaRPr lang="zh-CN" altLang="en-US" sz="2400" b="1" dirty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895">
            <a:off x="4976031" y="892584"/>
            <a:ext cx="2449723" cy="2996356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>
          <a:xfrm>
            <a:off x="2644723" y="2813544"/>
            <a:ext cx="6893171" cy="1669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489810" y="2598660"/>
            <a:ext cx="7171981" cy="20160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06755" y="3252760"/>
            <a:ext cx="592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苏新诗古印宋简" panose="02010609000101010101" pitchFamily="49" charset="-122"/>
                <a:ea typeface="文鼎古印體" panose="02010609010101010101" pitchFamily="49" charset="-120"/>
              </a:rPr>
              <a:t>排仔書風行，畫鴨萬里路</a:t>
            </a:r>
            <a:endParaRPr lang="zh-CN" altLang="en-US" sz="4000" b="1" dirty="0">
              <a:solidFill>
                <a:schemeClr val="bg1"/>
              </a:solidFill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5125250" y="2450715"/>
            <a:ext cx="2253150" cy="74635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zh-TW" altLang="en-US" sz="4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lang="zh-CN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759415" y="2575851"/>
            <a:ext cx="1934425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整合成果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220078" y="2589027"/>
            <a:ext cx="2098330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表達練習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9" name="Freeform 86"/>
          <p:cNvSpPr>
            <a:spLocks noEditPoints="1"/>
          </p:cNvSpPr>
          <p:nvPr/>
        </p:nvSpPr>
        <p:spPr bwMode="auto">
          <a:xfrm>
            <a:off x="1616927" y="1839951"/>
            <a:ext cx="2126308" cy="2029773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86"/>
          <p:cNvSpPr>
            <a:spLocks noEditPoints="1"/>
          </p:cNvSpPr>
          <p:nvPr/>
        </p:nvSpPr>
        <p:spPr bwMode="auto">
          <a:xfrm>
            <a:off x="8123749" y="1903237"/>
            <a:ext cx="1935702" cy="1841313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16"/>
          <p:cNvSpPr/>
          <p:nvPr/>
        </p:nvSpPr>
        <p:spPr bwMode="auto">
          <a:xfrm>
            <a:off x="4469022" y="2386125"/>
            <a:ext cx="2909378" cy="938509"/>
          </a:xfrm>
          <a:custGeom>
            <a:avLst/>
            <a:gdLst/>
            <a:ahLst/>
            <a:cxnLst>
              <a:cxn ang="0">
                <a:pos x="408" y="5"/>
              </a:cxn>
              <a:cxn ang="0">
                <a:pos x="408" y="0"/>
              </a:cxn>
              <a:cxn ang="0">
                <a:pos x="407" y="5"/>
              </a:cxn>
              <a:cxn ang="0">
                <a:pos x="357" y="4"/>
              </a:cxn>
              <a:cxn ang="0">
                <a:pos x="210" y="12"/>
              </a:cxn>
              <a:cxn ang="0">
                <a:pos x="159" y="15"/>
              </a:cxn>
              <a:cxn ang="0">
                <a:pos x="107" y="19"/>
              </a:cxn>
              <a:cxn ang="0">
                <a:pos x="57" y="25"/>
              </a:cxn>
              <a:cxn ang="0">
                <a:pos x="22" y="30"/>
              </a:cxn>
              <a:cxn ang="0">
                <a:pos x="0" y="27"/>
              </a:cxn>
              <a:cxn ang="0">
                <a:pos x="6" y="31"/>
              </a:cxn>
              <a:cxn ang="0">
                <a:pos x="15" y="33"/>
              </a:cxn>
              <a:cxn ang="0">
                <a:pos x="39" y="30"/>
              </a:cxn>
              <a:cxn ang="0">
                <a:pos x="90" y="25"/>
              </a:cxn>
              <a:cxn ang="0">
                <a:pos x="129" y="20"/>
              </a:cxn>
              <a:cxn ang="0">
                <a:pos x="170" y="20"/>
              </a:cxn>
              <a:cxn ang="0">
                <a:pos x="250" y="14"/>
              </a:cxn>
              <a:cxn ang="0">
                <a:pos x="381" y="9"/>
              </a:cxn>
              <a:cxn ang="0">
                <a:pos x="406" y="41"/>
              </a:cxn>
              <a:cxn ang="0">
                <a:pos x="407" y="103"/>
              </a:cxn>
              <a:cxn ang="0">
                <a:pos x="406" y="175"/>
              </a:cxn>
              <a:cxn ang="0">
                <a:pos x="361" y="176"/>
              </a:cxn>
              <a:cxn ang="0">
                <a:pos x="316" y="181"/>
              </a:cxn>
              <a:cxn ang="0">
                <a:pos x="233" y="183"/>
              </a:cxn>
              <a:cxn ang="0">
                <a:pos x="180" y="181"/>
              </a:cxn>
              <a:cxn ang="0">
                <a:pos x="103" y="186"/>
              </a:cxn>
              <a:cxn ang="0">
                <a:pos x="42" y="186"/>
              </a:cxn>
              <a:cxn ang="0">
                <a:pos x="15" y="186"/>
              </a:cxn>
              <a:cxn ang="0">
                <a:pos x="15" y="177"/>
              </a:cxn>
              <a:cxn ang="0">
                <a:pos x="13" y="150"/>
              </a:cxn>
              <a:cxn ang="0">
                <a:pos x="12" y="62"/>
              </a:cxn>
              <a:cxn ang="0">
                <a:pos x="12" y="40"/>
              </a:cxn>
              <a:cxn ang="0">
                <a:pos x="8" y="33"/>
              </a:cxn>
              <a:cxn ang="0">
                <a:pos x="8" y="44"/>
              </a:cxn>
              <a:cxn ang="0">
                <a:pos x="8" y="74"/>
              </a:cxn>
              <a:cxn ang="0">
                <a:pos x="8" y="150"/>
              </a:cxn>
              <a:cxn ang="0">
                <a:pos x="11" y="187"/>
              </a:cxn>
              <a:cxn ang="0">
                <a:pos x="2" y="190"/>
              </a:cxn>
              <a:cxn ang="0">
                <a:pos x="11" y="188"/>
              </a:cxn>
              <a:cxn ang="0">
                <a:pos x="11" y="190"/>
              </a:cxn>
              <a:cxn ang="0">
                <a:pos x="13" y="188"/>
              </a:cxn>
              <a:cxn ang="0">
                <a:pos x="56" y="190"/>
              </a:cxn>
              <a:cxn ang="0">
                <a:pos x="106" y="188"/>
              </a:cxn>
              <a:cxn ang="0">
                <a:pos x="187" y="187"/>
              </a:cxn>
              <a:cxn ang="0">
                <a:pos x="238" y="188"/>
              </a:cxn>
              <a:cxn ang="0">
                <a:pos x="313" y="186"/>
              </a:cxn>
              <a:cxn ang="0">
                <a:pos x="363" y="181"/>
              </a:cxn>
              <a:cxn ang="0">
                <a:pos x="406" y="180"/>
              </a:cxn>
              <a:cxn ang="0">
                <a:pos x="406" y="192"/>
              </a:cxn>
              <a:cxn ang="0">
                <a:pos x="408" y="190"/>
              </a:cxn>
              <a:cxn ang="0">
                <a:pos x="408" y="180"/>
              </a:cxn>
              <a:cxn ang="0">
                <a:pos x="412" y="179"/>
              </a:cxn>
              <a:cxn ang="0">
                <a:pos x="414" y="175"/>
              </a:cxn>
              <a:cxn ang="0">
                <a:pos x="412" y="173"/>
              </a:cxn>
              <a:cxn ang="0">
                <a:pos x="408" y="175"/>
              </a:cxn>
              <a:cxn ang="0">
                <a:pos x="408" y="75"/>
              </a:cxn>
              <a:cxn ang="0">
                <a:pos x="408" y="11"/>
              </a:cxn>
              <a:cxn ang="0">
                <a:pos x="417" y="11"/>
              </a:cxn>
              <a:cxn ang="0">
                <a:pos x="421" y="7"/>
              </a:cxn>
            </a:cxnLst>
            <a:rect l="0" t="0" r="r" b="b"/>
            <a:pathLst>
              <a:path w="421" h="192">
                <a:moveTo>
                  <a:pt x="419" y="7"/>
                </a:moveTo>
                <a:lnTo>
                  <a:pt x="419" y="7"/>
                </a:lnTo>
                <a:lnTo>
                  <a:pt x="408" y="5"/>
                </a:lnTo>
                <a:lnTo>
                  <a:pt x="408" y="5"/>
                </a:lnTo>
                <a:lnTo>
                  <a:pt x="408" y="0"/>
                </a:lnTo>
                <a:lnTo>
                  <a:pt x="408" y="0"/>
                </a:lnTo>
                <a:lnTo>
                  <a:pt x="407" y="1"/>
                </a:lnTo>
                <a:lnTo>
                  <a:pt x="407" y="1"/>
                </a:lnTo>
                <a:lnTo>
                  <a:pt x="407" y="5"/>
                </a:lnTo>
                <a:lnTo>
                  <a:pt x="407" y="5"/>
                </a:lnTo>
                <a:lnTo>
                  <a:pt x="382" y="4"/>
                </a:lnTo>
                <a:lnTo>
                  <a:pt x="357" y="4"/>
                </a:lnTo>
                <a:lnTo>
                  <a:pt x="309" y="5"/>
                </a:lnTo>
                <a:lnTo>
                  <a:pt x="260" y="8"/>
                </a:lnTo>
                <a:lnTo>
                  <a:pt x="210" y="12"/>
                </a:lnTo>
                <a:lnTo>
                  <a:pt x="210" y="12"/>
                </a:lnTo>
                <a:lnTo>
                  <a:pt x="185" y="15"/>
                </a:lnTo>
                <a:lnTo>
                  <a:pt x="159" y="15"/>
                </a:lnTo>
                <a:lnTo>
                  <a:pt x="133" y="16"/>
                </a:lnTo>
                <a:lnTo>
                  <a:pt x="107" y="19"/>
                </a:lnTo>
                <a:lnTo>
                  <a:pt x="107" y="19"/>
                </a:lnTo>
                <a:lnTo>
                  <a:pt x="82" y="22"/>
                </a:lnTo>
                <a:lnTo>
                  <a:pt x="57" y="25"/>
                </a:lnTo>
                <a:lnTo>
                  <a:pt x="57" y="25"/>
                </a:lnTo>
                <a:lnTo>
                  <a:pt x="30" y="29"/>
                </a:lnTo>
                <a:lnTo>
                  <a:pt x="30" y="29"/>
                </a:lnTo>
                <a:lnTo>
                  <a:pt x="22" y="30"/>
                </a:lnTo>
                <a:lnTo>
                  <a:pt x="15" y="30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6" y="31"/>
                </a:lnTo>
                <a:lnTo>
                  <a:pt x="11" y="33"/>
                </a:lnTo>
                <a:lnTo>
                  <a:pt x="15" y="33"/>
                </a:lnTo>
                <a:lnTo>
                  <a:pt x="15" y="33"/>
                </a:lnTo>
                <a:lnTo>
                  <a:pt x="27" y="31"/>
                </a:lnTo>
                <a:lnTo>
                  <a:pt x="39" y="30"/>
                </a:lnTo>
                <a:lnTo>
                  <a:pt x="39" y="30"/>
                </a:lnTo>
                <a:lnTo>
                  <a:pt x="66" y="26"/>
                </a:lnTo>
                <a:lnTo>
                  <a:pt x="90" y="25"/>
                </a:lnTo>
                <a:lnTo>
                  <a:pt x="90" y="25"/>
                </a:lnTo>
                <a:lnTo>
                  <a:pt x="104" y="23"/>
                </a:lnTo>
                <a:lnTo>
                  <a:pt x="117" y="22"/>
                </a:lnTo>
                <a:lnTo>
                  <a:pt x="129" y="20"/>
                </a:lnTo>
                <a:lnTo>
                  <a:pt x="143" y="19"/>
                </a:lnTo>
                <a:lnTo>
                  <a:pt x="143" y="19"/>
                </a:lnTo>
                <a:lnTo>
                  <a:pt x="170" y="20"/>
                </a:lnTo>
                <a:lnTo>
                  <a:pt x="198" y="19"/>
                </a:lnTo>
                <a:lnTo>
                  <a:pt x="198" y="19"/>
                </a:lnTo>
                <a:lnTo>
                  <a:pt x="250" y="14"/>
                </a:lnTo>
                <a:lnTo>
                  <a:pt x="302" y="9"/>
                </a:lnTo>
                <a:lnTo>
                  <a:pt x="355" y="8"/>
                </a:lnTo>
                <a:lnTo>
                  <a:pt x="381" y="9"/>
                </a:lnTo>
                <a:lnTo>
                  <a:pt x="407" y="11"/>
                </a:lnTo>
                <a:lnTo>
                  <a:pt x="407" y="11"/>
                </a:lnTo>
                <a:lnTo>
                  <a:pt x="406" y="41"/>
                </a:lnTo>
                <a:lnTo>
                  <a:pt x="406" y="73"/>
                </a:lnTo>
                <a:lnTo>
                  <a:pt x="406" y="73"/>
                </a:lnTo>
                <a:lnTo>
                  <a:pt x="407" y="103"/>
                </a:lnTo>
                <a:lnTo>
                  <a:pt x="407" y="133"/>
                </a:lnTo>
                <a:lnTo>
                  <a:pt x="407" y="133"/>
                </a:lnTo>
                <a:lnTo>
                  <a:pt x="406" y="175"/>
                </a:lnTo>
                <a:lnTo>
                  <a:pt x="406" y="175"/>
                </a:lnTo>
                <a:lnTo>
                  <a:pt x="361" y="176"/>
                </a:lnTo>
                <a:lnTo>
                  <a:pt x="361" y="176"/>
                </a:lnTo>
                <a:lnTo>
                  <a:pt x="338" y="179"/>
                </a:lnTo>
                <a:lnTo>
                  <a:pt x="316" y="181"/>
                </a:lnTo>
                <a:lnTo>
                  <a:pt x="316" y="181"/>
                </a:lnTo>
                <a:lnTo>
                  <a:pt x="289" y="183"/>
                </a:lnTo>
                <a:lnTo>
                  <a:pt x="261" y="183"/>
                </a:lnTo>
                <a:lnTo>
                  <a:pt x="233" y="183"/>
                </a:lnTo>
                <a:lnTo>
                  <a:pt x="206" y="181"/>
                </a:lnTo>
                <a:lnTo>
                  <a:pt x="206" y="181"/>
                </a:lnTo>
                <a:lnTo>
                  <a:pt x="180" y="181"/>
                </a:lnTo>
                <a:lnTo>
                  <a:pt x="155" y="181"/>
                </a:lnTo>
                <a:lnTo>
                  <a:pt x="103" y="186"/>
                </a:lnTo>
                <a:lnTo>
                  <a:pt x="103" y="186"/>
                </a:lnTo>
                <a:lnTo>
                  <a:pt x="72" y="186"/>
                </a:lnTo>
                <a:lnTo>
                  <a:pt x="42" y="186"/>
                </a:lnTo>
                <a:lnTo>
                  <a:pt x="42" y="186"/>
                </a:lnTo>
                <a:lnTo>
                  <a:pt x="28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77"/>
                </a:lnTo>
                <a:lnTo>
                  <a:pt x="15" y="168"/>
                </a:lnTo>
                <a:lnTo>
                  <a:pt x="13" y="150"/>
                </a:lnTo>
                <a:lnTo>
                  <a:pt x="13" y="150"/>
                </a:lnTo>
                <a:lnTo>
                  <a:pt x="13" y="103"/>
                </a:lnTo>
                <a:lnTo>
                  <a:pt x="13" y="103"/>
                </a:lnTo>
                <a:lnTo>
                  <a:pt x="12" y="62"/>
                </a:lnTo>
                <a:lnTo>
                  <a:pt x="12" y="62"/>
                </a:lnTo>
                <a:lnTo>
                  <a:pt x="12" y="47"/>
                </a:lnTo>
                <a:lnTo>
                  <a:pt x="12" y="40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8" y="34"/>
                </a:lnTo>
                <a:lnTo>
                  <a:pt x="8" y="34"/>
                </a:lnTo>
                <a:lnTo>
                  <a:pt x="8" y="44"/>
                </a:lnTo>
                <a:lnTo>
                  <a:pt x="8" y="53"/>
                </a:lnTo>
                <a:lnTo>
                  <a:pt x="8" y="74"/>
                </a:lnTo>
                <a:lnTo>
                  <a:pt x="8" y="74"/>
                </a:lnTo>
                <a:lnTo>
                  <a:pt x="8" y="113"/>
                </a:lnTo>
                <a:lnTo>
                  <a:pt x="8" y="113"/>
                </a:lnTo>
                <a:lnTo>
                  <a:pt x="8" y="150"/>
                </a:lnTo>
                <a:lnTo>
                  <a:pt x="8" y="169"/>
                </a:lnTo>
                <a:lnTo>
                  <a:pt x="11" y="187"/>
                </a:lnTo>
                <a:lnTo>
                  <a:pt x="11" y="187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11" y="188"/>
                </a:lnTo>
                <a:lnTo>
                  <a:pt x="11" y="188"/>
                </a:lnTo>
                <a:lnTo>
                  <a:pt x="11" y="190"/>
                </a:lnTo>
                <a:lnTo>
                  <a:pt x="11" y="190"/>
                </a:lnTo>
                <a:lnTo>
                  <a:pt x="11" y="190"/>
                </a:lnTo>
                <a:lnTo>
                  <a:pt x="12" y="190"/>
                </a:lnTo>
                <a:lnTo>
                  <a:pt x="13" y="188"/>
                </a:lnTo>
                <a:lnTo>
                  <a:pt x="13" y="188"/>
                </a:lnTo>
                <a:lnTo>
                  <a:pt x="30" y="190"/>
                </a:lnTo>
                <a:lnTo>
                  <a:pt x="30" y="190"/>
                </a:lnTo>
                <a:lnTo>
                  <a:pt x="56" y="190"/>
                </a:lnTo>
                <a:lnTo>
                  <a:pt x="56" y="190"/>
                </a:lnTo>
                <a:lnTo>
                  <a:pt x="81" y="190"/>
                </a:lnTo>
                <a:lnTo>
                  <a:pt x="106" y="188"/>
                </a:lnTo>
                <a:lnTo>
                  <a:pt x="106" y="188"/>
                </a:lnTo>
                <a:lnTo>
                  <a:pt x="159" y="187"/>
                </a:lnTo>
                <a:lnTo>
                  <a:pt x="187" y="187"/>
                </a:lnTo>
                <a:lnTo>
                  <a:pt x="213" y="187"/>
                </a:lnTo>
                <a:lnTo>
                  <a:pt x="213" y="187"/>
                </a:lnTo>
                <a:lnTo>
                  <a:pt x="238" y="188"/>
                </a:lnTo>
                <a:lnTo>
                  <a:pt x="264" y="188"/>
                </a:lnTo>
                <a:lnTo>
                  <a:pt x="313" y="186"/>
                </a:lnTo>
                <a:lnTo>
                  <a:pt x="313" y="186"/>
                </a:lnTo>
                <a:lnTo>
                  <a:pt x="338" y="184"/>
                </a:lnTo>
                <a:lnTo>
                  <a:pt x="363" y="181"/>
                </a:lnTo>
                <a:lnTo>
                  <a:pt x="363" y="181"/>
                </a:lnTo>
                <a:lnTo>
                  <a:pt x="374" y="180"/>
                </a:lnTo>
                <a:lnTo>
                  <a:pt x="383" y="180"/>
                </a:lnTo>
                <a:lnTo>
                  <a:pt x="406" y="180"/>
                </a:lnTo>
                <a:lnTo>
                  <a:pt x="406" y="180"/>
                </a:lnTo>
                <a:lnTo>
                  <a:pt x="406" y="192"/>
                </a:lnTo>
                <a:lnTo>
                  <a:pt x="406" y="192"/>
                </a:lnTo>
                <a:lnTo>
                  <a:pt x="406" y="192"/>
                </a:lnTo>
                <a:lnTo>
                  <a:pt x="407" y="192"/>
                </a:lnTo>
                <a:lnTo>
                  <a:pt x="408" y="190"/>
                </a:lnTo>
                <a:lnTo>
                  <a:pt x="408" y="190"/>
                </a:lnTo>
                <a:lnTo>
                  <a:pt x="408" y="180"/>
                </a:lnTo>
                <a:lnTo>
                  <a:pt x="408" y="180"/>
                </a:lnTo>
                <a:lnTo>
                  <a:pt x="410" y="180"/>
                </a:lnTo>
                <a:lnTo>
                  <a:pt x="410" y="180"/>
                </a:lnTo>
                <a:lnTo>
                  <a:pt x="412" y="179"/>
                </a:lnTo>
                <a:lnTo>
                  <a:pt x="414" y="176"/>
                </a:lnTo>
                <a:lnTo>
                  <a:pt x="414" y="176"/>
                </a:lnTo>
                <a:lnTo>
                  <a:pt x="414" y="175"/>
                </a:lnTo>
                <a:lnTo>
                  <a:pt x="414" y="175"/>
                </a:lnTo>
                <a:lnTo>
                  <a:pt x="412" y="173"/>
                </a:lnTo>
                <a:lnTo>
                  <a:pt x="412" y="173"/>
                </a:lnTo>
                <a:lnTo>
                  <a:pt x="410" y="175"/>
                </a:lnTo>
                <a:lnTo>
                  <a:pt x="410" y="175"/>
                </a:lnTo>
                <a:lnTo>
                  <a:pt x="408" y="175"/>
                </a:lnTo>
                <a:lnTo>
                  <a:pt x="408" y="175"/>
                </a:lnTo>
                <a:lnTo>
                  <a:pt x="410" y="125"/>
                </a:lnTo>
                <a:lnTo>
                  <a:pt x="408" y="75"/>
                </a:lnTo>
                <a:lnTo>
                  <a:pt x="408" y="75"/>
                </a:lnTo>
                <a:lnTo>
                  <a:pt x="408" y="42"/>
                </a:lnTo>
                <a:lnTo>
                  <a:pt x="408" y="11"/>
                </a:lnTo>
                <a:lnTo>
                  <a:pt x="408" y="11"/>
                </a:lnTo>
                <a:lnTo>
                  <a:pt x="417" y="11"/>
                </a:lnTo>
                <a:lnTo>
                  <a:pt x="417" y="11"/>
                </a:lnTo>
                <a:lnTo>
                  <a:pt x="418" y="11"/>
                </a:lnTo>
                <a:lnTo>
                  <a:pt x="419" y="9"/>
                </a:lnTo>
                <a:lnTo>
                  <a:pt x="421" y="7"/>
                </a:lnTo>
                <a:lnTo>
                  <a:pt x="419" y="7"/>
                </a:lnTo>
                <a:lnTo>
                  <a:pt x="41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891772">
            <a:off x="521512" y="551543"/>
            <a:ext cx="507974" cy="919389"/>
            <a:chOff x="472" y="425"/>
            <a:chExt cx="363" cy="657"/>
          </a:xfrm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472" y="425"/>
              <a:ext cx="335" cy="657"/>
            </a:xfrm>
            <a:custGeom>
              <a:avLst/>
              <a:gdLst>
                <a:gd name="T0" fmla="*/ 81 w 154"/>
                <a:gd name="T1" fmla="*/ 9 h 305"/>
                <a:gd name="T2" fmla="*/ 48 w 154"/>
                <a:gd name="T3" fmla="*/ 43 h 305"/>
                <a:gd name="T4" fmla="*/ 49 w 154"/>
                <a:gd name="T5" fmla="*/ 47 h 305"/>
                <a:gd name="T6" fmla="*/ 30 w 154"/>
                <a:gd name="T7" fmla="*/ 143 h 305"/>
                <a:gd name="T8" fmla="*/ 21 w 154"/>
                <a:gd name="T9" fmla="*/ 158 h 305"/>
                <a:gd name="T10" fmla="*/ 88 w 154"/>
                <a:gd name="T11" fmla="*/ 243 h 305"/>
                <a:gd name="T12" fmla="*/ 101 w 154"/>
                <a:gd name="T13" fmla="*/ 243 h 305"/>
                <a:gd name="T14" fmla="*/ 91 w 154"/>
                <a:gd name="T15" fmla="*/ 285 h 305"/>
                <a:gd name="T16" fmla="*/ 85 w 154"/>
                <a:gd name="T17" fmla="*/ 275 h 305"/>
                <a:gd name="T18" fmla="*/ 81 w 154"/>
                <a:gd name="T19" fmla="*/ 278 h 305"/>
                <a:gd name="T20" fmla="*/ 85 w 154"/>
                <a:gd name="T21" fmla="*/ 303 h 305"/>
                <a:gd name="T22" fmla="*/ 110 w 154"/>
                <a:gd name="T23" fmla="*/ 247 h 305"/>
                <a:gd name="T24" fmla="*/ 107 w 154"/>
                <a:gd name="T25" fmla="*/ 238 h 305"/>
                <a:gd name="T26" fmla="*/ 85 w 154"/>
                <a:gd name="T27" fmla="*/ 164 h 305"/>
                <a:gd name="T28" fmla="*/ 81 w 154"/>
                <a:gd name="T29" fmla="*/ 151 h 305"/>
                <a:gd name="T30" fmla="*/ 80 w 154"/>
                <a:gd name="T31" fmla="*/ 143 h 305"/>
                <a:gd name="T32" fmla="*/ 67 w 154"/>
                <a:gd name="T33" fmla="*/ 92 h 305"/>
                <a:gd name="T34" fmla="*/ 85 w 154"/>
                <a:gd name="T35" fmla="*/ 39 h 305"/>
                <a:gd name="T36" fmla="*/ 81 w 154"/>
                <a:gd name="T37" fmla="*/ 11 h 305"/>
                <a:gd name="T38" fmla="*/ 103 w 154"/>
                <a:gd name="T39" fmla="*/ 228 h 305"/>
                <a:gd name="T40" fmla="*/ 85 w 154"/>
                <a:gd name="T41" fmla="*/ 174 h 305"/>
                <a:gd name="T42" fmla="*/ 76 w 154"/>
                <a:gd name="T43" fmla="*/ 143 h 305"/>
                <a:gd name="T44" fmla="*/ 78 w 154"/>
                <a:gd name="T45" fmla="*/ 151 h 305"/>
                <a:gd name="T46" fmla="*/ 45 w 154"/>
                <a:gd name="T47" fmla="*/ 189 h 305"/>
                <a:gd name="T48" fmla="*/ 81 w 154"/>
                <a:gd name="T49" fmla="*/ 174 h 305"/>
                <a:gd name="T50" fmla="*/ 85 w 154"/>
                <a:gd name="T51" fmla="*/ 192 h 305"/>
                <a:gd name="T52" fmla="*/ 96 w 154"/>
                <a:gd name="T53" fmla="*/ 231 h 305"/>
                <a:gd name="T54" fmla="*/ 81 w 154"/>
                <a:gd name="T55" fmla="*/ 233 h 305"/>
                <a:gd name="T56" fmla="*/ 36 w 154"/>
                <a:gd name="T57" fmla="*/ 147 h 305"/>
                <a:gd name="T58" fmla="*/ 38 w 154"/>
                <a:gd name="T59" fmla="*/ 143 h 305"/>
                <a:gd name="T60" fmla="*/ 76 w 154"/>
                <a:gd name="T61" fmla="*/ 143 h 305"/>
                <a:gd name="T62" fmla="*/ 75 w 154"/>
                <a:gd name="T63" fmla="*/ 47 h 305"/>
                <a:gd name="T64" fmla="*/ 68 w 154"/>
                <a:gd name="T65" fmla="*/ 75 h 305"/>
                <a:gd name="T66" fmla="*/ 57 w 154"/>
                <a:gd name="T67" fmla="*/ 47 h 305"/>
                <a:gd name="T68" fmla="*/ 57 w 154"/>
                <a:gd name="T69" fmla="*/ 19 h 305"/>
                <a:gd name="T70" fmla="*/ 76 w 154"/>
                <a:gd name="T71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305">
                  <a:moveTo>
                    <a:pt x="81" y="11"/>
                  </a:moveTo>
                  <a:cubicBezTo>
                    <a:pt x="81" y="10"/>
                    <a:pt x="81" y="10"/>
                    <a:pt x="81" y="9"/>
                  </a:cubicBezTo>
                  <a:cubicBezTo>
                    <a:pt x="78" y="2"/>
                    <a:pt x="64" y="0"/>
                    <a:pt x="58" y="4"/>
                  </a:cubicBezTo>
                  <a:cubicBezTo>
                    <a:pt x="48" y="10"/>
                    <a:pt x="47" y="3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6"/>
                    <a:pt x="49" y="47"/>
                  </a:cubicBezTo>
                  <a:cubicBezTo>
                    <a:pt x="51" y="63"/>
                    <a:pt x="56" y="78"/>
                    <a:pt x="61" y="93"/>
                  </a:cubicBezTo>
                  <a:cubicBezTo>
                    <a:pt x="52" y="110"/>
                    <a:pt x="39" y="126"/>
                    <a:pt x="30" y="143"/>
                  </a:cubicBezTo>
                  <a:cubicBezTo>
                    <a:pt x="29" y="144"/>
                    <a:pt x="28" y="146"/>
                    <a:pt x="27" y="147"/>
                  </a:cubicBezTo>
                  <a:cubicBezTo>
                    <a:pt x="25" y="151"/>
                    <a:pt x="23" y="154"/>
                    <a:pt x="21" y="158"/>
                  </a:cubicBezTo>
                  <a:cubicBezTo>
                    <a:pt x="0" y="205"/>
                    <a:pt x="32" y="238"/>
                    <a:pt x="69" y="243"/>
                  </a:cubicBezTo>
                  <a:cubicBezTo>
                    <a:pt x="75" y="244"/>
                    <a:pt x="82" y="244"/>
                    <a:pt x="88" y="243"/>
                  </a:cubicBezTo>
                  <a:cubicBezTo>
                    <a:pt x="92" y="242"/>
                    <a:pt x="96" y="242"/>
                    <a:pt x="100" y="240"/>
                  </a:cubicBezTo>
                  <a:cubicBezTo>
                    <a:pt x="100" y="241"/>
                    <a:pt x="100" y="242"/>
                    <a:pt x="101" y="243"/>
                  </a:cubicBezTo>
                  <a:cubicBezTo>
                    <a:pt x="101" y="244"/>
                    <a:pt x="101" y="246"/>
                    <a:pt x="102" y="247"/>
                  </a:cubicBezTo>
                  <a:cubicBezTo>
                    <a:pt x="104" y="258"/>
                    <a:pt x="103" y="270"/>
                    <a:pt x="91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2" y="280"/>
                    <a:pt x="89" y="276"/>
                    <a:pt x="85" y="275"/>
                  </a:cubicBezTo>
                  <a:cubicBezTo>
                    <a:pt x="84" y="275"/>
                    <a:pt x="82" y="276"/>
                    <a:pt x="81" y="277"/>
                  </a:cubicBezTo>
                  <a:cubicBezTo>
                    <a:pt x="81" y="277"/>
                    <a:pt x="81" y="277"/>
                    <a:pt x="81" y="278"/>
                  </a:cubicBezTo>
                  <a:cubicBezTo>
                    <a:pt x="74" y="285"/>
                    <a:pt x="75" y="295"/>
                    <a:pt x="81" y="300"/>
                  </a:cubicBezTo>
                  <a:cubicBezTo>
                    <a:pt x="82" y="301"/>
                    <a:pt x="84" y="302"/>
                    <a:pt x="85" y="303"/>
                  </a:cubicBezTo>
                  <a:cubicBezTo>
                    <a:pt x="88" y="304"/>
                    <a:pt x="92" y="305"/>
                    <a:pt x="97" y="304"/>
                  </a:cubicBezTo>
                  <a:cubicBezTo>
                    <a:pt x="120" y="297"/>
                    <a:pt x="117" y="271"/>
                    <a:pt x="110" y="247"/>
                  </a:cubicBezTo>
                  <a:cubicBezTo>
                    <a:pt x="109" y="246"/>
                    <a:pt x="109" y="244"/>
                    <a:pt x="109" y="243"/>
                  </a:cubicBezTo>
                  <a:cubicBezTo>
                    <a:pt x="108" y="241"/>
                    <a:pt x="107" y="239"/>
                    <a:pt x="107" y="238"/>
                  </a:cubicBezTo>
                  <a:cubicBezTo>
                    <a:pt x="117" y="233"/>
                    <a:pt x="127" y="226"/>
                    <a:pt x="134" y="215"/>
                  </a:cubicBezTo>
                  <a:cubicBezTo>
                    <a:pt x="154" y="188"/>
                    <a:pt x="117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3" y="159"/>
                    <a:pt x="82" y="155"/>
                    <a:pt x="81" y="151"/>
                  </a:cubicBezTo>
                  <a:cubicBezTo>
                    <a:pt x="81" y="149"/>
                    <a:pt x="81" y="148"/>
                    <a:pt x="80" y="147"/>
                  </a:cubicBezTo>
                  <a:cubicBezTo>
                    <a:pt x="80" y="146"/>
                    <a:pt x="80" y="144"/>
                    <a:pt x="80" y="143"/>
                  </a:cubicBezTo>
                  <a:cubicBezTo>
                    <a:pt x="77" y="131"/>
                    <a:pt x="75" y="119"/>
                    <a:pt x="72" y="108"/>
                  </a:cubicBezTo>
                  <a:cubicBezTo>
                    <a:pt x="71" y="103"/>
                    <a:pt x="69" y="97"/>
                    <a:pt x="67" y="92"/>
                  </a:cubicBezTo>
                  <a:cubicBezTo>
                    <a:pt x="73" y="81"/>
                    <a:pt x="78" y="71"/>
                    <a:pt x="81" y="60"/>
                  </a:cubicBezTo>
                  <a:cubicBezTo>
                    <a:pt x="83" y="53"/>
                    <a:pt x="85" y="46"/>
                    <a:pt x="85" y="39"/>
                  </a:cubicBezTo>
                  <a:cubicBezTo>
                    <a:pt x="85" y="35"/>
                    <a:pt x="85" y="32"/>
                    <a:pt x="85" y="29"/>
                  </a:cubicBezTo>
                  <a:cubicBezTo>
                    <a:pt x="85" y="23"/>
                    <a:pt x="83" y="17"/>
                    <a:pt x="81" y="11"/>
                  </a:cubicBezTo>
                  <a:close/>
                  <a:moveTo>
                    <a:pt x="109" y="225"/>
                  </a:moveTo>
                  <a:cubicBezTo>
                    <a:pt x="107" y="226"/>
                    <a:pt x="105" y="228"/>
                    <a:pt x="103" y="228"/>
                  </a:cubicBezTo>
                  <a:cubicBezTo>
                    <a:pt x="101" y="222"/>
                    <a:pt x="98" y="216"/>
                    <a:pt x="97" y="213"/>
                  </a:cubicBezTo>
                  <a:cubicBezTo>
                    <a:pt x="92" y="200"/>
                    <a:pt x="88" y="187"/>
                    <a:pt x="85" y="174"/>
                  </a:cubicBezTo>
                  <a:cubicBezTo>
                    <a:pt x="115" y="174"/>
                    <a:pt x="144" y="202"/>
                    <a:pt x="109" y="225"/>
                  </a:cubicBezTo>
                  <a:close/>
                  <a:moveTo>
                    <a:pt x="76" y="143"/>
                  </a:moveTo>
                  <a:cubicBezTo>
                    <a:pt x="76" y="144"/>
                    <a:pt x="76" y="146"/>
                    <a:pt x="77" y="147"/>
                  </a:cubicBezTo>
                  <a:cubicBezTo>
                    <a:pt x="77" y="148"/>
                    <a:pt x="77" y="150"/>
                    <a:pt x="78" y="151"/>
                  </a:cubicBezTo>
                  <a:cubicBezTo>
                    <a:pt x="78" y="155"/>
                    <a:pt x="79" y="160"/>
                    <a:pt x="80" y="164"/>
                  </a:cubicBezTo>
                  <a:cubicBezTo>
                    <a:pt x="64" y="165"/>
                    <a:pt x="50" y="173"/>
                    <a:pt x="45" y="189"/>
                  </a:cubicBezTo>
                  <a:cubicBezTo>
                    <a:pt x="44" y="192"/>
                    <a:pt x="49" y="194"/>
                    <a:pt x="51" y="191"/>
                  </a:cubicBezTo>
                  <a:cubicBezTo>
                    <a:pt x="59" y="180"/>
                    <a:pt x="70" y="175"/>
                    <a:pt x="81" y="174"/>
                  </a:cubicBezTo>
                  <a:cubicBezTo>
                    <a:pt x="81" y="174"/>
                    <a:pt x="82" y="174"/>
                    <a:pt x="82" y="174"/>
                  </a:cubicBezTo>
                  <a:cubicBezTo>
                    <a:pt x="83" y="180"/>
                    <a:pt x="84" y="186"/>
                    <a:pt x="85" y="192"/>
                  </a:cubicBezTo>
                  <a:cubicBezTo>
                    <a:pt x="87" y="199"/>
                    <a:pt x="88" y="207"/>
                    <a:pt x="91" y="214"/>
                  </a:cubicBezTo>
                  <a:cubicBezTo>
                    <a:pt x="92" y="220"/>
                    <a:pt x="94" y="226"/>
                    <a:pt x="96" y="231"/>
                  </a:cubicBezTo>
                  <a:cubicBezTo>
                    <a:pt x="93" y="232"/>
                    <a:pt x="89" y="233"/>
                    <a:pt x="85" y="233"/>
                  </a:cubicBezTo>
                  <a:cubicBezTo>
                    <a:pt x="84" y="233"/>
                    <a:pt x="82" y="233"/>
                    <a:pt x="81" y="233"/>
                  </a:cubicBezTo>
                  <a:cubicBezTo>
                    <a:pt x="67" y="233"/>
                    <a:pt x="52" y="228"/>
                    <a:pt x="41" y="223"/>
                  </a:cubicBezTo>
                  <a:cubicBezTo>
                    <a:pt x="9" y="206"/>
                    <a:pt x="24" y="170"/>
                    <a:pt x="36" y="147"/>
                  </a:cubicBezTo>
                  <a:cubicBezTo>
                    <a:pt x="36" y="146"/>
                    <a:pt x="36" y="145"/>
                    <a:pt x="37" y="144"/>
                  </a:cubicBezTo>
                  <a:cubicBezTo>
                    <a:pt x="37" y="144"/>
                    <a:pt x="37" y="143"/>
                    <a:pt x="38" y="143"/>
                  </a:cubicBezTo>
                  <a:cubicBezTo>
                    <a:pt x="45" y="130"/>
                    <a:pt x="54" y="116"/>
                    <a:pt x="63" y="100"/>
                  </a:cubicBezTo>
                  <a:cubicBezTo>
                    <a:pt x="67" y="114"/>
                    <a:pt x="72" y="129"/>
                    <a:pt x="76" y="143"/>
                  </a:cubicBezTo>
                  <a:close/>
                  <a:moveTo>
                    <a:pt x="76" y="43"/>
                  </a:moveTo>
                  <a:cubicBezTo>
                    <a:pt x="76" y="44"/>
                    <a:pt x="75" y="46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57"/>
                    <a:pt x="71" y="66"/>
                    <a:pt x="68" y="75"/>
                  </a:cubicBezTo>
                  <a:cubicBezTo>
                    <a:pt x="67" y="78"/>
                    <a:pt x="66" y="81"/>
                    <a:pt x="65" y="83"/>
                  </a:cubicBezTo>
                  <a:cubicBezTo>
                    <a:pt x="61" y="71"/>
                    <a:pt x="58" y="59"/>
                    <a:pt x="57" y="47"/>
                  </a:cubicBezTo>
                  <a:cubicBezTo>
                    <a:pt x="57" y="46"/>
                    <a:pt x="56" y="44"/>
                    <a:pt x="56" y="43"/>
                  </a:cubicBezTo>
                  <a:cubicBezTo>
                    <a:pt x="56" y="35"/>
                    <a:pt x="56" y="27"/>
                    <a:pt x="57" y="19"/>
                  </a:cubicBezTo>
                  <a:cubicBezTo>
                    <a:pt x="58" y="12"/>
                    <a:pt x="64" y="13"/>
                    <a:pt x="77" y="23"/>
                  </a:cubicBezTo>
                  <a:cubicBezTo>
                    <a:pt x="77" y="30"/>
                    <a:pt x="77" y="36"/>
                    <a:pt x="76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"/>
            <p:cNvSpPr/>
            <p:nvPr/>
          </p:nvSpPr>
          <p:spPr bwMode="auto">
            <a:xfrm>
              <a:off x="735" y="774"/>
              <a:ext cx="61" cy="52"/>
            </a:xfrm>
            <a:custGeom>
              <a:avLst/>
              <a:gdLst>
                <a:gd name="T0" fmla="*/ 25 w 28"/>
                <a:gd name="T1" fmla="*/ 23 h 24"/>
                <a:gd name="T2" fmla="*/ 27 w 28"/>
                <a:gd name="T3" fmla="*/ 21 h 24"/>
                <a:gd name="T4" fmla="*/ 3 w 28"/>
                <a:gd name="T5" fmla="*/ 1 h 24"/>
                <a:gd name="T6" fmla="*/ 2 w 28"/>
                <a:gd name="T7" fmla="*/ 4 h 24"/>
                <a:gd name="T8" fmla="*/ 25 w 2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5" y="23"/>
                  </a:moveTo>
                  <a:cubicBezTo>
                    <a:pt x="26" y="24"/>
                    <a:pt x="28" y="23"/>
                    <a:pt x="27" y="21"/>
                  </a:cubicBezTo>
                  <a:cubicBezTo>
                    <a:pt x="24" y="10"/>
                    <a:pt x="13" y="4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0" y="10"/>
                    <a:pt x="17" y="17"/>
                    <a:pt x="25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"/>
            <p:cNvSpPr/>
            <p:nvPr/>
          </p:nvSpPr>
          <p:spPr bwMode="auto">
            <a:xfrm>
              <a:off x="759" y="748"/>
              <a:ext cx="76" cy="50"/>
            </a:xfrm>
            <a:custGeom>
              <a:avLst/>
              <a:gdLst>
                <a:gd name="T0" fmla="*/ 3 w 35"/>
                <a:gd name="T1" fmla="*/ 1 h 23"/>
                <a:gd name="T2" fmla="*/ 3 w 35"/>
                <a:gd name="T3" fmla="*/ 5 h 23"/>
                <a:gd name="T4" fmla="*/ 17 w 35"/>
                <a:gd name="T5" fmla="*/ 11 h 23"/>
                <a:gd name="T6" fmla="*/ 31 w 35"/>
                <a:gd name="T7" fmla="*/ 22 h 23"/>
                <a:gd name="T8" fmla="*/ 34 w 35"/>
                <a:gd name="T9" fmla="*/ 20 h 23"/>
                <a:gd name="T10" fmla="*/ 3 w 35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" y="1"/>
                  </a:move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8"/>
                    <a:pt x="17" y="11"/>
                  </a:cubicBezTo>
                  <a:cubicBezTo>
                    <a:pt x="22" y="15"/>
                    <a:pt x="26" y="19"/>
                    <a:pt x="31" y="22"/>
                  </a:cubicBezTo>
                  <a:cubicBezTo>
                    <a:pt x="33" y="23"/>
                    <a:pt x="35" y="22"/>
                    <a:pt x="34" y="20"/>
                  </a:cubicBezTo>
                  <a:cubicBezTo>
                    <a:pt x="30" y="8"/>
                    <a:pt x="16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Rectangle 47"/>
          <p:cNvSpPr/>
          <p:nvPr/>
        </p:nvSpPr>
        <p:spPr>
          <a:xfrm>
            <a:off x="1288212" y="759990"/>
            <a:ext cx="38087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整合成果 表達練習</a:t>
            </a:r>
            <a:endParaRPr lang="en-US" sz="36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9088" y="3869724"/>
            <a:ext cx="3180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決定成果製作的</a:t>
            </a:r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報告、簡報、影像等</a:t>
            </a:r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</a:t>
            </a:r>
            <a:r>
              <a:rPr lang="zh-TW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成果製作的任務。</a:t>
            </a:r>
          </a:p>
          <a:p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製作。</a:t>
            </a:r>
          </a:p>
        </p:txBody>
      </p:sp>
      <p:sp>
        <p:nvSpPr>
          <p:cNvPr id="3" name="矩形 2"/>
          <p:cNvSpPr/>
          <p:nvPr/>
        </p:nvSpPr>
        <p:spPr>
          <a:xfrm>
            <a:off x="8220078" y="3836070"/>
            <a:ext cx="2195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口頭</a:t>
            </a:r>
            <a:r>
              <a:rPr lang="zh-TW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要領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口頭</a:t>
            </a:r>
            <a:r>
              <a:rPr lang="zh-TW" alt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0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59422" y="1449407"/>
            <a:ext cx="7122176" cy="3999021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1582108" y="1253429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5231769" y="4194827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405394"/>
            <a:ext cx="1575383" cy="192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1285290"/>
            <a:ext cx="1340090" cy="1262777"/>
          </a:xfrm>
          <a:prstGeom prst="rect">
            <a:avLst/>
          </a:prstGeom>
        </p:spPr>
      </p:pic>
      <p:sp>
        <p:nvSpPr>
          <p:cNvPr id="119" name="文本框 118"/>
          <p:cNvSpPr txBox="1"/>
          <p:nvPr/>
        </p:nvSpPr>
        <p:spPr>
          <a:xfrm>
            <a:off x="4294197" y="2862019"/>
            <a:ext cx="424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發表</a:t>
            </a:r>
            <a:r>
              <a:rPr lang="zh-TW" alt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CN" alt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4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890623" y="2050544"/>
            <a:ext cx="2576513" cy="3009900"/>
            <a:chOff x="3082" y="1214"/>
            <a:chExt cx="1623" cy="1896"/>
          </a:xfrm>
        </p:grpSpPr>
        <p:grpSp>
          <p:nvGrpSpPr>
            <p:cNvPr id="7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</p:grpSpPr>
          <p:sp>
            <p:nvSpPr>
              <p:cNvPr id="1256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7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8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9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0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1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2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3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4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5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6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7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8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9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0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1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2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3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4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5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6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7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8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9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0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1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2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3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4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5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6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7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8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9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0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1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2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3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4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5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6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7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8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9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0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1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2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3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4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5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6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7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8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9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0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1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2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3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4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5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6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7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8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9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0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1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2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3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4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5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6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7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8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9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0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1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2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3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4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5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6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7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8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9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0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1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2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3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4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5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6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7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8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9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0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1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2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3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4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5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6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7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8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9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0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1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2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3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4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5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6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7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8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9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0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1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2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3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4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5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6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7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8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9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0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1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2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3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4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5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6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7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8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9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0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1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2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3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4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5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6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7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8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9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0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1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2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3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4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5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6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7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8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9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0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1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2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3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4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5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6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7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8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9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0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1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2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3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4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5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6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7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8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9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0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1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2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3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4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5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6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7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8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9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0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1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2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3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4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5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6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7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8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9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0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1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2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3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4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5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</p:grpSpPr>
          <p:sp>
            <p:nvSpPr>
              <p:cNvPr id="55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6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7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8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9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0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1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2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3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4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5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6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7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8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9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0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1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2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3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4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5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6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7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8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9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0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1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2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3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4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5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6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7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8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9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0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1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2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3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4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6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7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8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9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0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1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2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3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4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5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6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7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8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9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0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1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2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3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4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5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6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7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8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9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0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1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2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3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4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5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6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7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8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9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0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1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2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3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4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5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6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7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8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9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0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1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2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3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4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5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6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7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8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9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0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1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2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3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4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5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6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7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8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9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0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1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2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3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4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5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6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7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8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9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0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1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2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4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7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8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0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1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2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3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4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5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6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7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8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9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0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2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3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4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5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6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7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8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9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0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1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2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3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4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5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6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7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8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9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0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1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2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3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4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5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1" name="Rectangle 47"/>
          <p:cNvSpPr/>
          <p:nvPr/>
        </p:nvSpPr>
        <p:spPr>
          <a:xfrm>
            <a:off x="1794262" y="2163097"/>
            <a:ext cx="164788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專題發表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62" name="文本框 7"/>
          <p:cNvSpPr txBox="1">
            <a:spLocks noChangeArrowheads="1"/>
          </p:cNvSpPr>
          <p:nvPr/>
        </p:nvSpPr>
        <p:spPr bwMode="auto">
          <a:xfrm>
            <a:off x="1022963" y="2695397"/>
            <a:ext cx="2579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發表專題</a:t>
            </a:r>
            <a:r>
              <a:rPr lang="zh-TW" alt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成果</a:t>
            </a:r>
            <a:endParaRPr lang="zh-TW" alt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563" name="图片 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81" y="3908079"/>
            <a:ext cx="537531" cy="569913"/>
          </a:xfrm>
          <a:prstGeom prst="rect">
            <a:avLst/>
          </a:prstGeom>
        </p:spPr>
      </p:pic>
      <p:sp>
        <p:nvSpPr>
          <p:cNvPr id="564" name="Rectangle 47"/>
          <p:cNvSpPr/>
          <p:nvPr/>
        </p:nvSpPr>
        <p:spPr>
          <a:xfrm>
            <a:off x="1800674" y="3807907"/>
            <a:ext cx="164147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專題發表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65" name="文本框 7"/>
          <p:cNvSpPr txBox="1">
            <a:spLocks noChangeArrowheads="1"/>
          </p:cNvSpPr>
          <p:nvPr/>
        </p:nvSpPr>
        <p:spPr bwMode="auto">
          <a:xfrm>
            <a:off x="1060766" y="4352748"/>
            <a:ext cx="2579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學生提問與回應</a:t>
            </a:r>
            <a:endParaRPr lang="zh-TW" alt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566" name="图片 5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48" y="2152937"/>
            <a:ext cx="537531" cy="569913"/>
          </a:xfrm>
          <a:prstGeom prst="rect">
            <a:avLst/>
          </a:prstGeom>
        </p:spPr>
      </p:pic>
      <p:sp>
        <p:nvSpPr>
          <p:cNvPr id="567" name="Rectangle 47"/>
          <p:cNvSpPr/>
          <p:nvPr/>
        </p:nvSpPr>
        <p:spPr>
          <a:xfrm>
            <a:off x="8716786" y="2128172"/>
            <a:ext cx="205985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回饋與評量</a:t>
            </a:r>
            <a:endParaRPr 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68" name="文本框 7"/>
          <p:cNvSpPr txBox="1">
            <a:spLocks noChangeArrowheads="1"/>
          </p:cNvSpPr>
          <p:nvPr/>
        </p:nvSpPr>
        <p:spPr bwMode="auto">
          <a:xfrm>
            <a:off x="8716786" y="2660312"/>
            <a:ext cx="2579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綜合回饋與評量</a:t>
            </a:r>
            <a:endParaRPr lang="zh-CN" alt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570" name="Rectangle 47"/>
          <p:cNvSpPr/>
          <p:nvPr/>
        </p:nvSpPr>
        <p:spPr>
          <a:xfrm>
            <a:off x="8744787" y="3752345"/>
            <a:ext cx="2051844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回饋與評量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71" name="文本框 7"/>
          <p:cNvSpPr txBox="1">
            <a:spLocks noChangeArrowheads="1"/>
          </p:cNvSpPr>
          <p:nvPr/>
        </p:nvSpPr>
        <p:spPr bwMode="auto">
          <a:xfrm>
            <a:off x="8744787" y="4297025"/>
            <a:ext cx="2807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依據回饋意見修改成果</a:t>
            </a:r>
            <a:endParaRPr lang="zh-CN" alt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459" name="Freeform 456"/>
          <p:cNvSpPr>
            <a:spLocks noEditPoints="1"/>
          </p:cNvSpPr>
          <p:nvPr/>
        </p:nvSpPr>
        <p:spPr bwMode="auto">
          <a:xfrm>
            <a:off x="3749210" y="2248983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2" name="Freeform 460"/>
          <p:cNvSpPr>
            <a:spLocks noEditPoints="1"/>
          </p:cNvSpPr>
          <p:nvPr/>
        </p:nvSpPr>
        <p:spPr bwMode="auto">
          <a:xfrm>
            <a:off x="7957674" y="3809491"/>
            <a:ext cx="544512" cy="571499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8" name="Group 4"/>
          <p:cNvGrpSpPr>
            <a:grpSpLocks noChangeAspect="1"/>
          </p:cNvGrpSpPr>
          <p:nvPr/>
        </p:nvGrpSpPr>
        <p:grpSpPr bwMode="auto">
          <a:xfrm rot="891772">
            <a:off x="521512" y="551543"/>
            <a:ext cx="507974" cy="919389"/>
            <a:chOff x="472" y="425"/>
            <a:chExt cx="363" cy="657"/>
          </a:xfrm>
        </p:grpSpPr>
        <p:sp>
          <p:nvSpPr>
            <p:cNvPr id="579" name="Freeform 5"/>
            <p:cNvSpPr>
              <a:spLocks noEditPoints="1"/>
            </p:cNvSpPr>
            <p:nvPr/>
          </p:nvSpPr>
          <p:spPr bwMode="auto">
            <a:xfrm>
              <a:off x="472" y="425"/>
              <a:ext cx="335" cy="657"/>
            </a:xfrm>
            <a:custGeom>
              <a:avLst/>
              <a:gdLst>
                <a:gd name="T0" fmla="*/ 81 w 154"/>
                <a:gd name="T1" fmla="*/ 9 h 305"/>
                <a:gd name="T2" fmla="*/ 48 w 154"/>
                <a:gd name="T3" fmla="*/ 43 h 305"/>
                <a:gd name="T4" fmla="*/ 49 w 154"/>
                <a:gd name="T5" fmla="*/ 47 h 305"/>
                <a:gd name="T6" fmla="*/ 30 w 154"/>
                <a:gd name="T7" fmla="*/ 143 h 305"/>
                <a:gd name="T8" fmla="*/ 21 w 154"/>
                <a:gd name="T9" fmla="*/ 158 h 305"/>
                <a:gd name="T10" fmla="*/ 88 w 154"/>
                <a:gd name="T11" fmla="*/ 243 h 305"/>
                <a:gd name="T12" fmla="*/ 101 w 154"/>
                <a:gd name="T13" fmla="*/ 243 h 305"/>
                <a:gd name="T14" fmla="*/ 91 w 154"/>
                <a:gd name="T15" fmla="*/ 285 h 305"/>
                <a:gd name="T16" fmla="*/ 85 w 154"/>
                <a:gd name="T17" fmla="*/ 275 h 305"/>
                <a:gd name="T18" fmla="*/ 81 w 154"/>
                <a:gd name="T19" fmla="*/ 278 h 305"/>
                <a:gd name="T20" fmla="*/ 85 w 154"/>
                <a:gd name="T21" fmla="*/ 303 h 305"/>
                <a:gd name="T22" fmla="*/ 110 w 154"/>
                <a:gd name="T23" fmla="*/ 247 h 305"/>
                <a:gd name="T24" fmla="*/ 107 w 154"/>
                <a:gd name="T25" fmla="*/ 238 h 305"/>
                <a:gd name="T26" fmla="*/ 85 w 154"/>
                <a:gd name="T27" fmla="*/ 164 h 305"/>
                <a:gd name="T28" fmla="*/ 81 w 154"/>
                <a:gd name="T29" fmla="*/ 151 h 305"/>
                <a:gd name="T30" fmla="*/ 80 w 154"/>
                <a:gd name="T31" fmla="*/ 143 h 305"/>
                <a:gd name="T32" fmla="*/ 67 w 154"/>
                <a:gd name="T33" fmla="*/ 92 h 305"/>
                <a:gd name="T34" fmla="*/ 85 w 154"/>
                <a:gd name="T35" fmla="*/ 39 h 305"/>
                <a:gd name="T36" fmla="*/ 81 w 154"/>
                <a:gd name="T37" fmla="*/ 11 h 305"/>
                <a:gd name="T38" fmla="*/ 103 w 154"/>
                <a:gd name="T39" fmla="*/ 228 h 305"/>
                <a:gd name="T40" fmla="*/ 85 w 154"/>
                <a:gd name="T41" fmla="*/ 174 h 305"/>
                <a:gd name="T42" fmla="*/ 76 w 154"/>
                <a:gd name="T43" fmla="*/ 143 h 305"/>
                <a:gd name="T44" fmla="*/ 78 w 154"/>
                <a:gd name="T45" fmla="*/ 151 h 305"/>
                <a:gd name="T46" fmla="*/ 45 w 154"/>
                <a:gd name="T47" fmla="*/ 189 h 305"/>
                <a:gd name="T48" fmla="*/ 81 w 154"/>
                <a:gd name="T49" fmla="*/ 174 h 305"/>
                <a:gd name="T50" fmla="*/ 85 w 154"/>
                <a:gd name="T51" fmla="*/ 192 h 305"/>
                <a:gd name="T52" fmla="*/ 96 w 154"/>
                <a:gd name="T53" fmla="*/ 231 h 305"/>
                <a:gd name="T54" fmla="*/ 81 w 154"/>
                <a:gd name="T55" fmla="*/ 233 h 305"/>
                <a:gd name="T56" fmla="*/ 36 w 154"/>
                <a:gd name="T57" fmla="*/ 147 h 305"/>
                <a:gd name="T58" fmla="*/ 38 w 154"/>
                <a:gd name="T59" fmla="*/ 143 h 305"/>
                <a:gd name="T60" fmla="*/ 76 w 154"/>
                <a:gd name="T61" fmla="*/ 143 h 305"/>
                <a:gd name="T62" fmla="*/ 75 w 154"/>
                <a:gd name="T63" fmla="*/ 47 h 305"/>
                <a:gd name="T64" fmla="*/ 68 w 154"/>
                <a:gd name="T65" fmla="*/ 75 h 305"/>
                <a:gd name="T66" fmla="*/ 57 w 154"/>
                <a:gd name="T67" fmla="*/ 47 h 305"/>
                <a:gd name="T68" fmla="*/ 57 w 154"/>
                <a:gd name="T69" fmla="*/ 19 h 305"/>
                <a:gd name="T70" fmla="*/ 76 w 154"/>
                <a:gd name="T71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305">
                  <a:moveTo>
                    <a:pt x="81" y="11"/>
                  </a:moveTo>
                  <a:cubicBezTo>
                    <a:pt x="81" y="10"/>
                    <a:pt x="81" y="10"/>
                    <a:pt x="81" y="9"/>
                  </a:cubicBezTo>
                  <a:cubicBezTo>
                    <a:pt x="78" y="2"/>
                    <a:pt x="64" y="0"/>
                    <a:pt x="58" y="4"/>
                  </a:cubicBezTo>
                  <a:cubicBezTo>
                    <a:pt x="48" y="10"/>
                    <a:pt x="47" y="3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6"/>
                    <a:pt x="49" y="47"/>
                  </a:cubicBezTo>
                  <a:cubicBezTo>
                    <a:pt x="51" y="63"/>
                    <a:pt x="56" y="78"/>
                    <a:pt x="61" y="93"/>
                  </a:cubicBezTo>
                  <a:cubicBezTo>
                    <a:pt x="52" y="110"/>
                    <a:pt x="39" y="126"/>
                    <a:pt x="30" y="143"/>
                  </a:cubicBezTo>
                  <a:cubicBezTo>
                    <a:pt x="29" y="144"/>
                    <a:pt x="28" y="146"/>
                    <a:pt x="27" y="147"/>
                  </a:cubicBezTo>
                  <a:cubicBezTo>
                    <a:pt x="25" y="151"/>
                    <a:pt x="23" y="154"/>
                    <a:pt x="21" y="158"/>
                  </a:cubicBezTo>
                  <a:cubicBezTo>
                    <a:pt x="0" y="205"/>
                    <a:pt x="32" y="238"/>
                    <a:pt x="69" y="243"/>
                  </a:cubicBezTo>
                  <a:cubicBezTo>
                    <a:pt x="75" y="244"/>
                    <a:pt x="82" y="244"/>
                    <a:pt x="88" y="243"/>
                  </a:cubicBezTo>
                  <a:cubicBezTo>
                    <a:pt x="92" y="242"/>
                    <a:pt x="96" y="242"/>
                    <a:pt x="100" y="240"/>
                  </a:cubicBezTo>
                  <a:cubicBezTo>
                    <a:pt x="100" y="241"/>
                    <a:pt x="100" y="242"/>
                    <a:pt x="101" y="243"/>
                  </a:cubicBezTo>
                  <a:cubicBezTo>
                    <a:pt x="101" y="244"/>
                    <a:pt x="101" y="246"/>
                    <a:pt x="102" y="247"/>
                  </a:cubicBezTo>
                  <a:cubicBezTo>
                    <a:pt x="104" y="258"/>
                    <a:pt x="103" y="270"/>
                    <a:pt x="91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2" y="280"/>
                    <a:pt x="89" y="276"/>
                    <a:pt x="85" y="275"/>
                  </a:cubicBezTo>
                  <a:cubicBezTo>
                    <a:pt x="84" y="275"/>
                    <a:pt x="82" y="276"/>
                    <a:pt x="81" y="277"/>
                  </a:cubicBezTo>
                  <a:cubicBezTo>
                    <a:pt x="81" y="277"/>
                    <a:pt x="81" y="277"/>
                    <a:pt x="81" y="278"/>
                  </a:cubicBezTo>
                  <a:cubicBezTo>
                    <a:pt x="74" y="285"/>
                    <a:pt x="75" y="295"/>
                    <a:pt x="81" y="300"/>
                  </a:cubicBezTo>
                  <a:cubicBezTo>
                    <a:pt x="82" y="301"/>
                    <a:pt x="84" y="302"/>
                    <a:pt x="85" y="303"/>
                  </a:cubicBezTo>
                  <a:cubicBezTo>
                    <a:pt x="88" y="304"/>
                    <a:pt x="92" y="305"/>
                    <a:pt x="97" y="304"/>
                  </a:cubicBezTo>
                  <a:cubicBezTo>
                    <a:pt x="120" y="297"/>
                    <a:pt x="117" y="271"/>
                    <a:pt x="110" y="247"/>
                  </a:cubicBezTo>
                  <a:cubicBezTo>
                    <a:pt x="109" y="246"/>
                    <a:pt x="109" y="244"/>
                    <a:pt x="109" y="243"/>
                  </a:cubicBezTo>
                  <a:cubicBezTo>
                    <a:pt x="108" y="241"/>
                    <a:pt x="107" y="239"/>
                    <a:pt x="107" y="238"/>
                  </a:cubicBezTo>
                  <a:cubicBezTo>
                    <a:pt x="117" y="233"/>
                    <a:pt x="127" y="226"/>
                    <a:pt x="134" y="215"/>
                  </a:cubicBezTo>
                  <a:cubicBezTo>
                    <a:pt x="154" y="188"/>
                    <a:pt x="117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3" y="159"/>
                    <a:pt x="82" y="155"/>
                    <a:pt x="81" y="151"/>
                  </a:cubicBezTo>
                  <a:cubicBezTo>
                    <a:pt x="81" y="149"/>
                    <a:pt x="81" y="148"/>
                    <a:pt x="80" y="147"/>
                  </a:cubicBezTo>
                  <a:cubicBezTo>
                    <a:pt x="80" y="146"/>
                    <a:pt x="80" y="144"/>
                    <a:pt x="80" y="143"/>
                  </a:cubicBezTo>
                  <a:cubicBezTo>
                    <a:pt x="77" y="131"/>
                    <a:pt x="75" y="119"/>
                    <a:pt x="72" y="108"/>
                  </a:cubicBezTo>
                  <a:cubicBezTo>
                    <a:pt x="71" y="103"/>
                    <a:pt x="69" y="97"/>
                    <a:pt x="67" y="92"/>
                  </a:cubicBezTo>
                  <a:cubicBezTo>
                    <a:pt x="73" y="81"/>
                    <a:pt x="78" y="71"/>
                    <a:pt x="81" y="60"/>
                  </a:cubicBezTo>
                  <a:cubicBezTo>
                    <a:pt x="83" y="53"/>
                    <a:pt x="85" y="46"/>
                    <a:pt x="85" y="39"/>
                  </a:cubicBezTo>
                  <a:cubicBezTo>
                    <a:pt x="85" y="35"/>
                    <a:pt x="85" y="32"/>
                    <a:pt x="85" y="29"/>
                  </a:cubicBezTo>
                  <a:cubicBezTo>
                    <a:pt x="85" y="23"/>
                    <a:pt x="83" y="17"/>
                    <a:pt x="81" y="11"/>
                  </a:cubicBezTo>
                  <a:close/>
                  <a:moveTo>
                    <a:pt x="109" y="225"/>
                  </a:moveTo>
                  <a:cubicBezTo>
                    <a:pt x="107" y="226"/>
                    <a:pt x="105" y="228"/>
                    <a:pt x="103" y="228"/>
                  </a:cubicBezTo>
                  <a:cubicBezTo>
                    <a:pt x="101" y="222"/>
                    <a:pt x="98" y="216"/>
                    <a:pt x="97" y="213"/>
                  </a:cubicBezTo>
                  <a:cubicBezTo>
                    <a:pt x="92" y="200"/>
                    <a:pt x="88" y="187"/>
                    <a:pt x="85" y="174"/>
                  </a:cubicBezTo>
                  <a:cubicBezTo>
                    <a:pt x="115" y="174"/>
                    <a:pt x="144" y="202"/>
                    <a:pt x="109" y="225"/>
                  </a:cubicBezTo>
                  <a:close/>
                  <a:moveTo>
                    <a:pt x="76" y="143"/>
                  </a:moveTo>
                  <a:cubicBezTo>
                    <a:pt x="76" y="144"/>
                    <a:pt x="76" y="146"/>
                    <a:pt x="77" y="147"/>
                  </a:cubicBezTo>
                  <a:cubicBezTo>
                    <a:pt x="77" y="148"/>
                    <a:pt x="77" y="150"/>
                    <a:pt x="78" y="151"/>
                  </a:cubicBezTo>
                  <a:cubicBezTo>
                    <a:pt x="78" y="155"/>
                    <a:pt x="79" y="160"/>
                    <a:pt x="80" y="164"/>
                  </a:cubicBezTo>
                  <a:cubicBezTo>
                    <a:pt x="64" y="165"/>
                    <a:pt x="50" y="173"/>
                    <a:pt x="45" y="189"/>
                  </a:cubicBezTo>
                  <a:cubicBezTo>
                    <a:pt x="44" y="192"/>
                    <a:pt x="49" y="194"/>
                    <a:pt x="51" y="191"/>
                  </a:cubicBezTo>
                  <a:cubicBezTo>
                    <a:pt x="59" y="180"/>
                    <a:pt x="70" y="175"/>
                    <a:pt x="81" y="174"/>
                  </a:cubicBezTo>
                  <a:cubicBezTo>
                    <a:pt x="81" y="174"/>
                    <a:pt x="82" y="174"/>
                    <a:pt x="82" y="174"/>
                  </a:cubicBezTo>
                  <a:cubicBezTo>
                    <a:pt x="83" y="180"/>
                    <a:pt x="84" y="186"/>
                    <a:pt x="85" y="192"/>
                  </a:cubicBezTo>
                  <a:cubicBezTo>
                    <a:pt x="87" y="199"/>
                    <a:pt x="88" y="207"/>
                    <a:pt x="91" y="214"/>
                  </a:cubicBezTo>
                  <a:cubicBezTo>
                    <a:pt x="92" y="220"/>
                    <a:pt x="94" y="226"/>
                    <a:pt x="96" y="231"/>
                  </a:cubicBezTo>
                  <a:cubicBezTo>
                    <a:pt x="93" y="232"/>
                    <a:pt x="89" y="233"/>
                    <a:pt x="85" y="233"/>
                  </a:cubicBezTo>
                  <a:cubicBezTo>
                    <a:pt x="84" y="233"/>
                    <a:pt x="82" y="233"/>
                    <a:pt x="81" y="233"/>
                  </a:cubicBezTo>
                  <a:cubicBezTo>
                    <a:pt x="67" y="233"/>
                    <a:pt x="52" y="228"/>
                    <a:pt x="41" y="223"/>
                  </a:cubicBezTo>
                  <a:cubicBezTo>
                    <a:pt x="9" y="206"/>
                    <a:pt x="24" y="170"/>
                    <a:pt x="36" y="147"/>
                  </a:cubicBezTo>
                  <a:cubicBezTo>
                    <a:pt x="36" y="146"/>
                    <a:pt x="36" y="145"/>
                    <a:pt x="37" y="144"/>
                  </a:cubicBezTo>
                  <a:cubicBezTo>
                    <a:pt x="37" y="144"/>
                    <a:pt x="37" y="143"/>
                    <a:pt x="38" y="143"/>
                  </a:cubicBezTo>
                  <a:cubicBezTo>
                    <a:pt x="45" y="130"/>
                    <a:pt x="54" y="116"/>
                    <a:pt x="63" y="100"/>
                  </a:cubicBezTo>
                  <a:cubicBezTo>
                    <a:pt x="67" y="114"/>
                    <a:pt x="72" y="129"/>
                    <a:pt x="76" y="143"/>
                  </a:cubicBezTo>
                  <a:close/>
                  <a:moveTo>
                    <a:pt x="76" y="43"/>
                  </a:moveTo>
                  <a:cubicBezTo>
                    <a:pt x="76" y="44"/>
                    <a:pt x="75" y="46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57"/>
                    <a:pt x="71" y="66"/>
                    <a:pt x="68" y="75"/>
                  </a:cubicBezTo>
                  <a:cubicBezTo>
                    <a:pt x="67" y="78"/>
                    <a:pt x="66" y="81"/>
                    <a:pt x="65" y="83"/>
                  </a:cubicBezTo>
                  <a:cubicBezTo>
                    <a:pt x="61" y="71"/>
                    <a:pt x="58" y="59"/>
                    <a:pt x="57" y="47"/>
                  </a:cubicBezTo>
                  <a:cubicBezTo>
                    <a:pt x="57" y="46"/>
                    <a:pt x="56" y="44"/>
                    <a:pt x="56" y="43"/>
                  </a:cubicBezTo>
                  <a:cubicBezTo>
                    <a:pt x="56" y="35"/>
                    <a:pt x="56" y="27"/>
                    <a:pt x="57" y="19"/>
                  </a:cubicBezTo>
                  <a:cubicBezTo>
                    <a:pt x="58" y="12"/>
                    <a:pt x="64" y="13"/>
                    <a:pt x="77" y="23"/>
                  </a:cubicBezTo>
                  <a:cubicBezTo>
                    <a:pt x="77" y="30"/>
                    <a:pt x="77" y="36"/>
                    <a:pt x="76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6"/>
            <p:cNvSpPr/>
            <p:nvPr/>
          </p:nvSpPr>
          <p:spPr bwMode="auto">
            <a:xfrm>
              <a:off x="735" y="774"/>
              <a:ext cx="61" cy="52"/>
            </a:xfrm>
            <a:custGeom>
              <a:avLst/>
              <a:gdLst>
                <a:gd name="T0" fmla="*/ 25 w 28"/>
                <a:gd name="T1" fmla="*/ 23 h 24"/>
                <a:gd name="T2" fmla="*/ 27 w 28"/>
                <a:gd name="T3" fmla="*/ 21 h 24"/>
                <a:gd name="T4" fmla="*/ 3 w 28"/>
                <a:gd name="T5" fmla="*/ 1 h 24"/>
                <a:gd name="T6" fmla="*/ 2 w 28"/>
                <a:gd name="T7" fmla="*/ 4 h 24"/>
                <a:gd name="T8" fmla="*/ 25 w 2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5" y="23"/>
                  </a:moveTo>
                  <a:cubicBezTo>
                    <a:pt x="26" y="24"/>
                    <a:pt x="28" y="23"/>
                    <a:pt x="27" y="21"/>
                  </a:cubicBezTo>
                  <a:cubicBezTo>
                    <a:pt x="24" y="10"/>
                    <a:pt x="13" y="4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0" y="10"/>
                    <a:pt x="17" y="17"/>
                    <a:pt x="25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7"/>
            <p:cNvSpPr/>
            <p:nvPr/>
          </p:nvSpPr>
          <p:spPr bwMode="auto">
            <a:xfrm>
              <a:off x="759" y="748"/>
              <a:ext cx="76" cy="50"/>
            </a:xfrm>
            <a:custGeom>
              <a:avLst/>
              <a:gdLst>
                <a:gd name="T0" fmla="*/ 3 w 35"/>
                <a:gd name="T1" fmla="*/ 1 h 23"/>
                <a:gd name="T2" fmla="*/ 3 w 35"/>
                <a:gd name="T3" fmla="*/ 5 h 23"/>
                <a:gd name="T4" fmla="*/ 17 w 35"/>
                <a:gd name="T5" fmla="*/ 11 h 23"/>
                <a:gd name="T6" fmla="*/ 31 w 35"/>
                <a:gd name="T7" fmla="*/ 22 h 23"/>
                <a:gd name="T8" fmla="*/ 34 w 35"/>
                <a:gd name="T9" fmla="*/ 20 h 23"/>
                <a:gd name="T10" fmla="*/ 3 w 35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" y="1"/>
                  </a:move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8"/>
                    <a:pt x="17" y="11"/>
                  </a:cubicBezTo>
                  <a:cubicBezTo>
                    <a:pt x="22" y="15"/>
                    <a:pt x="26" y="19"/>
                    <a:pt x="31" y="22"/>
                  </a:cubicBezTo>
                  <a:cubicBezTo>
                    <a:pt x="33" y="23"/>
                    <a:pt x="35" y="22"/>
                    <a:pt x="34" y="20"/>
                  </a:cubicBezTo>
                  <a:cubicBezTo>
                    <a:pt x="30" y="8"/>
                    <a:pt x="16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2" name="Rectangle 47"/>
          <p:cNvSpPr/>
          <p:nvPr/>
        </p:nvSpPr>
        <p:spPr>
          <a:xfrm>
            <a:off x="1288212" y="759990"/>
            <a:ext cx="92333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3600" b="1" dirty="0" smtClean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發表</a:t>
            </a:r>
            <a:endParaRPr lang="en-US" sz="36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64232" y="1510651"/>
            <a:ext cx="4536008" cy="2940917"/>
            <a:chOff x="1122658" y="2042812"/>
            <a:chExt cx="5022450" cy="3256301"/>
          </a:xfrm>
        </p:grpSpPr>
        <p:cxnSp>
          <p:nvCxnSpPr>
            <p:cNvPr id="92" name="直接连接符 91"/>
            <p:cNvCxnSpPr/>
            <p:nvPr/>
          </p:nvCxnSpPr>
          <p:spPr>
            <a:xfrm>
              <a:off x="1122658" y="4641900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1817960" y="2042813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5400000">
              <a:off x="197429" y="2968042"/>
              <a:ext cx="2528845" cy="6783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5400000">
              <a:off x="4539493" y="3598253"/>
              <a:ext cx="2503842" cy="7073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4"/>
          <p:cNvGrpSpPr>
            <a:grpSpLocks noChangeAspect="1"/>
          </p:cNvGrpSpPr>
          <p:nvPr/>
        </p:nvGrpSpPr>
        <p:grpSpPr bwMode="auto">
          <a:xfrm rot="891772">
            <a:off x="521512" y="551543"/>
            <a:ext cx="507974" cy="919389"/>
            <a:chOff x="472" y="425"/>
            <a:chExt cx="363" cy="657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472" y="425"/>
              <a:ext cx="335" cy="657"/>
            </a:xfrm>
            <a:custGeom>
              <a:avLst/>
              <a:gdLst>
                <a:gd name="T0" fmla="*/ 81 w 154"/>
                <a:gd name="T1" fmla="*/ 9 h 305"/>
                <a:gd name="T2" fmla="*/ 48 w 154"/>
                <a:gd name="T3" fmla="*/ 43 h 305"/>
                <a:gd name="T4" fmla="*/ 49 w 154"/>
                <a:gd name="T5" fmla="*/ 47 h 305"/>
                <a:gd name="T6" fmla="*/ 30 w 154"/>
                <a:gd name="T7" fmla="*/ 143 h 305"/>
                <a:gd name="T8" fmla="*/ 21 w 154"/>
                <a:gd name="T9" fmla="*/ 158 h 305"/>
                <a:gd name="T10" fmla="*/ 88 w 154"/>
                <a:gd name="T11" fmla="*/ 243 h 305"/>
                <a:gd name="T12" fmla="*/ 101 w 154"/>
                <a:gd name="T13" fmla="*/ 243 h 305"/>
                <a:gd name="T14" fmla="*/ 91 w 154"/>
                <a:gd name="T15" fmla="*/ 285 h 305"/>
                <a:gd name="T16" fmla="*/ 85 w 154"/>
                <a:gd name="T17" fmla="*/ 275 h 305"/>
                <a:gd name="T18" fmla="*/ 81 w 154"/>
                <a:gd name="T19" fmla="*/ 278 h 305"/>
                <a:gd name="T20" fmla="*/ 85 w 154"/>
                <a:gd name="T21" fmla="*/ 303 h 305"/>
                <a:gd name="T22" fmla="*/ 110 w 154"/>
                <a:gd name="T23" fmla="*/ 247 h 305"/>
                <a:gd name="T24" fmla="*/ 107 w 154"/>
                <a:gd name="T25" fmla="*/ 238 h 305"/>
                <a:gd name="T26" fmla="*/ 85 w 154"/>
                <a:gd name="T27" fmla="*/ 164 h 305"/>
                <a:gd name="T28" fmla="*/ 81 w 154"/>
                <a:gd name="T29" fmla="*/ 151 h 305"/>
                <a:gd name="T30" fmla="*/ 80 w 154"/>
                <a:gd name="T31" fmla="*/ 143 h 305"/>
                <a:gd name="T32" fmla="*/ 67 w 154"/>
                <a:gd name="T33" fmla="*/ 92 h 305"/>
                <a:gd name="T34" fmla="*/ 85 w 154"/>
                <a:gd name="T35" fmla="*/ 39 h 305"/>
                <a:gd name="T36" fmla="*/ 81 w 154"/>
                <a:gd name="T37" fmla="*/ 11 h 305"/>
                <a:gd name="T38" fmla="*/ 103 w 154"/>
                <a:gd name="T39" fmla="*/ 228 h 305"/>
                <a:gd name="T40" fmla="*/ 85 w 154"/>
                <a:gd name="T41" fmla="*/ 174 h 305"/>
                <a:gd name="T42" fmla="*/ 76 w 154"/>
                <a:gd name="T43" fmla="*/ 143 h 305"/>
                <a:gd name="T44" fmla="*/ 78 w 154"/>
                <a:gd name="T45" fmla="*/ 151 h 305"/>
                <a:gd name="T46" fmla="*/ 45 w 154"/>
                <a:gd name="T47" fmla="*/ 189 h 305"/>
                <a:gd name="T48" fmla="*/ 81 w 154"/>
                <a:gd name="T49" fmla="*/ 174 h 305"/>
                <a:gd name="T50" fmla="*/ 85 w 154"/>
                <a:gd name="T51" fmla="*/ 192 h 305"/>
                <a:gd name="T52" fmla="*/ 96 w 154"/>
                <a:gd name="T53" fmla="*/ 231 h 305"/>
                <a:gd name="T54" fmla="*/ 81 w 154"/>
                <a:gd name="T55" fmla="*/ 233 h 305"/>
                <a:gd name="T56" fmla="*/ 36 w 154"/>
                <a:gd name="T57" fmla="*/ 147 h 305"/>
                <a:gd name="T58" fmla="*/ 38 w 154"/>
                <a:gd name="T59" fmla="*/ 143 h 305"/>
                <a:gd name="T60" fmla="*/ 76 w 154"/>
                <a:gd name="T61" fmla="*/ 143 h 305"/>
                <a:gd name="T62" fmla="*/ 75 w 154"/>
                <a:gd name="T63" fmla="*/ 47 h 305"/>
                <a:gd name="T64" fmla="*/ 68 w 154"/>
                <a:gd name="T65" fmla="*/ 75 h 305"/>
                <a:gd name="T66" fmla="*/ 57 w 154"/>
                <a:gd name="T67" fmla="*/ 47 h 305"/>
                <a:gd name="T68" fmla="*/ 57 w 154"/>
                <a:gd name="T69" fmla="*/ 19 h 305"/>
                <a:gd name="T70" fmla="*/ 76 w 154"/>
                <a:gd name="T71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305">
                  <a:moveTo>
                    <a:pt x="81" y="11"/>
                  </a:moveTo>
                  <a:cubicBezTo>
                    <a:pt x="81" y="10"/>
                    <a:pt x="81" y="10"/>
                    <a:pt x="81" y="9"/>
                  </a:cubicBezTo>
                  <a:cubicBezTo>
                    <a:pt x="78" y="2"/>
                    <a:pt x="64" y="0"/>
                    <a:pt x="58" y="4"/>
                  </a:cubicBezTo>
                  <a:cubicBezTo>
                    <a:pt x="48" y="10"/>
                    <a:pt x="47" y="3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6"/>
                    <a:pt x="49" y="47"/>
                  </a:cubicBezTo>
                  <a:cubicBezTo>
                    <a:pt x="51" y="63"/>
                    <a:pt x="56" y="78"/>
                    <a:pt x="61" y="93"/>
                  </a:cubicBezTo>
                  <a:cubicBezTo>
                    <a:pt x="52" y="110"/>
                    <a:pt x="39" y="126"/>
                    <a:pt x="30" y="143"/>
                  </a:cubicBezTo>
                  <a:cubicBezTo>
                    <a:pt x="29" y="144"/>
                    <a:pt x="28" y="146"/>
                    <a:pt x="27" y="147"/>
                  </a:cubicBezTo>
                  <a:cubicBezTo>
                    <a:pt x="25" y="151"/>
                    <a:pt x="23" y="154"/>
                    <a:pt x="21" y="158"/>
                  </a:cubicBezTo>
                  <a:cubicBezTo>
                    <a:pt x="0" y="205"/>
                    <a:pt x="32" y="238"/>
                    <a:pt x="69" y="243"/>
                  </a:cubicBezTo>
                  <a:cubicBezTo>
                    <a:pt x="75" y="244"/>
                    <a:pt x="82" y="244"/>
                    <a:pt x="88" y="243"/>
                  </a:cubicBezTo>
                  <a:cubicBezTo>
                    <a:pt x="92" y="242"/>
                    <a:pt x="96" y="242"/>
                    <a:pt x="100" y="240"/>
                  </a:cubicBezTo>
                  <a:cubicBezTo>
                    <a:pt x="100" y="241"/>
                    <a:pt x="100" y="242"/>
                    <a:pt x="101" y="243"/>
                  </a:cubicBezTo>
                  <a:cubicBezTo>
                    <a:pt x="101" y="244"/>
                    <a:pt x="101" y="246"/>
                    <a:pt x="102" y="247"/>
                  </a:cubicBezTo>
                  <a:cubicBezTo>
                    <a:pt x="104" y="258"/>
                    <a:pt x="103" y="270"/>
                    <a:pt x="91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2" y="280"/>
                    <a:pt x="89" y="276"/>
                    <a:pt x="85" y="275"/>
                  </a:cubicBezTo>
                  <a:cubicBezTo>
                    <a:pt x="84" y="275"/>
                    <a:pt x="82" y="276"/>
                    <a:pt x="81" y="277"/>
                  </a:cubicBezTo>
                  <a:cubicBezTo>
                    <a:pt x="81" y="277"/>
                    <a:pt x="81" y="277"/>
                    <a:pt x="81" y="278"/>
                  </a:cubicBezTo>
                  <a:cubicBezTo>
                    <a:pt x="74" y="285"/>
                    <a:pt x="75" y="295"/>
                    <a:pt x="81" y="300"/>
                  </a:cubicBezTo>
                  <a:cubicBezTo>
                    <a:pt x="82" y="301"/>
                    <a:pt x="84" y="302"/>
                    <a:pt x="85" y="303"/>
                  </a:cubicBezTo>
                  <a:cubicBezTo>
                    <a:pt x="88" y="304"/>
                    <a:pt x="92" y="305"/>
                    <a:pt x="97" y="304"/>
                  </a:cubicBezTo>
                  <a:cubicBezTo>
                    <a:pt x="120" y="297"/>
                    <a:pt x="117" y="271"/>
                    <a:pt x="110" y="247"/>
                  </a:cubicBezTo>
                  <a:cubicBezTo>
                    <a:pt x="109" y="246"/>
                    <a:pt x="109" y="244"/>
                    <a:pt x="109" y="243"/>
                  </a:cubicBezTo>
                  <a:cubicBezTo>
                    <a:pt x="108" y="241"/>
                    <a:pt x="107" y="239"/>
                    <a:pt x="107" y="238"/>
                  </a:cubicBezTo>
                  <a:cubicBezTo>
                    <a:pt x="117" y="233"/>
                    <a:pt x="127" y="226"/>
                    <a:pt x="134" y="215"/>
                  </a:cubicBezTo>
                  <a:cubicBezTo>
                    <a:pt x="154" y="188"/>
                    <a:pt x="117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3" y="159"/>
                    <a:pt x="82" y="155"/>
                    <a:pt x="81" y="151"/>
                  </a:cubicBezTo>
                  <a:cubicBezTo>
                    <a:pt x="81" y="149"/>
                    <a:pt x="81" y="148"/>
                    <a:pt x="80" y="147"/>
                  </a:cubicBezTo>
                  <a:cubicBezTo>
                    <a:pt x="80" y="146"/>
                    <a:pt x="80" y="144"/>
                    <a:pt x="80" y="143"/>
                  </a:cubicBezTo>
                  <a:cubicBezTo>
                    <a:pt x="77" y="131"/>
                    <a:pt x="75" y="119"/>
                    <a:pt x="72" y="108"/>
                  </a:cubicBezTo>
                  <a:cubicBezTo>
                    <a:pt x="71" y="103"/>
                    <a:pt x="69" y="97"/>
                    <a:pt x="67" y="92"/>
                  </a:cubicBezTo>
                  <a:cubicBezTo>
                    <a:pt x="73" y="81"/>
                    <a:pt x="78" y="71"/>
                    <a:pt x="81" y="60"/>
                  </a:cubicBezTo>
                  <a:cubicBezTo>
                    <a:pt x="83" y="53"/>
                    <a:pt x="85" y="46"/>
                    <a:pt x="85" y="39"/>
                  </a:cubicBezTo>
                  <a:cubicBezTo>
                    <a:pt x="85" y="35"/>
                    <a:pt x="85" y="32"/>
                    <a:pt x="85" y="29"/>
                  </a:cubicBezTo>
                  <a:cubicBezTo>
                    <a:pt x="85" y="23"/>
                    <a:pt x="83" y="17"/>
                    <a:pt x="81" y="11"/>
                  </a:cubicBezTo>
                  <a:close/>
                  <a:moveTo>
                    <a:pt x="109" y="225"/>
                  </a:moveTo>
                  <a:cubicBezTo>
                    <a:pt x="107" y="226"/>
                    <a:pt x="105" y="228"/>
                    <a:pt x="103" y="228"/>
                  </a:cubicBezTo>
                  <a:cubicBezTo>
                    <a:pt x="101" y="222"/>
                    <a:pt x="98" y="216"/>
                    <a:pt x="97" y="213"/>
                  </a:cubicBezTo>
                  <a:cubicBezTo>
                    <a:pt x="92" y="200"/>
                    <a:pt x="88" y="187"/>
                    <a:pt x="85" y="174"/>
                  </a:cubicBezTo>
                  <a:cubicBezTo>
                    <a:pt x="115" y="174"/>
                    <a:pt x="144" y="202"/>
                    <a:pt x="109" y="225"/>
                  </a:cubicBezTo>
                  <a:close/>
                  <a:moveTo>
                    <a:pt x="76" y="143"/>
                  </a:moveTo>
                  <a:cubicBezTo>
                    <a:pt x="76" y="144"/>
                    <a:pt x="76" y="146"/>
                    <a:pt x="77" y="147"/>
                  </a:cubicBezTo>
                  <a:cubicBezTo>
                    <a:pt x="77" y="148"/>
                    <a:pt x="77" y="150"/>
                    <a:pt x="78" y="151"/>
                  </a:cubicBezTo>
                  <a:cubicBezTo>
                    <a:pt x="78" y="155"/>
                    <a:pt x="79" y="160"/>
                    <a:pt x="80" y="164"/>
                  </a:cubicBezTo>
                  <a:cubicBezTo>
                    <a:pt x="64" y="165"/>
                    <a:pt x="50" y="173"/>
                    <a:pt x="45" y="189"/>
                  </a:cubicBezTo>
                  <a:cubicBezTo>
                    <a:pt x="44" y="192"/>
                    <a:pt x="49" y="194"/>
                    <a:pt x="51" y="191"/>
                  </a:cubicBezTo>
                  <a:cubicBezTo>
                    <a:pt x="59" y="180"/>
                    <a:pt x="70" y="175"/>
                    <a:pt x="81" y="174"/>
                  </a:cubicBezTo>
                  <a:cubicBezTo>
                    <a:pt x="81" y="174"/>
                    <a:pt x="82" y="174"/>
                    <a:pt x="82" y="174"/>
                  </a:cubicBezTo>
                  <a:cubicBezTo>
                    <a:pt x="83" y="180"/>
                    <a:pt x="84" y="186"/>
                    <a:pt x="85" y="192"/>
                  </a:cubicBezTo>
                  <a:cubicBezTo>
                    <a:pt x="87" y="199"/>
                    <a:pt x="88" y="207"/>
                    <a:pt x="91" y="214"/>
                  </a:cubicBezTo>
                  <a:cubicBezTo>
                    <a:pt x="92" y="220"/>
                    <a:pt x="94" y="226"/>
                    <a:pt x="96" y="231"/>
                  </a:cubicBezTo>
                  <a:cubicBezTo>
                    <a:pt x="93" y="232"/>
                    <a:pt x="89" y="233"/>
                    <a:pt x="85" y="233"/>
                  </a:cubicBezTo>
                  <a:cubicBezTo>
                    <a:pt x="84" y="233"/>
                    <a:pt x="82" y="233"/>
                    <a:pt x="81" y="233"/>
                  </a:cubicBezTo>
                  <a:cubicBezTo>
                    <a:pt x="67" y="233"/>
                    <a:pt x="52" y="228"/>
                    <a:pt x="41" y="223"/>
                  </a:cubicBezTo>
                  <a:cubicBezTo>
                    <a:pt x="9" y="206"/>
                    <a:pt x="24" y="170"/>
                    <a:pt x="36" y="147"/>
                  </a:cubicBezTo>
                  <a:cubicBezTo>
                    <a:pt x="36" y="146"/>
                    <a:pt x="36" y="145"/>
                    <a:pt x="37" y="144"/>
                  </a:cubicBezTo>
                  <a:cubicBezTo>
                    <a:pt x="37" y="144"/>
                    <a:pt x="37" y="143"/>
                    <a:pt x="38" y="143"/>
                  </a:cubicBezTo>
                  <a:cubicBezTo>
                    <a:pt x="45" y="130"/>
                    <a:pt x="54" y="116"/>
                    <a:pt x="63" y="100"/>
                  </a:cubicBezTo>
                  <a:cubicBezTo>
                    <a:pt x="67" y="114"/>
                    <a:pt x="72" y="129"/>
                    <a:pt x="76" y="143"/>
                  </a:cubicBezTo>
                  <a:close/>
                  <a:moveTo>
                    <a:pt x="76" y="43"/>
                  </a:moveTo>
                  <a:cubicBezTo>
                    <a:pt x="76" y="44"/>
                    <a:pt x="75" y="46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57"/>
                    <a:pt x="71" y="66"/>
                    <a:pt x="68" y="75"/>
                  </a:cubicBezTo>
                  <a:cubicBezTo>
                    <a:pt x="67" y="78"/>
                    <a:pt x="66" y="81"/>
                    <a:pt x="65" y="83"/>
                  </a:cubicBezTo>
                  <a:cubicBezTo>
                    <a:pt x="61" y="71"/>
                    <a:pt x="58" y="59"/>
                    <a:pt x="57" y="47"/>
                  </a:cubicBezTo>
                  <a:cubicBezTo>
                    <a:pt x="57" y="46"/>
                    <a:pt x="56" y="44"/>
                    <a:pt x="56" y="43"/>
                  </a:cubicBezTo>
                  <a:cubicBezTo>
                    <a:pt x="56" y="35"/>
                    <a:pt x="56" y="27"/>
                    <a:pt x="57" y="19"/>
                  </a:cubicBezTo>
                  <a:cubicBezTo>
                    <a:pt x="58" y="12"/>
                    <a:pt x="64" y="13"/>
                    <a:pt x="77" y="23"/>
                  </a:cubicBezTo>
                  <a:cubicBezTo>
                    <a:pt x="77" y="30"/>
                    <a:pt x="77" y="36"/>
                    <a:pt x="76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"/>
            <p:cNvSpPr/>
            <p:nvPr/>
          </p:nvSpPr>
          <p:spPr bwMode="auto">
            <a:xfrm>
              <a:off x="735" y="774"/>
              <a:ext cx="61" cy="52"/>
            </a:xfrm>
            <a:custGeom>
              <a:avLst/>
              <a:gdLst>
                <a:gd name="T0" fmla="*/ 25 w 28"/>
                <a:gd name="T1" fmla="*/ 23 h 24"/>
                <a:gd name="T2" fmla="*/ 27 w 28"/>
                <a:gd name="T3" fmla="*/ 21 h 24"/>
                <a:gd name="T4" fmla="*/ 3 w 28"/>
                <a:gd name="T5" fmla="*/ 1 h 24"/>
                <a:gd name="T6" fmla="*/ 2 w 28"/>
                <a:gd name="T7" fmla="*/ 4 h 24"/>
                <a:gd name="T8" fmla="*/ 25 w 2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5" y="23"/>
                  </a:moveTo>
                  <a:cubicBezTo>
                    <a:pt x="26" y="24"/>
                    <a:pt x="28" y="23"/>
                    <a:pt x="27" y="21"/>
                  </a:cubicBezTo>
                  <a:cubicBezTo>
                    <a:pt x="24" y="10"/>
                    <a:pt x="13" y="4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0" y="10"/>
                    <a:pt x="17" y="17"/>
                    <a:pt x="25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759" y="748"/>
              <a:ext cx="76" cy="50"/>
            </a:xfrm>
            <a:custGeom>
              <a:avLst/>
              <a:gdLst>
                <a:gd name="T0" fmla="*/ 3 w 35"/>
                <a:gd name="T1" fmla="*/ 1 h 23"/>
                <a:gd name="T2" fmla="*/ 3 w 35"/>
                <a:gd name="T3" fmla="*/ 5 h 23"/>
                <a:gd name="T4" fmla="*/ 17 w 35"/>
                <a:gd name="T5" fmla="*/ 11 h 23"/>
                <a:gd name="T6" fmla="*/ 31 w 35"/>
                <a:gd name="T7" fmla="*/ 22 h 23"/>
                <a:gd name="T8" fmla="*/ 34 w 35"/>
                <a:gd name="T9" fmla="*/ 20 h 23"/>
                <a:gd name="T10" fmla="*/ 3 w 35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" y="1"/>
                  </a:move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8"/>
                    <a:pt x="17" y="11"/>
                  </a:cubicBezTo>
                  <a:cubicBezTo>
                    <a:pt x="22" y="15"/>
                    <a:pt x="26" y="19"/>
                    <a:pt x="31" y="22"/>
                  </a:cubicBezTo>
                  <a:cubicBezTo>
                    <a:pt x="33" y="23"/>
                    <a:pt x="35" y="22"/>
                    <a:pt x="34" y="20"/>
                  </a:cubicBezTo>
                  <a:cubicBezTo>
                    <a:pt x="30" y="8"/>
                    <a:pt x="16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Rectangle 47"/>
          <p:cNvSpPr/>
          <p:nvPr/>
        </p:nvSpPr>
        <p:spPr>
          <a:xfrm>
            <a:off x="1288212" y="759990"/>
            <a:ext cx="1846659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照片剪影</a:t>
            </a:r>
            <a:endParaRPr lang="en-US" sz="36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20" name="组合 90"/>
          <p:cNvGrpSpPr/>
          <p:nvPr/>
        </p:nvGrpSpPr>
        <p:grpSpPr>
          <a:xfrm>
            <a:off x="7139463" y="293962"/>
            <a:ext cx="4536008" cy="2940917"/>
            <a:chOff x="1122658" y="2042812"/>
            <a:chExt cx="5022450" cy="3256301"/>
          </a:xfrm>
        </p:grpSpPr>
        <p:cxnSp>
          <p:nvCxnSpPr>
            <p:cNvPr id="21" name="直接连接符 91"/>
            <p:cNvCxnSpPr/>
            <p:nvPr/>
          </p:nvCxnSpPr>
          <p:spPr>
            <a:xfrm>
              <a:off x="1122658" y="4641900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92"/>
            <p:cNvCxnSpPr/>
            <p:nvPr/>
          </p:nvCxnSpPr>
          <p:spPr>
            <a:xfrm>
              <a:off x="1817960" y="2042813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93"/>
            <p:cNvCxnSpPr/>
            <p:nvPr/>
          </p:nvCxnSpPr>
          <p:spPr>
            <a:xfrm rot="5400000">
              <a:off x="197429" y="2968042"/>
              <a:ext cx="2528845" cy="6783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94"/>
            <p:cNvCxnSpPr/>
            <p:nvPr/>
          </p:nvCxnSpPr>
          <p:spPr>
            <a:xfrm rot="5400000">
              <a:off x="4539493" y="3598253"/>
              <a:ext cx="2503842" cy="7073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90"/>
          <p:cNvGrpSpPr/>
          <p:nvPr/>
        </p:nvGrpSpPr>
        <p:grpSpPr>
          <a:xfrm>
            <a:off x="7433580" y="3442692"/>
            <a:ext cx="4536008" cy="2940917"/>
            <a:chOff x="1122658" y="2042812"/>
            <a:chExt cx="5022450" cy="3256301"/>
          </a:xfrm>
        </p:grpSpPr>
        <p:cxnSp>
          <p:nvCxnSpPr>
            <p:cNvPr id="26" name="直接连接符 91"/>
            <p:cNvCxnSpPr/>
            <p:nvPr/>
          </p:nvCxnSpPr>
          <p:spPr>
            <a:xfrm>
              <a:off x="1122658" y="4641900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92"/>
            <p:cNvCxnSpPr/>
            <p:nvPr/>
          </p:nvCxnSpPr>
          <p:spPr>
            <a:xfrm>
              <a:off x="1817960" y="2042813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93"/>
            <p:cNvCxnSpPr/>
            <p:nvPr/>
          </p:nvCxnSpPr>
          <p:spPr>
            <a:xfrm rot="5400000">
              <a:off x="197429" y="2968042"/>
              <a:ext cx="2528845" cy="6783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94"/>
            <p:cNvCxnSpPr/>
            <p:nvPr/>
          </p:nvCxnSpPr>
          <p:spPr>
            <a:xfrm rot="5400000">
              <a:off x="4539493" y="3598253"/>
              <a:ext cx="2503842" cy="7073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J:\排路國小\108教導資料\競賽\資訊科技與智慧學習 教案\20191009環境教育社區踏查_191018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8" y="1678873"/>
            <a:ext cx="3457548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排路國小\108教導資料\競賽\資訊科技與智慧學習 教案\20191009環境教育社區踏查_191018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55" y="376859"/>
            <a:ext cx="3937766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90"/>
          <p:cNvGrpSpPr/>
          <p:nvPr/>
        </p:nvGrpSpPr>
        <p:grpSpPr>
          <a:xfrm>
            <a:off x="3049973" y="3696461"/>
            <a:ext cx="4536008" cy="2940917"/>
            <a:chOff x="1122658" y="2042812"/>
            <a:chExt cx="5022450" cy="3256301"/>
          </a:xfrm>
        </p:grpSpPr>
        <p:cxnSp>
          <p:nvCxnSpPr>
            <p:cNvPr id="33" name="直接连接符 91"/>
            <p:cNvCxnSpPr/>
            <p:nvPr/>
          </p:nvCxnSpPr>
          <p:spPr>
            <a:xfrm>
              <a:off x="1122658" y="4641900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92"/>
            <p:cNvCxnSpPr/>
            <p:nvPr/>
          </p:nvCxnSpPr>
          <p:spPr>
            <a:xfrm>
              <a:off x="1817960" y="2042813"/>
              <a:ext cx="4327148" cy="6572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93"/>
            <p:cNvCxnSpPr/>
            <p:nvPr/>
          </p:nvCxnSpPr>
          <p:spPr>
            <a:xfrm rot="5400000">
              <a:off x="197429" y="2968042"/>
              <a:ext cx="2528845" cy="6783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94"/>
            <p:cNvCxnSpPr/>
            <p:nvPr/>
          </p:nvCxnSpPr>
          <p:spPr>
            <a:xfrm rot="5400000">
              <a:off x="4539493" y="3598253"/>
              <a:ext cx="2503842" cy="7073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J:\排路國小\108教導資料\競賽\資訊科技與智慧學習 教案\20191009環境教育社區踏查_191018_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22" y="2868022"/>
            <a:ext cx="4273919" cy="32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排路國小\108教導資料\競賽\資訊科技與智慧學習 教案\20191009環境教育社區踏查_191018_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56" y="3442691"/>
            <a:ext cx="3889744" cy="29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031" y="4451568"/>
            <a:ext cx="1787575" cy="1487372"/>
          </a:xfrm>
          <a:prstGeom prst="rect">
            <a:avLst/>
          </a:prstGeom>
        </p:spPr>
      </p:pic>
      <p:grpSp>
        <p:nvGrpSpPr>
          <p:cNvPr id="40" name="组合 363"/>
          <p:cNvGrpSpPr/>
          <p:nvPr/>
        </p:nvGrpSpPr>
        <p:grpSpPr>
          <a:xfrm>
            <a:off x="5170892" y="1252433"/>
            <a:ext cx="922130" cy="925411"/>
            <a:chOff x="5148263" y="2954338"/>
            <a:chExt cx="1249363" cy="1279525"/>
          </a:xfrm>
          <a:solidFill>
            <a:schemeClr val="bg1"/>
          </a:solidFill>
        </p:grpSpPr>
        <p:sp>
          <p:nvSpPr>
            <p:cNvPr id="41" name="Freeform 230"/>
            <p:cNvSpPr>
              <a:spLocks noEditPoints="1"/>
            </p:cNvSpPr>
            <p:nvPr/>
          </p:nvSpPr>
          <p:spPr bwMode="auto">
            <a:xfrm>
              <a:off x="5230813" y="3509963"/>
              <a:ext cx="179388" cy="177800"/>
            </a:xfrm>
            <a:custGeom>
              <a:avLst/>
              <a:gdLst/>
              <a:ahLst/>
              <a:cxnLst>
                <a:cxn ang="0">
                  <a:pos x="181" y="336"/>
                </a:cxn>
                <a:cxn ang="0">
                  <a:pos x="155" y="319"/>
                </a:cxn>
                <a:cxn ang="0">
                  <a:pos x="127" y="274"/>
                </a:cxn>
                <a:cxn ang="0">
                  <a:pos x="108" y="245"/>
                </a:cxn>
                <a:cxn ang="0">
                  <a:pos x="59" y="234"/>
                </a:cxn>
                <a:cxn ang="0">
                  <a:pos x="25" y="227"/>
                </a:cxn>
                <a:cxn ang="0">
                  <a:pos x="4" y="219"/>
                </a:cxn>
                <a:cxn ang="0">
                  <a:pos x="0" y="205"/>
                </a:cxn>
                <a:cxn ang="0">
                  <a:pos x="13" y="170"/>
                </a:cxn>
                <a:cxn ang="0">
                  <a:pos x="36" y="144"/>
                </a:cxn>
                <a:cxn ang="0">
                  <a:pos x="53" y="116"/>
                </a:cxn>
                <a:cxn ang="0">
                  <a:pos x="49" y="66"/>
                </a:cxn>
                <a:cxn ang="0">
                  <a:pos x="52" y="15"/>
                </a:cxn>
                <a:cxn ang="0">
                  <a:pos x="67" y="2"/>
                </a:cxn>
                <a:cxn ang="0">
                  <a:pos x="95" y="5"/>
                </a:cxn>
                <a:cxn ang="0">
                  <a:pos x="143" y="26"/>
                </a:cxn>
                <a:cxn ang="0">
                  <a:pos x="168" y="27"/>
                </a:cxn>
                <a:cxn ang="0">
                  <a:pos x="205" y="9"/>
                </a:cxn>
                <a:cxn ang="0">
                  <a:pos x="232" y="1"/>
                </a:cxn>
                <a:cxn ang="0">
                  <a:pos x="273" y="3"/>
                </a:cxn>
                <a:cxn ang="0">
                  <a:pos x="287" y="17"/>
                </a:cxn>
                <a:cxn ang="0">
                  <a:pos x="287" y="43"/>
                </a:cxn>
                <a:cxn ang="0">
                  <a:pos x="275" y="102"/>
                </a:cxn>
                <a:cxn ang="0">
                  <a:pos x="279" y="118"/>
                </a:cxn>
                <a:cxn ang="0">
                  <a:pos x="304" y="139"/>
                </a:cxn>
                <a:cxn ang="0">
                  <a:pos x="333" y="159"/>
                </a:cxn>
                <a:cxn ang="0">
                  <a:pos x="339" y="170"/>
                </a:cxn>
                <a:cxn ang="0">
                  <a:pos x="331" y="204"/>
                </a:cxn>
                <a:cxn ang="0">
                  <a:pos x="315" y="217"/>
                </a:cxn>
                <a:cxn ang="0">
                  <a:pos x="270" y="230"/>
                </a:cxn>
                <a:cxn ang="0">
                  <a:pos x="249" y="243"/>
                </a:cxn>
                <a:cxn ang="0">
                  <a:pos x="227" y="282"/>
                </a:cxn>
                <a:cxn ang="0">
                  <a:pos x="203" y="332"/>
                </a:cxn>
                <a:cxn ang="0">
                  <a:pos x="157" y="48"/>
                </a:cxn>
                <a:cxn ang="0">
                  <a:pos x="107" y="27"/>
                </a:cxn>
                <a:cxn ang="0">
                  <a:pos x="75" y="20"/>
                </a:cxn>
                <a:cxn ang="0">
                  <a:pos x="65" y="71"/>
                </a:cxn>
                <a:cxn ang="0">
                  <a:pos x="65" y="129"/>
                </a:cxn>
                <a:cxn ang="0">
                  <a:pos x="46" y="163"/>
                </a:cxn>
                <a:cxn ang="0">
                  <a:pos x="31" y="175"/>
                </a:cxn>
                <a:cxn ang="0">
                  <a:pos x="20" y="198"/>
                </a:cxn>
                <a:cxn ang="0">
                  <a:pos x="73" y="222"/>
                </a:cxn>
                <a:cxn ang="0">
                  <a:pos x="110" y="228"/>
                </a:cxn>
                <a:cxn ang="0">
                  <a:pos x="124" y="237"/>
                </a:cxn>
                <a:cxn ang="0">
                  <a:pos x="138" y="269"/>
                </a:cxn>
                <a:cxn ang="0">
                  <a:pos x="153" y="295"/>
                </a:cxn>
                <a:cxn ang="0">
                  <a:pos x="185" y="321"/>
                </a:cxn>
                <a:cxn ang="0">
                  <a:pos x="207" y="288"/>
                </a:cxn>
                <a:cxn ang="0">
                  <a:pos x="230" y="237"/>
                </a:cxn>
                <a:cxn ang="0">
                  <a:pos x="247" y="223"/>
                </a:cxn>
                <a:cxn ang="0">
                  <a:pos x="270" y="210"/>
                </a:cxn>
                <a:cxn ang="0">
                  <a:pos x="309" y="199"/>
                </a:cxn>
                <a:cxn ang="0">
                  <a:pos x="320" y="184"/>
                </a:cxn>
                <a:cxn ang="0">
                  <a:pos x="318" y="171"/>
                </a:cxn>
                <a:cxn ang="0">
                  <a:pos x="295" y="152"/>
                </a:cxn>
                <a:cxn ang="0">
                  <a:pos x="264" y="130"/>
                </a:cxn>
                <a:cxn ang="0">
                  <a:pos x="259" y="113"/>
                </a:cxn>
                <a:cxn ang="0">
                  <a:pos x="262" y="78"/>
                </a:cxn>
                <a:cxn ang="0">
                  <a:pos x="270" y="26"/>
                </a:cxn>
                <a:cxn ang="0">
                  <a:pos x="249" y="19"/>
                </a:cxn>
                <a:cxn ang="0">
                  <a:pos x="215" y="27"/>
                </a:cxn>
                <a:cxn ang="0">
                  <a:pos x="157" y="48"/>
                </a:cxn>
              </a:cxnLst>
              <a:rect l="0" t="0" r="r" b="b"/>
              <a:pathLst>
                <a:path w="339" h="337">
                  <a:moveTo>
                    <a:pt x="199" y="337"/>
                  </a:moveTo>
                  <a:lnTo>
                    <a:pt x="199" y="337"/>
                  </a:lnTo>
                  <a:lnTo>
                    <a:pt x="189" y="337"/>
                  </a:lnTo>
                  <a:lnTo>
                    <a:pt x="181" y="336"/>
                  </a:lnTo>
                  <a:lnTo>
                    <a:pt x="173" y="334"/>
                  </a:lnTo>
                  <a:lnTo>
                    <a:pt x="167" y="330"/>
                  </a:lnTo>
                  <a:lnTo>
                    <a:pt x="160" y="325"/>
                  </a:lnTo>
                  <a:lnTo>
                    <a:pt x="155" y="319"/>
                  </a:lnTo>
                  <a:lnTo>
                    <a:pt x="150" y="313"/>
                  </a:lnTo>
                  <a:lnTo>
                    <a:pt x="144" y="305"/>
                  </a:lnTo>
                  <a:lnTo>
                    <a:pt x="136" y="290"/>
                  </a:lnTo>
                  <a:lnTo>
                    <a:pt x="127" y="274"/>
                  </a:lnTo>
                  <a:lnTo>
                    <a:pt x="118" y="259"/>
                  </a:lnTo>
                  <a:lnTo>
                    <a:pt x="113" y="252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1" y="245"/>
                  </a:lnTo>
                  <a:lnTo>
                    <a:pt x="94" y="243"/>
                  </a:lnTo>
                  <a:lnTo>
                    <a:pt x="77" y="239"/>
                  </a:lnTo>
                  <a:lnTo>
                    <a:pt x="59" y="234"/>
                  </a:lnTo>
                  <a:lnTo>
                    <a:pt x="49" y="230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25" y="227"/>
                  </a:lnTo>
                  <a:lnTo>
                    <a:pt x="19" y="226"/>
                  </a:lnTo>
                  <a:lnTo>
                    <a:pt x="14" y="225"/>
                  </a:lnTo>
                  <a:lnTo>
                    <a:pt x="8" y="223"/>
                  </a:lnTo>
                  <a:lnTo>
                    <a:pt x="4" y="219"/>
                  </a:lnTo>
                  <a:lnTo>
                    <a:pt x="1" y="21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3" y="190"/>
                  </a:lnTo>
                  <a:lnTo>
                    <a:pt x="7" y="18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8" y="164"/>
                  </a:lnTo>
                  <a:lnTo>
                    <a:pt x="23" y="156"/>
                  </a:lnTo>
                  <a:lnTo>
                    <a:pt x="36" y="144"/>
                  </a:lnTo>
                  <a:lnTo>
                    <a:pt x="43" y="137"/>
                  </a:lnTo>
                  <a:lnTo>
                    <a:pt x="48" y="131"/>
                  </a:lnTo>
                  <a:lnTo>
                    <a:pt x="51" y="123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04"/>
                  </a:lnTo>
                  <a:lnTo>
                    <a:pt x="52" y="92"/>
                  </a:lnTo>
                  <a:lnTo>
                    <a:pt x="49" y="66"/>
                  </a:lnTo>
                  <a:lnTo>
                    <a:pt x="48" y="54"/>
                  </a:lnTo>
                  <a:lnTo>
                    <a:pt x="48" y="41"/>
                  </a:lnTo>
                  <a:lnTo>
                    <a:pt x="49" y="2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7" y="10"/>
                  </a:lnTo>
                  <a:lnTo>
                    <a:pt x="62" y="5"/>
                  </a:lnTo>
                  <a:lnTo>
                    <a:pt x="67" y="2"/>
                  </a:lnTo>
                  <a:lnTo>
                    <a:pt x="73" y="1"/>
                  </a:lnTo>
                  <a:lnTo>
                    <a:pt x="78" y="1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8" y="12"/>
                  </a:lnTo>
                  <a:lnTo>
                    <a:pt x="122" y="18"/>
                  </a:lnTo>
                  <a:lnTo>
                    <a:pt x="136" y="24"/>
                  </a:lnTo>
                  <a:lnTo>
                    <a:pt x="143" y="26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9" y="28"/>
                  </a:lnTo>
                  <a:lnTo>
                    <a:pt x="168" y="27"/>
                  </a:lnTo>
                  <a:lnTo>
                    <a:pt x="175" y="25"/>
                  </a:lnTo>
                  <a:lnTo>
                    <a:pt x="183" y="20"/>
                  </a:lnTo>
                  <a:lnTo>
                    <a:pt x="198" y="13"/>
                  </a:lnTo>
                  <a:lnTo>
                    <a:pt x="205" y="9"/>
                  </a:lnTo>
                  <a:lnTo>
                    <a:pt x="214" y="5"/>
                  </a:lnTo>
                  <a:lnTo>
                    <a:pt x="214" y="5"/>
                  </a:lnTo>
                  <a:lnTo>
                    <a:pt x="221" y="3"/>
                  </a:lnTo>
                  <a:lnTo>
                    <a:pt x="232" y="1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7" y="1"/>
                  </a:lnTo>
                  <a:lnTo>
                    <a:pt x="273" y="3"/>
                  </a:lnTo>
                  <a:lnTo>
                    <a:pt x="278" y="5"/>
                  </a:lnTo>
                  <a:lnTo>
                    <a:pt x="281" y="9"/>
                  </a:lnTo>
                  <a:lnTo>
                    <a:pt x="285" y="12"/>
                  </a:lnTo>
                  <a:lnTo>
                    <a:pt x="287" y="17"/>
                  </a:lnTo>
                  <a:lnTo>
                    <a:pt x="289" y="23"/>
                  </a:lnTo>
                  <a:lnTo>
                    <a:pt x="289" y="23"/>
                  </a:lnTo>
                  <a:lnTo>
                    <a:pt x="289" y="32"/>
                  </a:lnTo>
                  <a:lnTo>
                    <a:pt x="287" y="43"/>
                  </a:lnTo>
                  <a:lnTo>
                    <a:pt x="280" y="70"/>
                  </a:lnTo>
                  <a:lnTo>
                    <a:pt x="277" y="84"/>
                  </a:lnTo>
                  <a:lnTo>
                    <a:pt x="275" y="96"/>
                  </a:lnTo>
                  <a:lnTo>
                    <a:pt x="275" y="102"/>
                  </a:lnTo>
                  <a:lnTo>
                    <a:pt x="276" y="108"/>
                  </a:lnTo>
                  <a:lnTo>
                    <a:pt x="277" y="114"/>
                  </a:lnTo>
                  <a:lnTo>
                    <a:pt x="279" y="118"/>
                  </a:lnTo>
                  <a:lnTo>
                    <a:pt x="279" y="118"/>
                  </a:lnTo>
                  <a:lnTo>
                    <a:pt x="282" y="123"/>
                  </a:lnTo>
                  <a:lnTo>
                    <a:pt x="286" y="126"/>
                  </a:lnTo>
                  <a:lnTo>
                    <a:pt x="294" y="134"/>
                  </a:lnTo>
                  <a:lnTo>
                    <a:pt x="304" y="139"/>
                  </a:lnTo>
                  <a:lnTo>
                    <a:pt x="312" y="145"/>
                  </a:lnTo>
                  <a:lnTo>
                    <a:pt x="322" y="149"/>
                  </a:lnTo>
                  <a:lnTo>
                    <a:pt x="330" y="154"/>
                  </a:lnTo>
                  <a:lnTo>
                    <a:pt x="333" y="159"/>
                  </a:lnTo>
                  <a:lnTo>
                    <a:pt x="336" y="162"/>
                  </a:lnTo>
                  <a:lnTo>
                    <a:pt x="338" y="166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39" y="177"/>
                  </a:lnTo>
                  <a:lnTo>
                    <a:pt x="337" y="187"/>
                  </a:lnTo>
                  <a:lnTo>
                    <a:pt x="333" y="199"/>
                  </a:lnTo>
                  <a:lnTo>
                    <a:pt x="331" y="204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2" y="214"/>
                  </a:lnTo>
                  <a:lnTo>
                    <a:pt x="315" y="217"/>
                  </a:lnTo>
                  <a:lnTo>
                    <a:pt x="306" y="221"/>
                  </a:lnTo>
                  <a:lnTo>
                    <a:pt x="297" y="224"/>
                  </a:lnTo>
                  <a:lnTo>
                    <a:pt x="279" y="228"/>
                  </a:lnTo>
                  <a:lnTo>
                    <a:pt x="270" y="230"/>
                  </a:lnTo>
                  <a:lnTo>
                    <a:pt x="260" y="235"/>
                  </a:lnTo>
                  <a:lnTo>
                    <a:pt x="260" y="235"/>
                  </a:lnTo>
                  <a:lnTo>
                    <a:pt x="255" y="238"/>
                  </a:lnTo>
                  <a:lnTo>
                    <a:pt x="249" y="243"/>
                  </a:lnTo>
                  <a:lnTo>
                    <a:pt x="244" y="249"/>
                  </a:lnTo>
                  <a:lnTo>
                    <a:pt x="240" y="254"/>
                  </a:lnTo>
                  <a:lnTo>
                    <a:pt x="233" y="268"/>
                  </a:lnTo>
                  <a:lnTo>
                    <a:pt x="227" y="282"/>
                  </a:lnTo>
                  <a:lnTo>
                    <a:pt x="221" y="297"/>
                  </a:lnTo>
                  <a:lnTo>
                    <a:pt x="215" y="312"/>
                  </a:lnTo>
                  <a:lnTo>
                    <a:pt x="207" y="326"/>
                  </a:lnTo>
                  <a:lnTo>
                    <a:pt x="203" y="332"/>
                  </a:lnTo>
                  <a:lnTo>
                    <a:pt x="199" y="337"/>
                  </a:lnTo>
                  <a:lnTo>
                    <a:pt x="199" y="337"/>
                  </a:lnTo>
                  <a:close/>
                  <a:moveTo>
                    <a:pt x="157" y="48"/>
                  </a:moveTo>
                  <a:lnTo>
                    <a:pt x="157" y="48"/>
                  </a:lnTo>
                  <a:lnTo>
                    <a:pt x="146" y="45"/>
                  </a:lnTo>
                  <a:lnTo>
                    <a:pt x="137" y="41"/>
                  </a:lnTo>
                  <a:lnTo>
                    <a:pt x="116" y="31"/>
                  </a:lnTo>
                  <a:lnTo>
                    <a:pt x="107" y="27"/>
                  </a:lnTo>
                  <a:lnTo>
                    <a:pt x="96" y="24"/>
                  </a:lnTo>
                  <a:lnTo>
                    <a:pt x="85" y="22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69" y="32"/>
                  </a:lnTo>
                  <a:lnTo>
                    <a:pt x="66" y="44"/>
                  </a:lnTo>
                  <a:lnTo>
                    <a:pt x="65" y="58"/>
                  </a:lnTo>
                  <a:lnTo>
                    <a:pt x="65" y="71"/>
                  </a:lnTo>
                  <a:lnTo>
                    <a:pt x="67" y="99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5" y="129"/>
                  </a:lnTo>
                  <a:lnTo>
                    <a:pt x="61" y="133"/>
                  </a:lnTo>
                  <a:lnTo>
                    <a:pt x="55" y="141"/>
                  </a:lnTo>
                  <a:lnTo>
                    <a:pt x="50" y="152"/>
                  </a:lnTo>
                  <a:lnTo>
                    <a:pt x="46" y="163"/>
                  </a:lnTo>
                  <a:lnTo>
                    <a:pt x="46" y="163"/>
                  </a:lnTo>
                  <a:lnTo>
                    <a:pt x="40" y="166"/>
                  </a:lnTo>
                  <a:lnTo>
                    <a:pt x="36" y="170"/>
                  </a:lnTo>
                  <a:lnTo>
                    <a:pt x="31" y="175"/>
                  </a:lnTo>
                  <a:lnTo>
                    <a:pt x="28" y="180"/>
                  </a:lnTo>
                  <a:lnTo>
                    <a:pt x="24" y="186"/>
                  </a:lnTo>
                  <a:lnTo>
                    <a:pt x="21" y="192"/>
                  </a:lnTo>
                  <a:lnTo>
                    <a:pt x="20" y="198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47" y="213"/>
                  </a:lnTo>
                  <a:lnTo>
                    <a:pt x="73" y="222"/>
                  </a:lnTo>
                  <a:lnTo>
                    <a:pt x="73" y="222"/>
                  </a:lnTo>
                  <a:lnTo>
                    <a:pt x="85" y="224"/>
                  </a:lnTo>
                  <a:lnTo>
                    <a:pt x="98" y="226"/>
                  </a:lnTo>
                  <a:lnTo>
                    <a:pt x="110" y="228"/>
                  </a:lnTo>
                  <a:lnTo>
                    <a:pt x="115" y="230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4" y="237"/>
                  </a:lnTo>
                  <a:lnTo>
                    <a:pt x="128" y="242"/>
                  </a:lnTo>
                  <a:lnTo>
                    <a:pt x="130" y="249"/>
                  </a:lnTo>
                  <a:lnTo>
                    <a:pt x="134" y="255"/>
                  </a:lnTo>
                  <a:lnTo>
                    <a:pt x="138" y="269"/>
                  </a:lnTo>
                  <a:lnTo>
                    <a:pt x="141" y="275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53" y="295"/>
                  </a:lnTo>
                  <a:lnTo>
                    <a:pt x="161" y="305"/>
                  </a:lnTo>
                  <a:lnTo>
                    <a:pt x="173" y="314"/>
                  </a:lnTo>
                  <a:lnTo>
                    <a:pt x="185" y="321"/>
                  </a:lnTo>
                  <a:lnTo>
                    <a:pt x="185" y="321"/>
                  </a:lnTo>
                  <a:lnTo>
                    <a:pt x="190" y="317"/>
                  </a:lnTo>
                  <a:lnTo>
                    <a:pt x="195" y="312"/>
                  </a:lnTo>
                  <a:lnTo>
                    <a:pt x="202" y="301"/>
                  </a:lnTo>
                  <a:lnTo>
                    <a:pt x="207" y="288"/>
                  </a:lnTo>
                  <a:lnTo>
                    <a:pt x="213" y="275"/>
                  </a:lnTo>
                  <a:lnTo>
                    <a:pt x="218" y="261"/>
                  </a:lnTo>
                  <a:lnTo>
                    <a:pt x="224" y="249"/>
                  </a:lnTo>
                  <a:lnTo>
                    <a:pt x="230" y="237"/>
                  </a:lnTo>
                  <a:lnTo>
                    <a:pt x="233" y="231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47" y="223"/>
                  </a:lnTo>
                  <a:lnTo>
                    <a:pt x="254" y="219"/>
                  </a:lnTo>
                  <a:lnTo>
                    <a:pt x="260" y="214"/>
                  </a:lnTo>
                  <a:lnTo>
                    <a:pt x="270" y="210"/>
                  </a:lnTo>
                  <a:lnTo>
                    <a:pt x="270" y="210"/>
                  </a:lnTo>
                  <a:lnTo>
                    <a:pt x="286" y="207"/>
                  </a:lnTo>
                  <a:lnTo>
                    <a:pt x="294" y="205"/>
                  </a:lnTo>
                  <a:lnTo>
                    <a:pt x="302" y="202"/>
                  </a:lnTo>
                  <a:lnTo>
                    <a:pt x="309" y="199"/>
                  </a:lnTo>
                  <a:lnTo>
                    <a:pt x="316" y="195"/>
                  </a:lnTo>
                  <a:lnTo>
                    <a:pt x="318" y="192"/>
                  </a:lnTo>
                  <a:lnTo>
                    <a:pt x="319" y="189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20" y="180"/>
                  </a:lnTo>
                  <a:lnTo>
                    <a:pt x="320" y="176"/>
                  </a:lnTo>
                  <a:lnTo>
                    <a:pt x="318" y="171"/>
                  </a:lnTo>
                  <a:lnTo>
                    <a:pt x="316" y="167"/>
                  </a:lnTo>
                  <a:lnTo>
                    <a:pt x="312" y="164"/>
                  </a:lnTo>
                  <a:lnTo>
                    <a:pt x="305" y="158"/>
                  </a:lnTo>
                  <a:lnTo>
                    <a:pt x="295" y="152"/>
                  </a:lnTo>
                  <a:lnTo>
                    <a:pt x="285" y="147"/>
                  </a:lnTo>
                  <a:lnTo>
                    <a:pt x="276" y="141"/>
                  </a:lnTo>
                  <a:lnTo>
                    <a:pt x="267" y="134"/>
                  </a:lnTo>
                  <a:lnTo>
                    <a:pt x="264" y="130"/>
                  </a:lnTo>
                  <a:lnTo>
                    <a:pt x="262" y="125"/>
                  </a:lnTo>
                  <a:lnTo>
                    <a:pt x="262" y="125"/>
                  </a:lnTo>
                  <a:lnTo>
                    <a:pt x="260" y="119"/>
                  </a:lnTo>
                  <a:lnTo>
                    <a:pt x="259" y="113"/>
                  </a:lnTo>
                  <a:lnTo>
                    <a:pt x="258" y="106"/>
                  </a:lnTo>
                  <a:lnTo>
                    <a:pt x="258" y="101"/>
                  </a:lnTo>
                  <a:lnTo>
                    <a:pt x="259" y="90"/>
                  </a:lnTo>
                  <a:lnTo>
                    <a:pt x="262" y="78"/>
                  </a:lnTo>
                  <a:lnTo>
                    <a:pt x="265" y="68"/>
                  </a:lnTo>
                  <a:lnTo>
                    <a:pt x="269" y="56"/>
                  </a:lnTo>
                  <a:lnTo>
                    <a:pt x="270" y="42"/>
                  </a:lnTo>
                  <a:lnTo>
                    <a:pt x="270" y="26"/>
                  </a:lnTo>
                  <a:lnTo>
                    <a:pt x="270" y="26"/>
                  </a:lnTo>
                  <a:lnTo>
                    <a:pt x="262" y="23"/>
                  </a:lnTo>
                  <a:lnTo>
                    <a:pt x="256" y="20"/>
                  </a:lnTo>
                  <a:lnTo>
                    <a:pt x="249" y="19"/>
                  </a:lnTo>
                  <a:lnTo>
                    <a:pt x="242" y="19"/>
                  </a:lnTo>
                  <a:lnTo>
                    <a:pt x="235" y="20"/>
                  </a:lnTo>
                  <a:lnTo>
                    <a:pt x="229" y="22"/>
                  </a:lnTo>
                  <a:lnTo>
                    <a:pt x="215" y="27"/>
                  </a:lnTo>
                  <a:lnTo>
                    <a:pt x="188" y="40"/>
                  </a:lnTo>
                  <a:lnTo>
                    <a:pt x="173" y="45"/>
                  </a:lnTo>
                  <a:lnTo>
                    <a:pt x="166" y="47"/>
                  </a:lnTo>
                  <a:lnTo>
                    <a:pt x="157" y="48"/>
                  </a:lnTo>
                  <a:lnTo>
                    <a:pt x="157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1"/>
            <p:cNvSpPr>
              <a:spLocks noEditPoints="1"/>
            </p:cNvSpPr>
            <p:nvPr/>
          </p:nvSpPr>
          <p:spPr bwMode="auto">
            <a:xfrm>
              <a:off x="5257801" y="3532188"/>
              <a:ext cx="123825" cy="123825"/>
            </a:xfrm>
            <a:custGeom>
              <a:avLst/>
              <a:gdLst/>
              <a:ahLst/>
              <a:cxnLst>
                <a:cxn ang="0">
                  <a:pos x="192" y="21"/>
                </a:cxn>
                <a:cxn ang="0">
                  <a:pos x="190" y="65"/>
                </a:cxn>
                <a:cxn ang="0">
                  <a:pos x="196" y="88"/>
                </a:cxn>
                <a:cxn ang="0">
                  <a:pos x="217" y="107"/>
                </a:cxn>
                <a:cxn ang="0">
                  <a:pos x="236" y="125"/>
                </a:cxn>
                <a:cxn ang="0">
                  <a:pos x="227" y="145"/>
                </a:cxn>
                <a:cxn ang="0">
                  <a:pos x="210" y="152"/>
                </a:cxn>
                <a:cxn ang="0">
                  <a:pos x="183" y="160"/>
                </a:cxn>
                <a:cxn ang="0">
                  <a:pos x="164" y="189"/>
                </a:cxn>
                <a:cxn ang="0">
                  <a:pos x="141" y="234"/>
                </a:cxn>
                <a:cxn ang="0">
                  <a:pos x="120" y="226"/>
                </a:cxn>
                <a:cxn ang="0">
                  <a:pos x="94" y="171"/>
                </a:cxn>
                <a:cxn ang="0">
                  <a:pos x="82" y="161"/>
                </a:cxn>
                <a:cxn ang="0">
                  <a:pos x="58" y="159"/>
                </a:cxn>
                <a:cxn ang="0">
                  <a:pos x="18" y="163"/>
                </a:cxn>
                <a:cxn ang="0">
                  <a:pos x="1" y="156"/>
                </a:cxn>
                <a:cxn ang="0">
                  <a:pos x="5" y="122"/>
                </a:cxn>
                <a:cxn ang="0">
                  <a:pos x="19" y="96"/>
                </a:cxn>
                <a:cxn ang="0">
                  <a:pos x="42" y="80"/>
                </a:cxn>
                <a:cxn ang="0">
                  <a:pos x="37" y="59"/>
                </a:cxn>
                <a:cxn ang="0">
                  <a:pos x="26" y="21"/>
                </a:cxn>
                <a:cxn ang="0">
                  <a:pos x="36" y="6"/>
                </a:cxn>
                <a:cxn ang="0">
                  <a:pos x="56" y="2"/>
                </a:cxn>
                <a:cxn ang="0">
                  <a:pos x="80" y="21"/>
                </a:cxn>
                <a:cxn ang="0">
                  <a:pos x="109" y="23"/>
                </a:cxn>
                <a:cxn ang="0">
                  <a:pos x="168" y="0"/>
                </a:cxn>
                <a:cxn ang="0">
                  <a:pos x="182" y="3"/>
                </a:cxn>
                <a:cxn ang="0">
                  <a:pos x="46" y="24"/>
                </a:cxn>
                <a:cxn ang="0">
                  <a:pos x="57" y="52"/>
                </a:cxn>
                <a:cxn ang="0">
                  <a:pos x="65" y="77"/>
                </a:cxn>
                <a:cxn ang="0">
                  <a:pos x="59" y="90"/>
                </a:cxn>
                <a:cxn ang="0">
                  <a:pos x="30" y="114"/>
                </a:cxn>
                <a:cxn ang="0">
                  <a:pos x="19" y="131"/>
                </a:cxn>
                <a:cxn ang="0">
                  <a:pos x="39" y="143"/>
                </a:cxn>
                <a:cxn ang="0">
                  <a:pos x="95" y="146"/>
                </a:cxn>
                <a:cxn ang="0">
                  <a:pos x="106" y="156"/>
                </a:cxn>
                <a:cxn ang="0">
                  <a:pos x="118" y="191"/>
                </a:cxn>
                <a:cxn ang="0">
                  <a:pos x="133" y="211"/>
                </a:cxn>
                <a:cxn ang="0">
                  <a:pos x="153" y="169"/>
                </a:cxn>
                <a:cxn ang="0">
                  <a:pos x="173" y="141"/>
                </a:cxn>
                <a:cxn ang="0">
                  <a:pos x="202" y="136"/>
                </a:cxn>
                <a:cxn ang="0">
                  <a:pos x="205" y="124"/>
                </a:cxn>
                <a:cxn ang="0">
                  <a:pos x="182" y="104"/>
                </a:cxn>
                <a:cxn ang="0">
                  <a:pos x="172" y="82"/>
                </a:cxn>
                <a:cxn ang="0">
                  <a:pos x="177" y="40"/>
                </a:cxn>
                <a:cxn ang="0">
                  <a:pos x="164" y="24"/>
                </a:cxn>
                <a:cxn ang="0">
                  <a:pos x="120" y="42"/>
                </a:cxn>
                <a:cxn ang="0">
                  <a:pos x="58" y="29"/>
                </a:cxn>
              </a:cxnLst>
              <a:rect l="0" t="0" r="r" b="b"/>
              <a:pathLst>
                <a:path w="236" h="234">
                  <a:moveTo>
                    <a:pt x="187" y="4"/>
                  </a:moveTo>
                  <a:lnTo>
                    <a:pt x="187" y="4"/>
                  </a:lnTo>
                  <a:lnTo>
                    <a:pt x="190" y="13"/>
                  </a:lnTo>
                  <a:lnTo>
                    <a:pt x="192" y="21"/>
                  </a:lnTo>
                  <a:lnTo>
                    <a:pt x="192" y="30"/>
                  </a:lnTo>
                  <a:lnTo>
                    <a:pt x="192" y="39"/>
                  </a:lnTo>
                  <a:lnTo>
                    <a:pt x="191" y="57"/>
                  </a:lnTo>
                  <a:lnTo>
                    <a:pt x="190" y="65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3" y="81"/>
                  </a:lnTo>
                  <a:lnTo>
                    <a:pt x="196" y="88"/>
                  </a:lnTo>
                  <a:lnTo>
                    <a:pt x="200" y="93"/>
                  </a:lnTo>
                  <a:lnTo>
                    <a:pt x="206" y="98"/>
                  </a:lnTo>
                  <a:lnTo>
                    <a:pt x="211" y="103"/>
                  </a:lnTo>
                  <a:lnTo>
                    <a:pt x="217" y="107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4" y="120"/>
                  </a:lnTo>
                  <a:lnTo>
                    <a:pt x="236" y="125"/>
                  </a:lnTo>
                  <a:lnTo>
                    <a:pt x="234" y="130"/>
                  </a:lnTo>
                  <a:lnTo>
                    <a:pt x="233" y="136"/>
                  </a:lnTo>
                  <a:lnTo>
                    <a:pt x="231" y="141"/>
                  </a:lnTo>
                  <a:lnTo>
                    <a:pt x="227" y="145"/>
                  </a:lnTo>
                  <a:lnTo>
                    <a:pt x="224" y="149"/>
                  </a:lnTo>
                  <a:lnTo>
                    <a:pt x="218" y="152"/>
                  </a:lnTo>
                  <a:lnTo>
                    <a:pt x="218" y="152"/>
                  </a:lnTo>
                  <a:lnTo>
                    <a:pt x="210" y="152"/>
                  </a:lnTo>
                  <a:lnTo>
                    <a:pt x="202" y="152"/>
                  </a:lnTo>
                  <a:lnTo>
                    <a:pt x="195" y="154"/>
                  </a:lnTo>
                  <a:lnTo>
                    <a:pt x="188" y="157"/>
                  </a:lnTo>
                  <a:lnTo>
                    <a:pt x="183" y="160"/>
                  </a:lnTo>
                  <a:lnTo>
                    <a:pt x="178" y="165"/>
                  </a:lnTo>
                  <a:lnTo>
                    <a:pt x="173" y="170"/>
                  </a:lnTo>
                  <a:lnTo>
                    <a:pt x="170" y="176"/>
                  </a:lnTo>
                  <a:lnTo>
                    <a:pt x="164" y="189"/>
                  </a:lnTo>
                  <a:lnTo>
                    <a:pt x="158" y="20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41" y="234"/>
                  </a:lnTo>
                  <a:lnTo>
                    <a:pt x="135" y="234"/>
                  </a:lnTo>
                  <a:lnTo>
                    <a:pt x="130" y="233"/>
                  </a:lnTo>
                  <a:lnTo>
                    <a:pt x="124" y="230"/>
                  </a:lnTo>
                  <a:lnTo>
                    <a:pt x="120" y="226"/>
                  </a:lnTo>
                  <a:lnTo>
                    <a:pt x="117" y="220"/>
                  </a:lnTo>
                  <a:lnTo>
                    <a:pt x="110" y="209"/>
                  </a:lnTo>
                  <a:lnTo>
                    <a:pt x="101" y="183"/>
                  </a:lnTo>
                  <a:lnTo>
                    <a:pt x="94" y="171"/>
                  </a:lnTo>
                  <a:lnTo>
                    <a:pt x="91" y="167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82" y="161"/>
                  </a:lnTo>
                  <a:lnTo>
                    <a:pt x="78" y="159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58" y="159"/>
                  </a:lnTo>
                  <a:lnTo>
                    <a:pt x="46" y="161"/>
                  </a:lnTo>
                  <a:lnTo>
                    <a:pt x="35" y="163"/>
                  </a:lnTo>
                  <a:lnTo>
                    <a:pt x="24" y="163"/>
                  </a:lnTo>
                  <a:lnTo>
                    <a:pt x="18" y="163"/>
                  </a:lnTo>
                  <a:lnTo>
                    <a:pt x="12" y="161"/>
                  </a:lnTo>
                  <a:lnTo>
                    <a:pt x="6" y="159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2" y="129"/>
                  </a:lnTo>
                  <a:lnTo>
                    <a:pt x="5" y="122"/>
                  </a:lnTo>
                  <a:lnTo>
                    <a:pt x="13" y="110"/>
                  </a:lnTo>
                  <a:lnTo>
                    <a:pt x="16" y="103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5" y="89"/>
                  </a:lnTo>
                  <a:lnTo>
                    <a:pt x="40" y="84"/>
                  </a:lnTo>
                  <a:lnTo>
                    <a:pt x="42" y="80"/>
                  </a:lnTo>
                  <a:lnTo>
                    <a:pt x="42" y="75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37" y="59"/>
                  </a:lnTo>
                  <a:lnTo>
                    <a:pt x="32" y="47"/>
                  </a:lnTo>
                  <a:lnTo>
                    <a:pt x="27" y="34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7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6"/>
                  </a:lnTo>
                  <a:lnTo>
                    <a:pt x="42" y="5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1" y="8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0" y="21"/>
                  </a:lnTo>
                  <a:lnTo>
                    <a:pt x="88" y="22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09" y="23"/>
                  </a:lnTo>
                  <a:lnTo>
                    <a:pt x="125" y="20"/>
                  </a:lnTo>
                  <a:lnTo>
                    <a:pt x="140" y="15"/>
                  </a:lnTo>
                  <a:lnTo>
                    <a:pt x="154" y="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2" y="3"/>
                  </a:lnTo>
                  <a:lnTo>
                    <a:pt x="187" y="4"/>
                  </a:lnTo>
                  <a:lnTo>
                    <a:pt x="187" y="4"/>
                  </a:ln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7" y="34"/>
                  </a:lnTo>
                  <a:lnTo>
                    <a:pt x="50" y="40"/>
                  </a:lnTo>
                  <a:lnTo>
                    <a:pt x="54" y="47"/>
                  </a:lnTo>
                  <a:lnTo>
                    <a:pt x="57" y="52"/>
                  </a:lnTo>
                  <a:lnTo>
                    <a:pt x="61" y="58"/>
                  </a:lnTo>
                  <a:lnTo>
                    <a:pt x="63" y="63"/>
                  </a:lnTo>
                  <a:lnTo>
                    <a:pt x="65" y="69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82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6" y="94"/>
                  </a:lnTo>
                  <a:lnTo>
                    <a:pt x="47" y="100"/>
                  </a:lnTo>
                  <a:lnTo>
                    <a:pt x="39" y="107"/>
                  </a:lnTo>
                  <a:lnTo>
                    <a:pt x="30" y="114"/>
                  </a:lnTo>
                  <a:lnTo>
                    <a:pt x="27" y="118"/>
                  </a:lnTo>
                  <a:lnTo>
                    <a:pt x="24" y="122"/>
                  </a:lnTo>
                  <a:lnTo>
                    <a:pt x="21" y="126"/>
                  </a:lnTo>
                  <a:lnTo>
                    <a:pt x="19" y="131"/>
                  </a:lnTo>
                  <a:lnTo>
                    <a:pt x="19" y="137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39" y="143"/>
                  </a:lnTo>
                  <a:lnTo>
                    <a:pt x="57" y="143"/>
                  </a:lnTo>
                  <a:lnTo>
                    <a:pt x="75" y="144"/>
                  </a:lnTo>
                  <a:lnTo>
                    <a:pt x="85" y="144"/>
                  </a:lnTo>
                  <a:lnTo>
                    <a:pt x="95" y="146"/>
                  </a:lnTo>
                  <a:lnTo>
                    <a:pt x="95" y="146"/>
                  </a:lnTo>
                  <a:lnTo>
                    <a:pt x="100" y="149"/>
                  </a:lnTo>
                  <a:lnTo>
                    <a:pt x="103" y="152"/>
                  </a:lnTo>
                  <a:lnTo>
                    <a:pt x="106" y="156"/>
                  </a:lnTo>
                  <a:lnTo>
                    <a:pt x="108" y="160"/>
                  </a:lnTo>
                  <a:lnTo>
                    <a:pt x="111" y="171"/>
                  </a:lnTo>
                  <a:lnTo>
                    <a:pt x="115" y="182"/>
                  </a:lnTo>
                  <a:lnTo>
                    <a:pt x="118" y="191"/>
                  </a:lnTo>
                  <a:lnTo>
                    <a:pt x="122" y="201"/>
                  </a:lnTo>
                  <a:lnTo>
                    <a:pt x="125" y="205"/>
                  </a:lnTo>
                  <a:lnTo>
                    <a:pt x="128" y="209"/>
                  </a:lnTo>
                  <a:lnTo>
                    <a:pt x="133" y="211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8" y="183"/>
                  </a:lnTo>
                  <a:lnTo>
                    <a:pt x="153" y="169"/>
                  </a:lnTo>
                  <a:lnTo>
                    <a:pt x="161" y="156"/>
                  </a:lnTo>
                  <a:lnTo>
                    <a:pt x="164" y="150"/>
                  </a:lnTo>
                  <a:lnTo>
                    <a:pt x="169" y="145"/>
                  </a:lnTo>
                  <a:lnTo>
                    <a:pt x="173" y="141"/>
                  </a:lnTo>
                  <a:lnTo>
                    <a:pt x="180" y="138"/>
                  </a:lnTo>
                  <a:lnTo>
                    <a:pt x="186" y="136"/>
                  </a:lnTo>
                  <a:lnTo>
                    <a:pt x="194" y="135"/>
                  </a:lnTo>
                  <a:lnTo>
                    <a:pt x="202" y="136"/>
                  </a:lnTo>
                  <a:lnTo>
                    <a:pt x="211" y="137"/>
                  </a:lnTo>
                  <a:lnTo>
                    <a:pt x="211" y="137"/>
                  </a:lnTo>
                  <a:lnTo>
                    <a:pt x="209" y="129"/>
                  </a:lnTo>
                  <a:lnTo>
                    <a:pt x="205" y="124"/>
                  </a:lnTo>
                  <a:lnTo>
                    <a:pt x="199" y="119"/>
                  </a:lnTo>
                  <a:lnTo>
                    <a:pt x="193" y="114"/>
                  </a:lnTo>
                  <a:lnTo>
                    <a:pt x="187" y="109"/>
                  </a:lnTo>
                  <a:lnTo>
                    <a:pt x="182" y="104"/>
                  </a:lnTo>
                  <a:lnTo>
                    <a:pt x="177" y="98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2" y="82"/>
                  </a:lnTo>
                  <a:lnTo>
                    <a:pt x="172" y="74"/>
                  </a:lnTo>
                  <a:lnTo>
                    <a:pt x="175" y="58"/>
                  </a:lnTo>
                  <a:lnTo>
                    <a:pt x="176" y="49"/>
                  </a:lnTo>
                  <a:lnTo>
                    <a:pt x="177" y="40"/>
                  </a:lnTo>
                  <a:lnTo>
                    <a:pt x="176" y="32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64" y="24"/>
                  </a:lnTo>
                  <a:lnTo>
                    <a:pt x="154" y="27"/>
                  </a:lnTo>
                  <a:lnTo>
                    <a:pt x="146" y="30"/>
                  </a:lnTo>
                  <a:lnTo>
                    <a:pt x="137" y="33"/>
                  </a:lnTo>
                  <a:lnTo>
                    <a:pt x="120" y="42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72" y="35"/>
                  </a:lnTo>
                  <a:lnTo>
                    <a:pt x="58" y="29"/>
                  </a:lnTo>
                  <a:lnTo>
                    <a:pt x="46" y="24"/>
                  </a:lnTo>
                  <a:lnTo>
                    <a:pt x="46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2"/>
            <p:cNvSpPr>
              <a:spLocks noEditPoints="1"/>
            </p:cNvSpPr>
            <p:nvPr/>
          </p:nvSpPr>
          <p:spPr bwMode="auto">
            <a:xfrm>
              <a:off x="6034088" y="3638550"/>
              <a:ext cx="26988" cy="317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6" y="7"/>
                </a:cxn>
                <a:cxn ang="0">
                  <a:pos x="49" y="14"/>
                </a:cxn>
                <a:cxn ang="0">
                  <a:pos x="51" y="22"/>
                </a:cxn>
                <a:cxn ang="0">
                  <a:pos x="51" y="30"/>
                </a:cxn>
                <a:cxn ang="0">
                  <a:pos x="51" y="39"/>
                </a:cxn>
                <a:cxn ang="0">
                  <a:pos x="49" y="46"/>
                </a:cxn>
                <a:cxn ang="0">
                  <a:pos x="45" y="53"/>
                </a:cxn>
                <a:cxn ang="0">
                  <a:pos x="39" y="58"/>
                </a:cxn>
                <a:cxn ang="0">
                  <a:pos x="39" y="58"/>
                </a:cxn>
                <a:cxn ang="0">
                  <a:pos x="32" y="61"/>
                </a:cxn>
                <a:cxn ang="0">
                  <a:pos x="23" y="62"/>
                </a:cxn>
                <a:cxn ang="0">
                  <a:pos x="23" y="62"/>
                </a:cxn>
                <a:cxn ang="0">
                  <a:pos x="17" y="60"/>
                </a:cxn>
                <a:cxn ang="0">
                  <a:pos x="12" y="56"/>
                </a:cxn>
                <a:cxn ang="0">
                  <a:pos x="7" y="50"/>
                </a:cxn>
                <a:cxn ang="0">
                  <a:pos x="4" y="43"/>
                </a:cxn>
                <a:cxn ang="0">
                  <a:pos x="1" y="35"/>
                </a:cxn>
                <a:cxn ang="0">
                  <a:pos x="0" y="28"/>
                </a:cxn>
                <a:cxn ang="0">
                  <a:pos x="1" y="2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8"/>
                </a:cxn>
                <a:cxn ang="0">
                  <a:pos x="10" y="4"/>
                </a:cxn>
                <a:cxn ang="0">
                  <a:pos x="14" y="3"/>
                </a:cxn>
                <a:cxn ang="0">
                  <a:pos x="18" y="2"/>
                </a:cxn>
                <a:cxn ang="0">
                  <a:pos x="30" y="1"/>
                </a:cxn>
                <a:cxn ang="0">
                  <a:pos x="35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3" y="42"/>
                </a:cxn>
                <a:cxn ang="0">
                  <a:pos x="23" y="42"/>
                </a:cxn>
                <a:cxn ang="0">
                  <a:pos x="27" y="41"/>
                </a:cxn>
                <a:cxn ang="0">
                  <a:pos x="30" y="40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36" y="32"/>
                </a:cxn>
                <a:cxn ang="0">
                  <a:pos x="36" y="27"/>
                </a:cxn>
                <a:cxn ang="0">
                  <a:pos x="35" y="24"/>
                </a:cxn>
                <a:cxn ang="0">
                  <a:pos x="34" y="22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27" y="19"/>
                </a:cxn>
                <a:cxn ang="0">
                  <a:pos x="25" y="20"/>
                </a:cxn>
                <a:cxn ang="0">
                  <a:pos x="20" y="24"/>
                </a:cxn>
                <a:cxn ang="0">
                  <a:pos x="19" y="27"/>
                </a:cxn>
                <a:cxn ang="0">
                  <a:pos x="18" y="29"/>
                </a:cxn>
                <a:cxn ang="0">
                  <a:pos x="18" y="32"/>
                </a:cxn>
                <a:cxn ang="0">
                  <a:pos x="18" y="35"/>
                </a:cxn>
                <a:cxn ang="0">
                  <a:pos x="20" y="39"/>
                </a:cxn>
                <a:cxn ang="0">
                  <a:pos x="23" y="42"/>
                </a:cxn>
                <a:cxn ang="0">
                  <a:pos x="23" y="42"/>
                </a:cxn>
              </a:cxnLst>
              <a:rect l="0" t="0" r="r" b="b"/>
              <a:pathLst>
                <a:path w="51" h="62">
                  <a:moveTo>
                    <a:pt x="42" y="0"/>
                  </a:moveTo>
                  <a:lnTo>
                    <a:pt x="42" y="0"/>
                  </a:lnTo>
                  <a:lnTo>
                    <a:pt x="46" y="7"/>
                  </a:lnTo>
                  <a:lnTo>
                    <a:pt x="49" y="14"/>
                  </a:lnTo>
                  <a:lnTo>
                    <a:pt x="51" y="22"/>
                  </a:lnTo>
                  <a:lnTo>
                    <a:pt x="51" y="30"/>
                  </a:lnTo>
                  <a:lnTo>
                    <a:pt x="51" y="39"/>
                  </a:lnTo>
                  <a:lnTo>
                    <a:pt x="49" y="46"/>
                  </a:lnTo>
                  <a:lnTo>
                    <a:pt x="45" y="53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2" y="61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17" y="60"/>
                  </a:lnTo>
                  <a:lnTo>
                    <a:pt x="12" y="56"/>
                  </a:lnTo>
                  <a:lnTo>
                    <a:pt x="7" y="50"/>
                  </a:lnTo>
                  <a:lnTo>
                    <a:pt x="4" y="4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8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7" y="41"/>
                  </a:lnTo>
                  <a:lnTo>
                    <a:pt x="30" y="40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2"/>
                  </a:lnTo>
                  <a:lnTo>
                    <a:pt x="36" y="27"/>
                  </a:lnTo>
                  <a:lnTo>
                    <a:pt x="35" y="24"/>
                  </a:lnTo>
                  <a:lnTo>
                    <a:pt x="34" y="22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0" y="24"/>
                  </a:lnTo>
                  <a:lnTo>
                    <a:pt x="19" y="27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0" y="39"/>
                  </a:lnTo>
                  <a:lnTo>
                    <a:pt x="23" y="42"/>
                  </a:lnTo>
                  <a:lnTo>
                    <a:pt x="23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3"/>
            <p:cNvSpPr>
              <a:spLocks noEditPoints="1"/>
            </p:cNvSpPr>
            <p:nvPr/>
          </p:nvSpPr>
          <p:spPr bwMode="auto">
            <a:xfrm>
              <a:off x="6040438" y="3698875"/>
              <a:ext cx="31750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4" y="9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37" y="3"/>
                </a:cxn>
                <a:cxn ang="0">
                  <a:pos x="43" y="6"/>
                </a:cxn>
                <a:cxn ang="0">
                  <a:pos x="47" y="10"/>
                </a:cxn>
                <a:cxn ang="0">
                  <a:pos x="51" y="15"/>
                </a:cxn>
                <a:cxn ang="0">
                  <a:pos x="54" y="20"/>
                </a:cxn>
                <a:cxn ang="0">
                  <a:pos x="57" y="27"/>
                </a:cxn>
                <a:cxn ang="0">
                  <a:pos x="58" y="33"/>
                </a:cxn>
                <a:cxn ang="0">
                  <a:pos x="57" y="39"/>
                </a:cxn>
                <a:cxn ang="0">
                  <a:pos x="54" y="46"/>
                </a:cxn>
                <a:cxn ang="0">
                  <a:pos x="50" y="53"/>
                </a:cxn>
                <a:cxn ang="0">
                  <a:pos x="50" y="53"/>
                </a:cxn>
                <a:cxn ang="0">
                  <a:pos x="47" y="56"/>
                </a:cxn>
                <a:cxn ang="0">
                  <a:pos x="44" y="58"/>
                </a:cxn>
                <a:cxn ang="0">
                  <a:pos x="40" y="59"/>
                </a:cxn>
                <a:cxn ang="0">
                  <a:pos x="36" y="59"/>
                </a:cxn>
                <a:cxn ang="0">
                  <a:pos x="27" y="59"/>
                </a:cxn>
                <a:cxn ang="0">
                  <a:pos x="15" y="56"/>
                </a:cxn>
                <a:cxn ang="0">
                  <a:pos x="15" y="56"/>
                </a:cxn>
                <a:cxn ang="0">
                  <a:pos x="11" y="53"/>
                </a:cxn>
                <a:cxn ang="0">
                  <a:pos x="8" y="49"/>
                </a:cxn>
                <a:cxn ang="0">
                  <a:pos x="5" y="44"/>
                </a:cxn>
                <a:cxn ang="0">
                  <a:pos x="3" y="37"/>
                </a:cxn>
                <a:cxn ang="0">
                  <a:pos x="1" y="2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9" y="38"/>
                </a:cxn>
                <a:cxn ang="0">
                  <a:pos x="39" y="38"/>
                </a:cxn>
                <a:cxn ang="0">
                  <a:pos x="38" y="34"/>
                </a:cxn>
                <a:cxn ang="0">
                  <a:pos x="37" y="31"/>
                </a:cxn>
                <a:cxn ang="0">
                  <a:pos x="36" y="29"/>
                </a:cxn>
                <a:cxn ang="0">
                  <a:pos x="34" y="27"/>
                </a:cxn>
                <a:cxn ang="0">
                  <a:pos x="24" y="19"/>
                </a:cxn>
                <a:cxn ang="0">
                  <a:pos x="24" y="19"/>
                </a:cxn>
                <a:cxn ang="0">
                  <a:pos x="21" y="21"/>
                </a:cxn>
                <a:cxn ang="0">
                  <a:pos x="20" y="22"/>
                </a:cxn>
                <a:cxn ang="0">
                  <a:pos x="18" y="27"/>
                </a:cxn>
                <a:cxn ang="0">
                  <a:pos x="18" y="32"/>
                </a:cxn>
                <a:cxn ang="0">
                  <a:pos x="20" y="36"/>
                </a:cxn>
                <a:cxn ang="0">
                  <a:pos x="24" y="39"/>
                </a:cxn>
                <a:cxn ang="0">
                  <a:pos x="29" y="41"/>
                </a:cxn>
                <a:cxn ang="0">
                  <a:pos x="34" y="40"/>
                </a:cxn>
                <a:cxn ang="0">
                  <a:pos x="36" y="39"/>
                </a:cxn>
                <a:cxn ang="0">
                  <a:pos x="39" y="38"/>
                </a:cxn>
                <a:cxn ang="0">
                  <a:pos x="39" y="38"/>
                </a:cxn>
              </a:cxnLst>
              <a:rect l="0" t="0" r="r" b="b"/>
              <a:pathLst>
                <a:path w="58" h="59">
                  <a:moveTo>
                    <a:pt x="0" y="16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3" y="6"/>
                  </a:lnTo>
                  <a:lnTo>
                    <a:pt x="47" y="10"/>
                  </a:lnTo>
                  <a:lnTo>
                    <a:pt x="51" y="15"/>
                  </a:lnTo>
                  <a:lnTo>
                    <a:pt x="54" y="20"/>
                  </a:lnTo>
                  <a:lnTo>
                    <a:pt x="57" y="27"/>
                  </a:lnTo>
                  <a:lnTo>
                    <a:pt x="58" y="33"/>
                  </a:lnTo>
                  <a:lnTo>
                    <a:pt x="57" y="39"/>
                  </a:lnTo>
                  <a:lnTo>
                    <a:pt x="54" y="46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47" y="56"/>
                  </a:lnTo>
                  <a:lnTo>
                    <a:pt x="44" y="58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1" y="53"/>
                  </a:lnTo>
                  <a:lnTo>
                    <a:pt x="8" y="49"/>
                  </a:lnTo>
                  <a:lnTo>
                    <a:pt x="5" y="44"/>
                  </a:lnTo>
                  <a:lnTo>
                    <a:pt x="3" y="37"/>
                  </a:lnTo>
                  <a:lnTo>
                    <a:pt x="1" y="25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39" y="38"/>
                  </a:moveTo>
                  <a:lnTo>
                    <a:pt x="39" y="38"/>
                  </a:lnTo>
                  <a:lnTo>
                    <a:pt x="38" y="34"/>
                  </a:lnTo>
                  <a:lnTo>
                    <a:pt x="37" y="31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20" y="22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4" y="39"/>
                  </a:lnTo>
                  <a:lnTo>
                    <a:pt x="29" y="41"/>
                  </a:lnTo>
                  <a:lnTo>
                    <a:pt x="34" y="40"/>
                  </a:lnTo>
                  <a:lnTo>
                    <a:pt x="36" y="39"/>
                  </a:ln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4"/>
            <p:cNvSpPr/>
            <p:nvPr/>
          </p:nvSpPr>
          <p:spPr bwMode="auto">
            <a:xfrm>
              <a:off x="5819776" y="3727450"/>
              <a:ext cx="25400" cy="9525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43" y="14"/>
                </a:cxn>
                <a:cxn ang="0">
                  <a:pos x="38" y="17"/>
                </a:cxn>
                <a:cxn ang="0">
                  <a:pos x="32" y="18"/>
                </a:cxn>
                <a:cxn ang="0">
                  <a:pos x="26" y="18"/>
                </a:cxn>
                <a:cxn ang="0">
                  <a:pos x="14" y="17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36" y="6"/>
                </a:cxn>
                <a:cxn ang="0">
                  <a:pos x="41" y="7"/>
                </a:cxn>
                <a:cxn ang="0">
                  <a:pos x="46" y="7"/>
                </a:cxn>
                <a:cxn ang="0">
                  <a:pos x="46" y="7"/>
                </a:cxn>
              </a:cxnLst>
              <a:rect l="0" t="0" r="r" b="b"/>
              <a:pathLst>
                <a:path w="46" h="18">
                  <a:moveTo>
                    <a:pt x="46" y="7"/>
                  </a:moveTo>
                  <a:lnTo>
                    <a:pt x="46" y="7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8" y="17"/>
                  </a:lnTo>
                  <a:lnTo>
                    <a:pt x="32" y="18"/>
                  </a:lnTo>
                  <a:lnTo>
                    <a:pt x="26" y="18"/>
                  </a:lnTo>
                  <a:lnTo>
                    <a:pt x="14" y="17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6" y="7"/>
                  </a:lnTo>
                  <a:lnTo>
                    <a:pt x="46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5"/>
            <p:cNvSpPr/>
            <p:nvPr/>
          </p:nvSpPr>
          <p:spPr bwMode="auto">
            <a:xfrm>
              <a:off x="5859463" y="3727450"/>
              <a:ext cx="11113" cy="20638"/>
            </a:xfrm>
            <a:custGeom>
              <a:avLst/>
              <a:gdLst/>
              <a:ahLst/>
              <a:cxnLst>
                <a:cxn ang="0">
                  <a:pos x="15" y="39"/>
                </a:cxn>
                <a:cxn ang="0">
                  <a:pos x="15" y="39"/>
                </a:cxn>
                <a:cxn ang="0">
                  <a:pos x="11" y="31"/>
                </a:cxn>
                <a:cxn ang="0">
                  <a:pos x="6" y="24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15" y="8"/>
                </a:cxn>
                <a:cxn ang="0">
                  <a:pos x="20" y="15"/>
                </a:cxn>
                <a:cxn ang="0">
                  <a:pos x="21" y="24"/>
                </a:cxn>
                <a:cxn ang="0">
                  <a:pos x="21" y="28"/>
                </a:cxn>
                <a:cxn ang="0">
                  <a:pos x="20" y="32"/>
                </a:cxn>
                <a:cxn ang="0">
                  <a:pos x="18" y="36"/>
                </a:cxn>
                <a:cxn ang="0">
                  <a:pos x="15" y="39"/>
                </a:cxn>
                <a:cxn ang="0">
                  <a:pos x="15" y="39"/>
                </a:cxn>
              </a:cxnLst>
              <a:rect l="0" t="0" r="r" b="b"/>
              <a:pathLst>
                <a:path w="21" h="39">
                  <a:moveTo>
                    <a:pt x="15" y="39"/>
                  </a:moveTo>
                  <a:lnTo>
                    <a:pt x="15" y="39"/>
                  </a:lnTo>
                  <a:lnTo>
                    <a:pt x="11" y="31"/>
                  </a:lnTo>
                  <a:lnTo>
                    <a:pt x="6" y="24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20" y="15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15" y="39"/>
                  </a:lnTo>
                  <a:lnTo>
                    <a:pt x="15" y="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6"/>
            <p:cNvSpPr/>
            <p:nvPr/>
          </p:nvSpPr>
          <p:spPr bwMode="auto">
            <a:xfrm>
              <a:off x="5791201" y="3735388"/>
              <a:ext cx="15875" cy="9525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30" y="1"/>
                </a:cxn>
                <a:cxn ang="0">
                  <a:pos x="28" y="6"/>
                </a:cxn>
                <a:cxn ang="0">
                  <a:pos x="26" y="11"/>
                </a:cxn>
                <a:cxn ang="0">
                  <a:pos x="22" y="14"/>
                </a:cxn>
                <a:cxn ang="0">
                  <a:pos x="18" y="17"/>
                </a:cxn>
                <a:cxn ang="0">
                  <a:pos x="12" y="19"/>
                </a:cxn>
                <a:cxn ang="0">
                  <a:pos x="8" y="19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30" y="1"/>
                </a:cxn>
                <a:cxn ang="0">
                  <a:pos x="30" y="1"/>
                </a:cxn>
              </a:cxnLst>
              <a:rect l="0" t="0" r="r" b="b"/>
              <a:pathLst>
                <a:path w="30" h="19">
                  <a:moveTo>
                    <a:pt x="30" y="1"/>
                  </a:moveTo>
                  <a:lnTo>
                    <a:pt x="30" y="1"/>
                  </a:lnTo>
                  <a:lnTo>
                    <a:pt x="28" y="6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8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7"/>
            <p:cNvSpPr/>
            <p:nvPr/>
          </p:nvSpPr>
          <p:spPr bwMode="auto">
            <a:xfrm>
              <a:off x="5756276" y="3744913"/>
              <a:ext cx="19050" cy="1111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6" y="1"/>
                </a:cxn>
                <a:cxn ang="0">
                  <a:pos x="33" y="7"/>
                </a:cxn>
                <a:cxn ang="0">
                  <a:pos x="30" y="11"/>
                </a:cxn>
                <a:cxn ang="0">
                  <a:pos x="26" y="15"/>
                </a:cxn>
                <a:cxn ang="0">
                  <a:pos x="22" y="19"/>
                </a:cxn>
                <a:cxn ang="0">
                  <a:pos x="17" y="21"/>
                </a:cxn>
                <a:cxn ang="0">
                  <a:pos x="12" y="21"/>
                </a:cxn>
                <a:cxn ang="0">
                  <a:pos x="6" y="2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8" y="6"/>
                </a:cxn>
                <a:cxn ang="0">
                  <a:pos x="12" y="3"/>
                </a:cxn>
                <a:cxn ang="0">
                  <a:pos x="18" y="1"/>
                </a:cxn>
                <a:cxn ang="0">
                  <a:pos x="24" y="0"/>
                </a:cxn>
                <a:cxn ang="0">
                  <a:pos x="30" y="1"/>
                </a:cxn>
                <a:cxn ang="0">
                  <a:pos x="36" y="1"/>
                </a:cxn>
                <a:cxn ang="0">
                  <a:pos x="36" y="1"/>
                </a:cxn>
              </a:cxnLst>
              <a:rect l="0" t="0" r="r" b="b"/>
              <a:pathLst>
                <a:path w="36" h="21">
                  <a:moveTo>
                    <a:pt x="36" y="1"/>
                  </a:moveTo>
                  <a:lnTo>
                    <a:pt x="36" y="1"/>
                  </a:lnTo>
                  <a:lnTo>
                    <a:pt x="33" y="7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8"/>
            <p:cNvSpPr/>
            <p:nvPr/>
          </p:nvSpPr>
          <p:spPr bwMode="auto">
            <a:xfrm>
              <a:off x="5715001" y="3749675"/>
              <a:ext cx="22225" cy="9525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43" y="12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3" y="16"/>
                </a:cxn>
                <a:cxn ang="0">
                  <a:pos x="11" y="19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3" y="2"/>
                </a:cxn>
                <a:cxn ang="0">
                  <a:pos x="37" y="4"/>
                </a:cxn>
                <a:cxn ang="0">
                  <a:pos x="40" y="6"/>
                </a:cxn>
                <a:cxn ang="0">
                  <a:pos x="42" y="9"/>
                </a:cxn>
                <a:cxn ang="0">
                  <a:pos x="43" y="12"/>
                </a:cxn>
                <a:cxn ang="0">
                  <a:pos x="43" y="12"/>
                </a:cxn>
              </a:cxnLst>
              <a:rect l="0" t="0" r="r" b="b"/>
              <a:pathLst>
                <a:path w="43" h="19">
                  <a:moveTo>
                    <a:pt x="43" y="12"/>
                  </a:moveTo>
                  <a:lnTo>
                    <a:pt x="43" y="12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3" y="16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0" y="6"/>
                  </a:lnTo>
                  <a:lnTo>
                    <a:pt x="42" y="9"/>
                  </a:lnTo>
                  <a:lnTo>
                    <a:pt x="43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9"/>
            <p:cNvSpPr/>
            <p:nvPr/>
          </p:nvSpPr>
          <p:spPr bwMode="auto">
            <a:xfrm>
              <a:off x="5722938" y="3752850"/>
              <a:ext cx="125413" cy="2698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2" y="44"/>
                </a:cxn>
                <a:cxn ang="0">
                  <a:pos x="7" y="40"/>
                </a:cxn>
                <a:cxn ang="0">
                  <a:pos x="11" y="37"/>
                </a:cxn>
                <a:cxn ang="0">
                  <a:pos x="16" y="35"/>
                </a:cxn>
                <a:cxn ang="0">
                  <a:pos x="28" y="30"/>
                </a:cxn>
                <a:cxn ang="0">
                  <a:pos x="33" y="28"/>
                </a:cxn>
                <a:cxn ang="0">
                  <a:pos x="39" y="25"/>
                </a:cxn>
                <a:cxn ang="0">
                  <a:pos x="39" y="25"/>
                </a:cxn>
                <a:cxn ang="0">
                  <a:pos x="87" y="18"/>
                </a:cxn>
                <a:cxn ang="0">
                  <a:pos x="135" y="11"/>
                </a:cxn>
                <a:cxn ang="0">
                  <a:pos x="229" y="0"/>
                </a:cxn>
                <a:cxn ang="0">
                  <a:pos x="229" y="0"/>
                </a:cxn>
                <a:cxn ang="0">
                  <a:pos x="233" y="2"/>
                </a:cxn>
                <a:cxn ang="0">
                  <a:pos x="235" y="4"/>
                </a:cxn>
                <a:cxn ang="0">
                  <a:pos x="236" y="7"/>
                </a:cxn>
                <a:cxn ang="0">
                  <a:pos x="236" y="10"/>
                </a:cxn>
                <a:cxn ang="0">
                  <a:pos x="236" y="13"/>
                </a:cxn>
                <a:cxn ang="0">
                  <a:pos x="235" y="17"/>
                </a:cxn>
                <a:cxn ang="0">
                  <a:pos x="234" y="18"/>
                </a:cxn>
                <a:cxn ang="0">
                  <a:pos x="231" y="18"/>
                </a:cxn>
                <a:cxn ang="0">
                  <a:pos x="231" y="18"/>
                </a:cxn>
                <a:cxn ang="0">
                  <a:pos x="231" y="19"/>
                </a:cxn>
                <a:cxn ang="0">
                  <a:pos x="230" y="20"/>
                </a:cxn>
                <a:cxn ang="0">
                  <a:pos x="226" y="21"/>
                </a:cxn>
                <a:cxn ang="0">
                  <a:pos x="215" y="22"/>
                </a:cxn>
                <a:cxn ang="0">
                  <a:pos x="204" y="23"/>
                </a:cxn>
                <a:cxn ang="0">
                  <a:pos x="199" y="24"/>
                </a:cxn>
                <a:cxn ang="0">
                  <a:pos x="196" y="27"/>
                </a:cxn>
                <a:cxn ang="0">
                  <a:pos x="196" y="27"/>
                </a:cxn>
                <a:cxn ang="0">
                  <a:pos x="187" y="26"/>
                </a:cxn>
                <a:cxn ang="0">
                  <a:pos x="176" y="25"/>
                </a:cxn>
                <a:cxn ang="0">
                  <a:pos x="151" y="25"/>
                </a:cxn>
                <a:cxn ang="0">
                  <a:pos x="125" y="27"/>
                </a:cxn>
                <a:cxn ang="0">
                  <a:pos x="102" y="30"/>
                </a:cxn>
                <a:cxn ang="0">
                  <a:pos x="102" y="30"/>
                </a:cxn>
                <a:cxn ang="0">
                  <a:pos x="76" y="37"/>
                </a:cxn>
                <a:cxn ang="0">
                  <a:pos x="51" y="44"/>
                </a:cxn>
                <a:cxn ang="0">
                  <a:pos x="38" y="48"/>
                </a:cxn>
                <a:cxn ang="0">
                  <a:pos x="25" y="50"/>
                </a:cxn>
                <a:cxn ang="0">
                  <a:pos x="13" y="51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236" h="51">
                  <a:moveTo>
                    <a:pt x="0" y="50"/>
                  </a:moveTo>
                  <a:lnTo>
                    <a:pt x="0" y="50"/>
                  </a:lnTo>
                  <a:lnTo>
                    <a:pt x="2" y="44"/>
                  </a:lnTo>
                  <a:lnTo>
                    <a:pt x="7" y="40"/>
                  </a:lnTo>
                  <a:lnTo>
                    <a:pt x="11" y="37"/>
                  </a:lnTo>
                  <a:lnTo>
                    <a:pt x="16" y="35"/>
                  </a:lnTo>
                  <a:lnTo>
                    <a:pt x="28" y="30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87" y="18"/>
                  </a:lnTo>
                  <a:lnTo>
                    <a:pt x="135" y="1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3" y="2"/>
                  </a:lnTo>
                  <a:lnTo>
                    <a:pt x="235" y="4"/>
                  </a:lnTo>
                  <a:lnTo>
                    <a:pt x="236" y="7"/>
                  </a:lnTo>
                  <a:lnTo>
                    <a:pt x="236" y="10"/>
                  </a:lnTo>
                  <a:lnTo>
                    <a:pt x="236" y="13"/>
                  </a:lnTo>
                  <a:lnTo>
                    <a:pt x="235" y="17"/>
                  </a:lnTo>
                  <a:lnTo>
                    <a:pt x="234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9"/>
                  </a:lnTo>
                  <a:lnTo>
                    <a:pt x="230" y="20"/>
                  </a:lnTo>
                  <a:lnTo>
                    <a:pt x="226" y="21"/>
                  </a:lnTo>
                  <a:lnTo>
                    <a:pt x="215" y="22"/>
                  </a:lnTo>
                  <a:lnTo>
                    <a:pt x="204" y="23"/>
                  </a:lnTo>
                  <a:lnTo>
                    <a:pt x="199" y="24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87" y="26"/>
                  </a:lnTo>
                  <a:lnTo>
                    <a:pt x="176" y="25"/>
                  </a:lnTo>
                  <a:lnTo>
                    <a:pt x="151" y="25"/>
                  </a:lnTo>
                  <a:lnTo>
                    <a:pt x="125" y="27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76" y="37"/>
                  </a:lnTo>
                  <a:lnTo>
                    <a:pt x="51" y="44"/>
                  </a:lnTo>
                  <a:lnTo>
                    <a:pt x="38" y="48"/>
                  </a:lnTo>
                  <a:lnTo>
                    <a:pt x="25" y="50"/>
                  </a:lnTo>
                  <a:lnTo>
                    <a:pt x="13" y="51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0"/>
            <p:cNvSpPr/>
            <p:nvPr/>
          </p:nvSpPr>
          <p:spPr bwMode="auto">
            <a:xfrm>
              <a:off x="5867401" y="375285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7" y="7"/>
                </a:cxn>
                <a:cxn ang="0">
                  <a:pos x="18" y="14"/>
                </a:cxn>
                <a:cxn ang="0">
                  <a:pos x="18" y="23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15" y="33"/>
                </a:cxn>
                <a:cxn ang="0">
                  <a:pos x="13" y="34"/>
                </a:cxn>
                <a:cxn ang="0">
                  <a:pos x="12" y="35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4" y="2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5">
                  <a:moveTo>
                    <a:pt x="4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8" y="14"/>
                  </a:lnTo>
                  <a:lnTo>
                    <a:pt x="18" y="2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4" y="26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1"/>
            <p:cNvSpPr/>
            <p:nvPr/>
          </p:nvSpPr>
          <p:spPr bwMode="auto">
            <a:xfrm>
              <a:off x="5694363" y="3757613"/>
              <a:ext cx="9525" cy="1587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8" y="28"/>
                </a:cxn>
                <a:cxn ang="0">
                  <a:pos x="4" y="25"/>
                </a:cxn>
                <a:cxn ang="0">
                  <a:pos x="2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9" y="13"/>
                </a:cxn>
                <a:cxn ang="0">
                  <a:pos x="19" y="18"/>
                </a:cxn>
                <a:cxn ang="0">
                  <a:pos x="19" y="23"/>
                </a:cxn>
                <a:cxn ang="0">
                  <a:pos x="17" y="27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19" h="30">
                  <a:moveTo>
                    <a:pt x="12" y="30"/>
                  </a:moveTo>
                  <a:lnTo>
                    <a:pt x="12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9" y="13"/>
                  </a:lnTo>
                  <a:lnTo>
                    <a:pt x="19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42"/>
            <p:cNvSpPr/>
            <p:nvPr/>
          </p:nvSpPr>
          <p:spPr bwMode="auto">
            <a:xfrm>
              <a:off x="5732463" y="3771900"/>
              <a:ext cx="119063" cy="33338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0"/>
                </a:cxn>
                <a:cxn ang="0">
                  <a:pos x="223" y="6"/>
                </a:cxn>
                <a:cxn ang="0">
                  <a:pos x="224" y="13"/>
                </a:cxn>
                <a:cxn ang="0">
                  <a:pos x="222" y="18"/>
                </a:cxn>
                <a:cxn ang="0">
                  <a:pos x="219" y="23"/>
                </a:cxn>
                <a:cxn ang="0">
                  <a:pos x="219" y="23"/>
                </a:cxn>
                <a:cxn ang="0">
                  <a:pos x="213" y="24"/>
                </a:cxn>
                <a:cxn ang="0">
                  <a:pos x="210" y="23"/>
                </a:cxn>
                <a:cxn ang="0">
                  <a:pos x="207" y="22"/>
                </a:cxn>
                <a:cxn ang="0">
                  <a:pos x="204" y="22"/>
                </a:cxn>
                <a:cxn ang="0">
                  <a:pos x="204" y="22"/>
                </a:cxn>
                <a:cxn ang="0">
                  <a:pos x="187" y="27"/>
                </a:cxn>
                <a:cxn ang="0">
                  <a:pos x="168" y="31"/>
                </a:cxn>
                <a:cxn ang="0">
                  <a:pos x="134" y="37"/>
                </a:cxn>
                <a:cxn ang="0">
                  <a:pos x="99" y="44"/>
                </a:cxn>
                <a:cxn ang="0">
                  <a:pos x="83" y="48"/>
                </a:cxn>
                <a:cxn ang="0">
                  <a:pos x="67" y="52"/>
                </a:cxn>
                <a:cxn ang="0">
                  <a:pos x="67" y="52"/>
                </a:cxn>
                <a:cxn ang="0">
                  <a:pos x="57" y="52"/>
                </a:cxn>
                <a:cxn ang="0">
                  <a:pos x="47" y="54"/>
                </a:cxn>
                <a:cxn ang="0">
                  <a:pos x="30" y="59"/>
                </a:cxn>
                <a:cxn ang="0">
                  <a:pos x="23" y="61"/>
                </a:cxn>
                <a:cxn ang="0">
                  <a:pos x="15" y="61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51"/>
                </a:cxn>
                <a:cxn ang="0">
                  <a:pos x="5" y="47"/>
                </a:cxn>
                <a:cxn ang="0">
                  <a:pos x="7" y="46"/>
                </a:cxn>
                <a:cxn ang="0">
                  <a:pos x="11" y="44"/>
                </a:cxn>
                <a:cxn ang="0">
                  <a:pos x="19" y="44"/>
                </a:cxn>
                <a:cxn ang="0">
                  <a:pos x="27" y="43"/>
                </a:cxn>
                <a:cxn ang="0">
                  <a:pos x="27" y="43"/>
                </a:cxn>
                <a:cxn ang="0">
                  <a:pos x="39" y="39"/>
                </a:cxn>
                <a:cxn ang="0">
                  <a:pos x="52" y="35"/>
                </a:cxn>
                <a:cxn ang="0">
                  <a:pos x="66" y="31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112" y="21"/>
                </a:cxn>
                <a:cxn ang="0">
                  <a:pos x="144" y="17"/>
                </a:cxn>
                <a:cxn ang="0">
                  <a:pos x="175" y="11"/>
                </a:cxn>
                <a:cxn ang="0">
                  <a:pos x="190" y="7"/>
                </a:cxn>
                <a:cxn ang="0">
                  <a:pos x="204" y="3"/>
                </a:cxn>
                <a:cxn ang="0">
                  <a:pos x="204" y="3"/>
                </a:cxn>
                <a:cxn ang="0">
                  <a:pos x="211" y="0"/>
                </a:cxn>
                <a:cxn ang="0">
                  <a:pos x="216" y="0"/>
                </a:cxn>
                <a:cxn ang="0">
                  <a:pos x="220" y="0"/>
                </a:cxn>
                <a:cxn ang="0">
                  <a:pos x="220" y="0"/>
                </a:cxn>
              </a:cxnLst>
              <a:rect l="0" t="0" r="r" b="b"/>
              <a:pathLst>
                <a:path w="224" h="61">
                  <a:moveTo>
                    <a:pt x="220" y="0"/>
                  </a:moveTo>
                  <a:lnTo>
                    <a:pt x="220" y="0"/>
                  </a:lnTo>
                  <a:lnTo>
                    <a:pt x="223" y="6"/>
                  </a:lnTo>
                  <a:lnTo>
                    <a:pt x="224" y="13"/>
                  </a:lnTo>
                  <a:lnTo>
                    <a:pt x="222" y="18"/>
                  </a:lnTo>
                  <a:lnTo>
                    <a:pt x="219" y="23"/>
                  </a:lnTo>
                  <a:lnTo>
                    <a:pt x="219" y="23"/>
                  </a:lnTo>
                  <a:lnTo>
                    <a:pt x="213" y="24"/>
                  </a:lnTo>
                  <a:lnTo>
                    <a:pt x="210" y="23"/>
                  </a:lnTo>
                  <a:lnTo>
                    <a:pt x="207" y="22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187" y="27"/>
                  </a:lnTo>
                  <a:lnTo>
                    <a:pt x="168" y="31"/>
                  </a:lnTo>
                  <a:lnTo>
                    <a:pt x="134" y="37"/>
                  </a:lnTo>
                  <a:lnTo>
                    <a:pt x="99" y="44"/>
                  </a:lnTo>
                  <a:lnTo>
                    <a:pt x="83" y="48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57" y="52"/>
                  </a:lnTo>
                  <a:lnTo>
                    <a:pt x="47" y="54"/>
                  </a:lnTo>
                  <a:lnTo>
                    <a:pt x="30" y="59"/>
                  </a:lnTo>
                  <a:lnTo>
                    <a:pt x="23" y="61"/>
                  </a:lnTo>
                  <a:lnTo>
                    <a:pt x="15" y="61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5" y="47"/>
                  </a:lnTo>
                  <a:lnTo>
                    <a:pt x="7" y="46"/>
                  </a:lnTo>
                  <a:lnTo>
                    <a:pt x="11" y="44"/>
                  </a:lnTo>
                  <a:lnTo>
                    <a:pt x="19" y="44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39" y="39"/>
                  </a:lnTo>
                  <a:lnTo>
                    <a:pt x="52" y="35"/>
                  </a:lnTo>
                  <a:lnTo>
                    <a:pt x="66" y="31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112" y="21"/>
                  </a:lnTo>
                  <a:lnTo>
                    <a:pt x="144" y="17"/>
                  </a:lnTo>
                  <a:lnTo>
                    <a:pt x="175" y="11"/>
                  </a:lnTo>
                  <a:lnTo>
                    <a:pt x="190" y="7"/>
                  </a:lnTo>
                  <a:lnTo>
                    <a:pt x="204" y="3"/>
                  </a:lnTo>
                  <a:lnTo>
                    <a:pt x="204" y="3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3"/>
            <p:cNvSpPr/>
            <p:nvPr/>
          </p:nvSpPr>
          <p:spPr bwMode="auto">
            <a:xfrm>
              <a:off x="5870576" y="3779838"/>
              <a:ext cx="11113" cy="1746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6" y="33"/>
                </a:cxn>
                <a:cxn ang="0">
                  <a:pos x="11" y="32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" y="7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2" y="14"/>
                </a:cxn>
                <a:cxn ang="0">
                  <a:pos x="21" y="20"/>
                </a:cxn>
                <a:cxn ang="0">
                  <a:pos x="19" y="27"/>
                </a:cxn>
                <a:cxn ang="0">
                  <a:pos x="16" y="33"/>
                </a:cxn>
                <a:cxn ang="0">
                  <a:pos x="16" y="33"/>
                </a:cxn>
              </a:cxnLst>
              <a:rect l="0" t="0" r="r" b="b"/>
              <a:pathLst>
                <a:path w="22" h="33">
                  <a:moveTo>
                    <a:pt x="16" y="33"/>
                  </a:moveTo>
                  <a:lnTo>
                    <a:pt x="16" y="33"/>
                  </a:lnTo>
                  <a:lnTo>
                    <a:pt x="11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14"/>
                  </a:lnTo>
                  <a:lnTo>
                    <a:pt x="21" y="20"/>
                  </a:lnTo>
                  <a:lnTo>
                    <a:pt x="19" y="27"/>
                  </a:lnTo>
                  <a:lnTo>
                    <a:pt x="16" y="33"/>
                  </a:lnTo>
                  <a:lnTo>
                    <a:pt x="16" y="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4"/>
            <p:cNvSpPr>
              <a:spLocks noEditPoints="1"/>
            </p:cNvSpPr>
            <p:nvPr/>
          </p:nvSpPr>
          <p:spPr bwMode="auto">
            <a:xfrm>
              <a:off x="5467351" y="3781425"/>
              <a:ext cx="28575" cy="3175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1" y="2"/>
                </a:cxn>
                <a:cxn ang="0">
                  <a:pos x="46" y="6"/>
                </a:cxn>
                <a:cxn ang="0">
                  <a:pos x="49" y="12"/>
                </a:cxn>
                <a:cxn ang="0">
                  <a:pos x="53" y="17"/>
                </a:cxn>
                <a:cxn ang="0">
                  <a:pos x="54" y="23"/>
                </a:cxn>
                <a:cxn ang="0">
                  <a:pos x="54" y="31"/>
                </a:cxn>
                <a:cxn ang="0">
                  <a:pos x="54" y="38"/>
                </a:cxn>
                <a:cxn ang="0">
                  <a:pos x="52" y="45"/>
                </a:cxn>
                <a:cxn ang="0">
                  <a:pos x="48" y="51"/>
                </a:cxn>
                <a:cxn ang="0">
                  <a:pos x="43" y="56"/>
                </a:cxn>
                <a:cxn ang="0">
                  <a:pos x="38" y="60"/>
                </a:cxn>
                <a:cxn ang="0">
                  <a:pos x="31" y="62"/>
                </a:cxn>
                <a:cxn ang="0">
                  <a:pos x="24" y="62"/>
                </a:cxn>
                <a:cxn ang="0">
                  <a:pos x="14" y="61"/>
                </a:cxn>
                <a:cxn ang="0">
                  <a:pos x="14" y="61"/>
                </a:cxn>
                <a:cxn ang="0">
                  <a:pos x="9" y="55"/>
                </a:cxn>
                <a:cxn ang="0">
                  <a:pos x="3" y="47"/>
                </a:cxn>
                <a:cxn ang="0">
                  <a:pos x="1" y="38"/>
                </a:cxn>
                <a:cxn ang="0">
                  <a:pos x="0" y="30"/>
                </a:cxn>
                <a:cxn ang="0">
                  <a:pos x="1" y="21"/>
                </a:cxn>
                <a:cxn ang="0">
                  <a:pos x="4" y="14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21" y="41"/>
                </a:cxn>
                <a:cxn ang="0">
                  <a:pos x="27" y="42"/>
                </a:cxn>
                <a:cxn ang="0">
                  <a:pos x="33" y="42"/>
                </a:cxn>
                <a:cxn ang="0">
                  <a:pos x="39" y="40"/>
                </a:cxn>
                <a:cxn ang="0">
                  <a:pos x="39" y="40"/>
                </a:cxn>
                <a:cxn ang="0">
                  <a:pos x="40" y="35"/>
                </a:cxn>
                <a:cxn ang="0">
                  <a:pos x="40" y="32"/>
                </a:cxn>
                <a:cxn ang="0">
                  <a:pos x="39" y="29"/>
                </a:cxn>
                <a:cxn ang="0">
                  <a:pos x="38" y="27"/>
                </a:cxn>
                <a:cxn ang="0">
                  <a:pos x="34" y="21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4" y="21"/>
                </a:cxn>
                <a:cxn ang="0">
                  <a:pos x="19" y="27"/>
                </a:cxn>
                <a:cxn ang="0">
                  <a:pos x="17" y="32"/>
                </a:cxn>
                <a:cxn ang="0">
                  <a:pos x="16" y="38"/>
                </a:cxn>
                <a:cxn ang="0">
                  <a:pos x="16" y="38"/>
                </a:cxn>
              </a:cxnLst>
              <a:rect l="0" t="0" r="r" b="b"/>
              <a:pathLst>
                <a:path w="54" h="62">
                  <a:moveTo>
                    <a:pt x="18" y="2"/>
                  </a:moveTo>
                  <a:lnTo>
                    <a:pt x="18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6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54" y="23"/>
                  </a:lnTo>
                  <a:lnTo>
                    <a:pt x="54" y="31"/>
                  </a:lnTo>
                  <a:lnTo>
                    <a:pt x="54" y="38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3" y="56"/>
                  </a:lnTo>
                  <a:lnTo>
                    <a:pt x="38" y="60"/>
                  </a:lnTo>
                  <a:lnTo>
                    <a:pt x="31" y="62"/>
                  </a:lnTo>
                  <a:lnTo>
                    <a:pt x="24" y="62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9" y="55"/>
                  </a:lnTo>
                  <a:lnTo>
                    <a:pt x="3" y="47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1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21" y="41"/>
                  </a:lnTo>
                  <a:lnTo>
                    <a:pt x="27" y="42"/>
                  </a:lnTo>
                  <a:lnTo>
                    <a:pt x="33" y="42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4" y="21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7"/>
                  </a:lnTo>
                  <a:lnTo>
                    <a:pt x="17" y="32"/>
                  </a:lnTo>
                  <a:lnTo>
                    <a:pt x="16" y="38"/>
                  </a:lnTo>
                  <a:lnTo>
                    <a:pt x="16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5"/>
            <p:cNvSpPr/>
            <p:nvPr/>
          </p:nvSpPr>
          <p:spPr bwMode="auto">
            <a:xfrm>
              <a:off x="5697538" y="3789363"/>
              <a:ext cx="11113" cy="238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1" y="10"/>
                </a:cxn>
                <a:cxn ang="0">
                  <a:pos x="15" y="15"/>
                </a:cxn>
                <a:cxn ang="0">
                  <a:pos x="17" y="20"/>
                </a:cxn>
                <a:cxn ang="0">
                  <a:pos x="19" y="27"/>
                </a:cxn>
                <a:cxn ang="0">
                  <a:pos x="20" y="32"/>
                </a:cxn>
                <a:cxn ang="0">
                  <a:pos x="20" y="39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14" y="43"/>
                </a:cxn>
                <a:cxn ang="0">
                  <a:pos x="12" y="43"/>
                </a:cxn>
                <a:cxn ang="0">
                  <a:pos x="6" y="40"/>
                </a:cxn>
                <a:cxn ang="0">
                  <a:pos x="3" y="34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1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0" h="44">
                  <a:moveTo>
                    <a:pt x="3" y="0"/>
                  </a:moveTo>
                  <a:lnTo>
                    <a:pt x="3" y="0"/>
                  </a:lnTo>
                  <a:lnTo>
                    <a:pt x="11" y="10"/>
                  </a:lnTo>
                  <a:lnTo>
                    <a:pt x="15" y="15"/>
                  </a:lnTo>
                  <a:lnTo>
                    <a:pt x="17" y="20"/>
                  </a:lnTo>
                  <a:lnTo>
                    <a:pt x="19" y="27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6" y="40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6"/>
            <p:cNvSpPr/>
            <p:nvPr/>
          </p:nvSpPr>
          <p:spPr bwMode="auto">
            <a:xfrm>
              <a:off x="5840413" y="3792538"/>
              <a:ext cx="23813" cy="111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4" y="11"/>
                </a:cxn>
                <a:cxn ang="0">
                  <a:pos x="43" y="18"/>
                </a:cxn>
                <a:cxn ang="0">
                  <a:pos x="42" y="20"/>
                </a:cxn>
                <a:cxn ang="0">
                  <a:pos x="39" y="22"/>
                </a:cxn>
                <a:cxn ang="0">
                  <a:pos x="39" y="22"/>
                </a:cxn>
                <a:cxn ang="0">
                  <a:pos x="19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11"/>
                </a:cxn>
                <a:cxn ang="0">
                  <a:pos x="11" y="8"/>
                </a:cxn>
                <a:cxn ang="0">
                  <a:pos x="16" y="7"/>
                </a:cxn>
                <a:cxn ang="0">
                  <a:pos x="28" y="4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44" h="22">
                  <a:moveTo>
                    <a:pt x="39" y="0"/>
                  </a:moveTo>
                  <a:lnTo>
                    <a:pt x="39" y="0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4" y="11"/>
                  </a:lnTo>
                  <a:lnTo>
                    <a:pt x="43" y="18"/>
                  </a:lnTo>
                  <a:lnTo>
                    <a:pt x="42" y="20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19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6" y="7"/>
                  </a:lnTo>
                  <a:lnTo>
                    <a:pt x="28" y="4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7"/>
            <p:cNvSpPr/>
            <p:nvPr/>
          </p:nvSpPr>
          <p:spPr bwMode="auto">
            <a:xfrm>
              <a:off x="5807076" y="3803650"/>
              <a:ext cx="23813" cy="7938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5" y="7"/>
                </a:cxn>
                <a:cxn ang="0">
                  <a:pos x="41" y="11"/>
                </a:cxn>
                <a:cxn ang="0">
                  <a:pos x="36" y="14"/>
                </a:cxn>
                <a:cxn ang="0">
                  <a:pos x="31" y="15"/>
                </a:cxn>
                <a:cxn ang="0">
                  <a:pos x="23" y="1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3" y="13"/>
                </a:cxn>
                <a:cxn ang="0">
                  <a:pos x="8" y="8"/>
                </a:cxn>
                <a:cxn ang="0">
                  <a:pos x="15" y="4"/>
                </a:cxn>
                <a:cxn ang="0">
                  <a:pos x="22" y="1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45" h="17">
                  <a:moveTo>
                    <a:pt x="45" y="7"/>
                  </a:moveTo>
                  <a:lnTo>
                    <a:pt x="45" y="7"/>
                  </a:lnTo>
                  <a:lnTo>
                    <a:pt x="41" y="11"/>
                  </a:lnTo>
                  <a:lnTo>
                    <a:pt x="36" y="14"/>
                  </a:lnTo>
                  <a:lnTo>
                    <a:pt x="31" y="15"/>
                  </a:lnTo>
                  <a:lnTo>
                    <a:pt x="23" y="1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4" y="4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8"/>
            <p:cNvSpPr/>
            <p:nvPr/>
          </p:nvSpPr>
          <p:spPr bwMode="auto">
            <a:xfrm>
              <a:off x="5768976" y="3811588"/>
              <a:ext cx="22225" cy="95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8" y="2"/>
                </a:cxn>
                <a:cxn ang="0">
                  <a:pos x="40" y="3"/>
                </a:cxn>
                <a:cxn ang="0">
                  <a:pos x="40" y="7"/>
                </a:cxn>
                <a:cxn ang="0">
                  <a:pos x="38" y="12"/>
                </a:cxn>
                <a:cxn ang="0">
                  <a:pos x="37" y="17"/>
                </a:cxn>
                <a:cxn ang="0">
                  <a:pos x="37" y="17"/>
                </a:cxn>
                <a:cxn ang="0">
                  <a:pos x="17" y="16"/>
                </a:cxn>
                <a:cxn ang="0">
                  <a:pos x="7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1" y="4"/>
                </a:cxn>
                <a:cxn ang="0">
                  <a:pos x="16" y="3"/>
                </a:cxn>
                <a:cxn ang="0">
                  <a:pos x="27" y="2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40" h="17">
                  <a:moveTo>
                    <a:pt x="37" y="0"/>
                  </a:moveTo>
                  <a:lnTo>
                    <a:pt x="37" y="0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0" y="7"/>
                  </a:lnTo>
                  <a:lnTo>
                    <a:pt x="38" y="12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17" y="16"/>
                  </a:lnTo>
                  <a:lnTo>
                    <a:pt x="7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6" y="3"/>
                  </a:lnTo>
                  <a:lnTo>
                    <a:pt x="27" y="2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9"/>
            <p:cNvSpPr/>
            <p:nvPr/>
          </p:nvSpPr>
          <p:spPr bwMode="auto">
            <a:xfrm>
              <a:off x="5734051" y="3817938"/>
              <a:ext cx="22225" cy="9525"/>
            </a:xfrm>
            <a:custGeom>
              <a:avLst/>
              <a:gdLst/>
              <a:ahLst/>
              <a:cxnLst>
                <a:cxn ang="0">
                  <a:pos x="42" y="15"/>
                </a:cxn>
                <a:cxn ang="0">
                  <a:pos x="42" y="15"/>
                </a:cxn>
                <a:cxn ang="0">
                  <a:pos x="22" y="18"/>
                </a:cxn>
                <a:cxn ang="0">
                  <a:pos x="11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9"/>
                </a:cxn>
                <a:cxn ang="0">
                  <a:pos x="9" y="7"/>
                </a:cxn>
                <a:cxn ang="0">
                  <a:pos x="17" y="3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40" y="2"/>
                </a:cxn>
                <a:cxn ang="0">
                  <a:pos x="42" y="4"/>
                </a:cxn>
                <a:cxn ang="0">
                  <a:pos x="43" y="6"/>
                </a:cxn>
                <a:cxn ang="0">
                  <a:pos x="43" y="10"/>
                </a:cxn>
                <a:cxn ang="0">
                  <a:pos x="42" y="15"/>
                </a:cxn>
                <a:cxn ang="0">
                  <a:pos x="42" y="15"/>
                </a:cxn>
              </a:cxnLst>
              <a:rect l="0" t="0" r="r" b="b"/>
              <a:pathLst>
                <a:path w="43" h="19">
                  <a:moveTo>
                    <a:pt x="42" y="15"/>
                  </a:moveTo>
                  <a:lnTo>
                    <a:pt x="42" y="15"/>
                  </a:lnTo>
                  <a:lnTo>
                    <a:pt x="22" y="18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7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3" y="6"/>
                  </a:lnTo>
                  <a:lnTo>
                    <a:pt x="43" y="10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0"/>
            <p:cNvSpPr/>
            <p:nvPr/>
          </p:nvSpPr>
          <p:spPr bwMode="auto">
            <a:xfrm>
              <a:off x="5707063" y="3817938"/>
              <a:ext cx="14288" cy="11113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6" y="17"/>
                </a:cxn>
                <a:cxn ang="0">
                  <a:pos x="22" y="19"/>
                </a:cxn>
                <a:cxn ang="0">
                  <a:pos x="1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7" y="15"/>
                </a:cxn>
                <a:cxn ang="0">
                  <a:pos x="2" y="10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4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28" h="20">
                  <a:moveTo>
                    <a:pt x="28" y="12"/>
                  </a:moveTo>
                  <a:lnTo>
                    <a:pt x="28" y="12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1"/>
            <p:cNvSpPr>
              <a:spLocks noEditPoints="1"/>
            </p:cNvSpPr>
            <p:nvPr/>
          </p:nvSpPr>
          <p:spPr bwMode="auto">
            <a:xfrm>
              <a:off x="5473701" y="3829050"/>
              <a:ext cx="33338" cy="30163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3" y="6"/>
                </a:cxn>
                <a:cxn ang="0">
                  <a:pos x="59" y="15"/>
                </a:cxn>
                <a:cxn ang="0">
                  <a:pos x="62" y="24"/>
                </a:cxn>
                <a:cxn ang="0">
                  <a:pos x="63" y="31"/>
                </a:cxn>
                <a:cxn ang="0">
                  <a:pos x="62" y="39"/>
                </a:cxn>
                <a:cxn ang="0">
                  <a:pos x="58" y="44"/>
                </a:cxn>
                <a:cxn ang="0">
                  <a:pos x="54" y="49"/>
                </a:cxn>
                <a:cxn ang="0">
                  <a:pos x="47" y="52"/>
                </a:cxn>
                <a:cxn ang="0">
                  <a:pos x="41" y="56"/>
                </a:cxn>
                <a:cxn ang="0">
                  <a:pos x="33" y="57"/>
                </a:cxn>
                <a:cxn ang="0">
                  <a:pos x="26" y="57"/>
                </a:cxn>
                <a:cxn ang="0">
                  <a:pos x="18" y="56"/>
                </a:cxn>
                <a:cxn ang="0">
                  <a:pos x="12" y="52"/>
                </a:cxn>
                <a:cxn ang="0">
                  <a:pos x="7" y="47"/>
                </a:cxn>
                <a:cxn ang="0">
                  <a:pos x="2" y="42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12" y="4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35" y="1"/>
                </a:cxn>
                <a:cxn ang="0">
                  <a:pos x="44" y="3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17" y="25"/>
                </a:cxn>
                <a:cxn ang="0">
                  <a:pos x="17" y="25"/>
                </a:cxn>
                <a:cxn ang="0">
                  <a:pos x="18" y="30"/>
                </a:cxn>
                <a:cxn ang="0">
                  <a:pos x="20" y="34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1" y="41"/>
                </a:cxn>
                <a:cxn ang="0">
                  <a:pos x="35" y="41"/>
                </a:cxn>
                <a:cxn ang="0">
                  <a:pos x="41" y="40"/>
                </a:cxn>
                <a:cxn ang="0">
                  <a:pos x="45" y="36"/>
                </a:cxn>
                <a:cxn ang="0">
                  <a:pos x="45" y="36"/>
                </a:cxn>
                <a:cxn ang="0">
                  <a:pos x="45" y="27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35" y="18"/>
                </a:cxn>
                <a:cxn ang="0">
                  <a:pos x="29" y="19"/>
                </a:cxn>
                <a:cxn ang="0">
                  <a:pos x="24" y="21"/>
                </a:cxn>
                <a:cxn ang="0">
                  <a:pos x="17" y="25"/>
                </a:cxn>
                <a:cxn ang="0">
                  <a:pos x="17" y="25"/>
                </a:cxn>
              </a:cxnLst>
              <a:rect l="0" t="0" r="r" b="b"/>
              <a:pathLst>
                <a:path w="63" h="57">
                  <a:moveTo>
                    <a:pt x="53" y="6"/>
                  </a:moveTo>
                  <a:lnTo>
                    <a:pt x="53" y="6"/>
                  </a:lnTo>
                  <a:lnTo>
                    <a:pt x="59" y="15"/>
                  </a:lnTo>
                  <a:lnTo>
                    <a:pt x="62" y="24"/>
                  </a:lnTo>
                  <a:lnTo>
                    <a:pt x="63" y="31"/>
                  </a:lnTo>
                  <a:lnTo>
                    <a:pt x="62" y="39"/>
                  </a:lnTo>
                  <a:lnTo>
                    <a:pt x="58" y="44"/>
                  </a:lnTo>
                  <a:lnTo>
                    <a:pt x="54" y="49"/>
                  </a:lnTo>
                  <a:lnTo>
                    <a:pt x="47" y="52"/>
                  </a:lnTo>
                  <a:lnTo>
                    <a:pt x="41" y="56"/>
                  </a:lnTo>
                  <a:lnTo>
                    <a:pt x="33" y="57"/>
                  </a:lnTo>
                  <a:lnTo>
                    <a:pt x="26" y="57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7" y="47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4" y="3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17" y="25"/>
                  </a:moveTo>
                  <a:lnTo>
                    <a:pt x="17" y="25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1" y="41"/>
                  </a:lnTo>
                  <a:lnTo>
                    <a:pt x="35" y="41"/>
                  </a:lnTo>
                  <a:lnTo>
                    <a:pt x="41" y="40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5" y="27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7" y="25"/>
                  </a:lnTo>
                  <a:lnTo>
                    <a:pt x="17" y="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2"/>
            <p:cNvSpPr>
              <a:spLocks noEditPoints="1"/>
            </p:cNvSpPr>
            <p:nvPr/>
          </p:nvSpPr>
          <p:spPr bwMode="auto">
            <a:xfrm>
              <a:off x="5627688" y="3665538"/>
              <a:ext cx="312738" cy="215900"/>
            </a:xfrm>
            <a:custGeom>
              <a:avLst/>
              <a:gdLst/>
              <a:ahLst/>
              <a:cxnLst>
                <a:cxn ang="0">
                  <a:pos x="528" y="66"/>
                </a:cxn>
                <a:cxn ang="0">
                  <a:pos x="536" y="127"/>
                </a:cxn>
                <a:cxn ang="0">
                  <a:pos x="575" y="159"/>
                </a:cxn>
                <a:cxn ang="0">
                  <a:pos x="572" y="214"/>
                </a:cxn>
                <a:cxn ang="0">
                  <a:pos x="576" y="250"/>
                </a:cxn>
                <a:cxn ang="0">
                  <a:pos x="507" y="334"/>
                </a:cxn>
                <a:cxn ang="0">
                  <a:pos x="449" y="321"/>
                </a:cxn>
                <a:cxn ang="0">
                  <a:pos x="370" y="333"/>
                </a:cxn>
                <a:cxn ang="0">
                  <a:pos x="328" y="382"/>
                </a:cxn>
                <a:cxn ang="0">
                  <a:pos x="285" y="353"/>
                </a:cxn>
                <a:cxn ang="0">
                  <a:pos x="242" y="403"/>
                </a:cxn>
                <a:cxn ang="0">
                  <a:pos x="194" y="366"/>
                </a:cxn>
                <a:cxn ang="0">
                  <a:pos x="125" y="360"/>
                </a:cxn>
                <a:cxn ang="0">
                  <a:pos x="57" y="378"/>
                </a:cxn>
                <a:cxn ang="0">
                  <a:pos x="32" y="265"/>
                </a:cxn>
                <a:cxn ang="0">
                  <a:pos x="42" y="216"/>
                </a:cxn>
                <a:cxn ang="0">
                  <a:pos x="1" y="149"/>
                </a:cxn>
                <a:cxn ang="0">
                  <a:pos x="89" y="82"/>
                </a:cxn>
                <a:cxn ang="0">
                  <a:pos x="157" y="97"/>
                </a:cxn>
                <a:cxn ang="0">
                  <a:pos x="244" y="78"/>
                </a:cxn>
                <a:cxn ang="0">
                  <a:pos x="288" y="34"/>
                </a:cxn>
                <a:cxn ang="0">
                  <a:pos x="344" y="55"/>
                </a:cxn>
                <a:cxn ang="0">
                  <a:pos x="401" y="23"/>
                </a:cxn>
                <a:cxn ang="0">
                  <a:pos x="470" y="1"/>
                </a:cxn>
                <a:cxn ang="0">
                  <a:pos x="478" y="73"/>
                </a:cxn>
                <a:cxn ang="0">
                  <a:pos x="511" y="254"/>
                </a:cxn>
                <a:cxn ang="0">
                  <a:pos x="463" y="298"/>
                </a:cxn>
                <a:cxn ang="0">
                  <a:pos x="517" y="302"/>
                </a:cxn>
                <a:cxn ang="0">
                  <a:pos x="532" y="246"/>
                </a:cxn>
                <a:cxn ang="0">
                  <a:pos x="540" y="215"/>
                </a:cxn>
                <a:cxn ang="0">
                  <a:pos x="530" y="181"/>
                </a:cxn>
                <a:cxn ang="0">
                  <a:pos x="512" y="143"/>
                </a:cxn>
                <a:cxn ang="0">
                  <a:pos x="536" y="84"/>
                </a:cxn>
                <a:cxn ang="0">
                  <a:pos x="469" y="24"/>
                </a:cxn>
                <a:cxn ang="0">
                  <a:pos x="62" y="206"/>
                </a:cxn>
                <a:cxn ang="0">
                  <a:pos x="27" y="246"/>
                </a:cxn>
                <a:cxn ang="0">
                  <a:pos x="85" y="267"/>
                </a:cxn>
                <a:cxn ang="0">
                  <a:pos x="65" y="356"/>
                </a:cxn>
                <a:cxn ang="0">
                  <a:pos x="164" y="385"/>
                </a:cxn>
                <a:cxn ang="0">
                  <a:pos x="158" y="331"/>
                </a:cxn>
                <a:cxn ang="0">
                  <a:pos x="102" y="216"/>
                </a:cxn>
                <a:cxn ang="0">
                  <a:pos x="104" y="145"/>
                </a:cxn>
                <a:cxn ang="0">
                  <a:pos x="340" y="94"/>
                </a:cxn>
                <a:cxn ang="0">
                  <a:pos x="381" y="32"/>
                </a:cxn>
                <a:cxn ang="0">
                  <a:pos x="338" y="78"/>
                </a:cxn>
                <a:cxn ang="0">
                  <a:pos x="267" y="92"/>
                </a:cxn>
                <a:cxn ang="0">
                  <a:pos x="179" y="91"/>
                </a:cxn>
                <a:cxn ang="0">
                  <a:pos x="136" y="115"/>
                </a:cxn>
                <a:cxn ang="0">
                  <a:pos x="83" y="139"/>
                </a:cxn>
                <a:cxn ang="0">
                  <a:pos x="37" y="186"/>
                </a:cxn>
                <a:cxn ang="0">
                  <a:pos x="332" y="117"/>
                </a:cxn>
                <a:cxn ang="0">
                  <a:pos x="110" y="189"/>
                </a:cxn>
                <a:cxn ang="0">
                  <a:pos x="128" y="292"/>
                </a:cxn>
                <a:cxn ang="0">
                  <a:pos x="304" y="296"/>
                </a:cxn>
                <a:cxn ang="0">
                  <a:pos x="494" y="248"/>
                </a:cxn>
                <a:cxn ang="0">
                  <a:pos x="464" y="79"/>
                </a:cxn>
                <a:cxn ang="0">
                  <a:pos x="263" y="357"/>
                </a:cxn>
                <a:cxn ang="0">
                  <a:pos x="334" y="360"/>
                </a:cxn>
                <a:cxn ang="0">
                  <a:pos x="396" y="321"/>
                </a:cxn>
                <a:cxn ang="0">
                  <a:pos x="318" y="311"/>
                </a:cxn>
              </a:cxnLst>
              <a:rect l="0" t="0" r="r" b="b"/>
              <a:pathLst>
                <a:path w="590" h="408">
                  <a:moveTo>
                    <a:pt x="479" y="0"/>
                  </a:moveTo>
                  <a:lnTo>
                    <a:pt x="479" y="0"/>
                  </a:lnTo>
                  <a:lnTo>
                    <a:pt x="482" y="5"/>
                  </a:lnTo>
                  <a:lnTo>
                    <a:pt x="485" y="12"/>
                  </a:lnTo>
                  <a:lnTo>
                    <a:pt x="490" y="26"/>
                  </a:lnTo>
                  <a:lnTo>
                    <a:pt x="494" y="40"/>
                  </a:lnTo>
                  <a:lnTo>
                    <a:pt x="496" y="47"/>
                  </a:lnTo>
                  <a:lnTo>
                    <a:pt x="500" y="52"/>
                  </a:lnTo>
                  <a:lnTo>
                    <a:pt x="500" y="52"/>
                  </a:lnTo>
                  <a:lnTo>
                    <a:pt x="511" y="57"/>
                  </a:lnTo>
                  <a:lnTo>
                    <a:pt x="523" y="64"/>
                  </a:lnTo>
                  <a:lnTo>
                    <a:pt x="528" y="66"/>
                  </a:lnTo>
                  <a:lnTo>
                    <a:pt x="536" y="67"/>
                  </a:lnTo>
                  <a:lnTo>
                    <a:pt x="542" y="69"/>
                  </a:lnTo>
                  <a:lnTo>
                    <a:pt x="551" y="69"/>
                  </a:lnTo>
                  <a:lnTo>
                    <a:pt x="551" y="69"/>
                  </a:lnTo>
                  <a:lnTo>
                    <a:pt x="552" y="72"/>
                  </a:lnTo>
                  <a:lnTo>
                    <a:pt x="553" y="76"/>
                  </a:lnTo>
                  <a:lnTo>
                    <a:pt x="553" y="83"/>
                  </a:lnTo>
                  <a:lnTo>
                    <a:pt x="552" y="90"/>
                  </a:lnTo>
                  <a:lnTo>
                    <a:pt x="549" y="97"/>
                  </a:lnTo>
                  <a:lnTo>
                    <a:pt x="541" y="112"/>
                  </a:lnTo>
                  <a:lnTo>
                    <a:pt x="538" y="119"/>
                  </a:lnTo>
                  <a:lnTo>
                    <a:pt x="536" y="127"/>
                  </a:lnTo>
                  <a:lnTo>
                    <a:pt x="536" y="127"/>
                  </a:lnTo>
                  <a:lnTo>
                    <a:pt x="539" y="132"/>
                  </a:lnTo>
                  <a:lnTo>
                    <a:pt x="542" y="136"/>
                  </a:lnTo>
                  <a:lnTo>
                    <a:pt x="546" y="138"/>
                  </a:lnTo>
                  <a:lnTo>
                    <a:pt x="551" y="140"/>
                  </a:lnTo>
                  <a:lnTo>
                    <a:pt x="561" y="142"/>
                  </a:lnTo>
                  <a:lnTo>
                    <a:pt x="573" y="144"/>
                  </a:lnTo>
                  <a:lnTo>
                    <a:pt x="573" y="144"/>
                  </a:lnTo>
                  <a:lnTo>
                    <a:pt x="575" y="148"/>
                  </a:lnTo>
                  <a:lnTo>
                    <a:pt x="576" y="153"/>
                  </a:lnTo>
                  <a:lnTo>
                    <a:pt x="576" y="156"/>
                  </a:lnTo>
                  <a:lnTo>
                    <a:pt x="575" y="159"/>
                  </a:lnTo>
                  <a:lnTo>
                    <a:pt x="572" y="166"/>
                  </a:lnTo>
                  <a:lnTo>
                    <a:pt x="567" y="170"/>
                  </a:lnTo>
                  <a:lnTo>
                    <a:pt x="555" y="179"/>
                  </a:lnTo>
                  <a:lnTo>
                    <a:pt x="550" y="185"/>
                  </a:lnTo>
                  <a:lnTo>
                    <a:pt x="549" y="188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9" y="194"/>
                  </a:lnTo>
                  <a:lnTo>
                    <a:pt x="551" y="199"/>
                  </a:lnTo>
                  <a:lnTo>
                    <a:pt x="557" y="204"/>
                  </a:lnTo>
                  <a:lnTo>
                    <a:pt x="565" y="209"/>
                  </a:lnTo>
                  <a:lnTo>
                    <a:pt x="572" y="214"/>
                  </a:lnTo>
                  <a:lnTo>
                    <a:pt x="580" y="218"/>
                  </a:lnTo>
                  <a:lnTo>
                    <a:pt x="585" y="223"/>
                  </a:lnTo>
                  <a:lnTo>
                    <a:pt x="587" y="225"/>
                  </a:lnTo>
                  <a:lnTo>
                    <a:pt x="589" y="229"/>
                  </a:lnTo>
                  <a:lnTo>
                    <a:pt x="590" y="232"/>
                  </a:lnTo>
                  <a:lnTo>
                    <a:pt x="590" y="236"/>
                  </a:lnTo>
                  <a:lnTo>
                    <a:pt x="590" y="236"/>
                  </a:lnTo>
                  <a:lnTo>
                    <a:pt x="589" y="239"/>
                  </a:lnTo>
                  <a:lnTo>
                    <a:pt x="588" y="243"/>
                  </a:lnTo>
                  <a:lnTo>
                    <a:pt x="586" y="245"/>
                  </a:lnTo>
                  <a:lnTo>
                    <a:pt x="583" y="247"/>
                  </a:lnTo>
                  <a:lnTo>
                    <a:pt x="576" y="250"/>
                  </a:lnTo>
                  <a:lnTo>
                    <a:pt x="568" y="253"/>
                  </a:lnTo>
                  <a:lnTo>
                    <a:pt x="551" y="259"/>
                  </a:lnTo>
                  <a:lnTo>
                    <a:pt x="542" y="262"/>
                  </a:lnTo>
                  <a:lnTo>
                    <a:pt x="536" y="266"/>
                  </a:lnTo>
                  <a:lnTo>
                    <a:pt x="536" y="266"/>
                  </a:lnTo>
                  <a:lnTo>
                    <a:pt x="535" y="289"/>
                  </a:lnTo>
                  <a:lnTo>
                    <a:pt x="532" y="307"/>
                  </a:lnTo>
                  <a:lnTo>
                    <a:pt x="528" y="322"/>
                  </a:lnTo>
                  <a:lnTo>
                    <a:pt x="523" y="338"/>
                  </a:lnTo>
                  <a:lnTo>
                    <a:pt x="523" y="338"/>
                  </a:lnTo>
                  <a:lnTo>
                    <a:pt x="514" y="337"/>
                  </a:lnTo>
                  <a:lnTo>
                    <a:pt x="507" y="334"/>
                  </a:lnTo>
                  <a:lnTo>
                    <a:pt x="501" y="328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0" y="321"/>
                  </a:lnTo>
                  <a:lnTo>
                    <a:pt x="477" y="319"/>
                  </a:lnTo>
                  <a:lnTo>
                    <a:pt x="470" y="318"/>
                  </a:lnTo>
                  <a:lnTo>
                    <a:pt x="465" y="315"/>
                  </a:lnTo>
                  <a:lnTo>
                    <a:pt x="460" y="313"/>
                  </a:lnTo>
                  <a:lnTo>
                    <a:pt x="456" y="309"/>
                  </a:lnTo>
                  <a:lnTo>
                    <a:pt x="456" y="309"/>
                  </a:lnTo>
                  <a:lnTo>
                    <a:pt x="452" y="314"/>
                  </a:lnTo>
                  <a:lnTo>
                    <a:pt x="449" y="321"/>
                  </a:lnTo>
                  <a:lnTo>
                    <a:pt x="443" y="335"/>
                  </a:lnTo>
                  <a:lnTo>
                    <a:pt x="439" y="341"/>
                  </a:lnTo>
                  <a:lnTo>
                    <a:pt x="436" y="348"/>
                  </a:lnTo>
                  <a:lnTo>
                    <a:pt x="431" y="353"/>
                  </a:lnTo>
                  <a:lnTo>
                    <a:pt x="424" y="356"/>
                  </a:lnTo>
                  <a:lnTo>
                    <a:pt x="424" y="356"/>
                  </a:lnTo>
                  <a:lnTo>
                    <a:pt x="403" y="341"/>
                  </a:lnTo>
                  <a:lnTo>
                    <a:pt x="391" y="334"/>
                  </a:lnTo>
                  <a:lnTo>
                    <a:pt x="378" y="328"/>
                  </a:lnTo>
                  <a:lnTo>
                    <a:pt x="378" y="328"/>
                  </a:lnTo>
                  <a:lnTo>
                    <a:pt x="373" y="329"/>
                  </a:lnTo>
                  <a:lnTo>
                    <a:pt x="370" y="333"/>
                  </a:lnTo>
                  <a:lnTo>
                    <a:pt x="365" y="336"/>
                  </a:lnTo>
                  <a:lnTo>
                    <a:pt x="363" y="339"/>
                  </a:lnTo>
                  <a:lnTo>
                    <a:pt x="358" y="349"/>
                  </a:lnTo>
                  <a:lnTo>
                    <a:pt x="354" y="358"/>
                  </a:lnTo>
                  <a:lnTo>
                    <a:pt x="349" y="368"/>
                  </a:lnTo>
                  <a:lnTo>
                    <a:pt x="344" y="375"/>
                  </a:lnTo>
                  <a:lnTo>
                    <a:pt x="342" y="379"/>
                  </a:lnTo>
                  <a:lnTo>
                    <a:pt x="339" y="381"/>
                  </a:lnTo>
                  <a:lnTo>
                    <a:pt x="334" y="382"/>
                  </a:lnTo>
                  <a:lnTo>
                    <a:pt x="331" y="383"/>
                  </a:lnTo>
                  <a:lnTo>
                    <a:pt x="331" y="383"/>
                  </a:lnTo>
                  <a:lnTo>
                    <a:pt x="328" y="382"/>
                  </a:lnTo>
                  <a:lnTo>
                    <a:pt x="325" y="381"/>
                  </a:lnTo>
                  <a:lnTo>
                    <a:pt x="320" y="378"/>
                  </a:lnTo>
                  <a:lnTo>
                    <a:pt x="316" y="372"/>
                  </a:lnTo>
                  <a:lnTo>
                    <a:pt x="313" y="367"/>
                  </a:lnTo>
                  <a:lnTo>
                    <a:pt x="310" y="360"/>
                  </a:lnTo>
                  <a:lnTo>
                    <a:pt x="305" y="355"/>
                  </a:lnTo>
                  <a:lnTo>
                    <a:pt x="300" y="351"/>
                  </a:lnTo>
                  <a:lnTo>
                    <a:pt x="297" y="350"/>
                  </a:lnTo>
                  <a:lnTo>
                    <a:pt x="294" y="349"/>
                  </a:lnTo>
                  <a:lnTo>
                    <a:pt x="294" y="349"/>
                  </a:lnTo>
                  <a:lnTo>
                    <a:pt x="288" y="350"/>
                  </a:lnTo>
                  <a:lnTo>
                    <a:pt x="285" y="353"/>
                  </a:lnTo>
                  <a:lnTo>
                    <a:pt x="281" y="355"/>
                  </a:lnTo>
                  <a:lnTo>
                    <a:pt x="279" y="359"/>
                  </a:lnTo>
                  <a:lnTo>
                    <a:pt x="272" y="368"/>
                  </a:lnTo>
                  <a:lnTo>
                    <a:pt x="268" y="376"/>
                  </a:lnTo>
                  <a:lnTo>
                    <a:pt x="264" y="386"/>
                  </a:lnTo>
                  <a:lnTo>
                    <a:pt x="258" y="395"/>
                  </a:lnTo>
                  <a:lnTo>
                    <a:pt x="256" y="398"/>
                  </a:lnTo>
                  <a:lnTo>
                    <a:pt x="253" y="400"/>
                  </a:lnTo>
                  <a:lnTo>
                    <a:pt x="250" y="402"/>
                  </a:lnTo>
                  <a:lnTo>
                    <a:pt x="247" y="403"/>
                  </a:lnTo>
                  <a:lnTo>
                    <a:pt x="247" y="403"/>
                  </a:lnTo>
                  <a:lnTo>
                    <a:pt x="242" y="403"/>
                  </a:lnTo>
                  <a:lnTo>
                    <a:pt x="238" y="401"/>
                  </a:lnTo>
                  <a:lnTo>
                    <a:pt x="235" y="397"/>
                  </a:lnTo>
                  <a:lnTo>
                    <a:pt x="232" y="393"/>
                  </a:lnTo>
                  <a:lnTo>
                    <a:pt x="225" y="383"/>
                  </a:lnTo>
                  <a:lnTo>
                    <a:pt x="222" y="378"/>
                  </a:lnTo>
                  <a:lnTo>
                    <a:pt x="219" y="373"/>
                  </a:lnTo>
                  <a:lnTo>
                    <a:pt x="219" y="373"/>
                  </a:lnTo>
                  <a:lnTo>
                    <a:pt x="211" y="372"/>
                  </a:lnTo>
                  <a:lnTo>
                    <a:pt x="205" y="371"/>
                  </a:lnTo>
                  <a:lnTo>
                    <a:pt x="199" y="369"/>
                  </a:lnTo>
                  <a:lnTo>
                    <a:pt x="194" y="366"/>
                  </a:lnTo>
                  <a:lnTo>
                    <a:pt x="194" y="366"/>
                  </a:lnTo>
                  <a:lnTo>
                    <a:pt x="179" y="386"/>
                  </a:lnTo>
                  <a:lnTo>
                    <a:pt x="171" y="397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0" y="405"/>
                  </a:lnTo>
                  <a:lnTo>
                    <a:pt x="157" y="404"/>
                  </a:lnTo>
                  <a:lnTo>
                    <a:pt x="151" y="399"/>
                  </a:lnTo>
                  <a:lnTo>
                    <a:pt x="146" y="393"/>
                  </a:lnTo>
                  <a:lnTo>
                    <a:pt x="143" y="385"/>
                  </a:lnTo>
                  <a:lnTo>
                    <a:pt x="135" y="371"/>
                  </a:lnTo>
                  <a:lnTo>
                    <a:pt x="130" y="365"/>
                  </a:lnTo>
                  <a:lnTo>
                    <a:pt x="125" y="360"/>
                  </a:lnTo>
                  <a:lnTo>
                    <a:pt x="125" y="360"/>
                  </a:lnTo>
                  <a:lnTo>
                    <a:pt x="120" y="359"/>
                  </a:lnTo>
                  <a:lnTo>
                    <a:pt x="116" y="359"/>
                  </a:lnTo>
                  <a:lnTo>
                    <a:pt x="108" y="360"/>
                  </a:lnTo>
                  <a:lnTo>
                    <a:pt x="101" y="364"/>
                  </a:lnTo>
                  <a:lnTo>
                    <a:pt x="93" y="368"/>
                  </a:lnTo>
                  <a:lnTo>
                    <a:pt x="86" y="372"/>
                  </a:lnTo>
                  <a:lnTo>
                    <a:pt x="77" y="375"/>
                  </a:lnTo>
                  <a:lnTo>
                    <a:pt x="68" y="378"/>
                  </a:lnTo>
                  <a:lnTo>
                    <a:pt x="62" y="378"/>
                  </a:lnTo>
                  <a:lnTo>
                    <a:pt x="57" y="378"/>
                  </a:lnTo>
                  <a:lnTo>
                    <a:pt x="57" y="378"/>
                  </a:lnTo>
                  <a:lnTo>
                    <a:pt x="54" y="372"/>
                  </a:lnTo>
                  <a:lnTo>
                    <a:pt x="50" y="369"/>
                  </a:lnTo>
                  <a:lnTo>
                    <a:pt x="50" y="369"/>
                  </a:lnTo>
                  <a:lnTo>
                    <a:pt x="50" y="357"/>
                  </a:lnTo>
                  <a:lnTo>
                    <a:pt x="52" y="344"/>
                  </a:lnTo>
                  <a:lnTo>
                    <a:pt x="57" y="321"/>
                  </a:lnTo>
                  <a:lnTo>
                    <a:pt x="61" y="299"/>
                  </a:lnTo>
                  <a:lnTo>
                    <a:pt x="62" y="28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47" y="273"/>
                  </a:lnTo>
                  <a:lnTo>
                    <a:pt x="32" y="265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1" y="239"/>
                  </a:lnTo>
                  <a:lnTo>
                    <a:pt x="4" y="236"/>
                  </a:lnTo>
                  <a:lnTo>
                    <a:pt x="8" y="231"/>
                  </a:lnTo>
                  <a:lnTo>
                    <a:pt x="14" y="228"/>
                  </a:lnTo>
                  <a:lnTo>
                    <a:pt x="21" y="224"/>
                  </a:lnTo>
                  <a:lnTo>
                    <a:pt x="28" y="221"/>
                  </a:lnTo>
                  <a:lnTo>
                    <a:pt x="36" y="219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39" y="213"/>
                  </a:lnTo>
                  <a:lnTo>
                    <a:pt x="36" y="208"/>
                  </a:lnTo>
                  <a:lnTo>
                    <a:pt x="30" y="199"/>
                  </a:lnTo>
                  <a:lnTo>
                    <a:pt x="24" y="18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0" y="169"/>
                  </a:lnTo>
                  <a:lnTo>
                    <a:pt x="6" y="164"/>
                  </a:lnTo>
                  <a:lnTo>
                    <a:pt x="2" y="159"/>
                  </a:lnTo>
                  <a:lnTo>
                    <a:pt x="1" y="155"/>
                  </a:lnTo>
                  <a:lnTo>
                    <a:pt x="1" y="149"/>
                  </a:lnTo>
                  <a:lnTo>
                    <a:pt x="5" y="143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40" y="138"/>
                  </a:lnTo>
                  <a:lnTo>
                    <a:pt x="53" y="139"/>
                  </a:lnTo>
                  <a:lnTo>
                    <a:pt x="65" y="141"/>
                  </a:lnTo>
                  <a:lnTo>
                    <a:pt x="65" y="141"/>
                  </a:lnTo>
                  <a:lnTo>
                    <a:pt x="70" y="125"/>
                  </a:lnTo>
                  <a:lnTo>
                    <a:pt x="75" y="106"/>
                  </a:lnTo>
                  <a:lnTo>
                    <a:pt x="78" y="97"/>
                  </a:lnTo>
                  <a:lnTo>
                    <a:pt x="84" y="88"/>
                  </a:lnTo>
                  <a:lnTo>
                    <a:pt x="89" y="82"/>
                  </a:lnTo>
                  <a:lnTo>
                    <a:pt x="92" y="79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104" y="79"/>
                  </a:lnTo>
                  <a:lnTo>
                    <a:pt x="111" y="82"/>
                  </a:lnTo>
                  <a:lnTo>
                    <a:pt x="125" y="91"/>
                  </a:lnTo>
                  <a:lnTo>
                    <a:pt x="131" y="95"/>
                  </a:lnTo>
                  <a:lnTo>
                    <a:pt x="137" y="98"/>
                  </a:lnTo>
                  <a:lnTo>
                    <a:pt x="144" y="99"/>
                  </a:lnTo>
                  <a:lnTo>
                    <a:pt x="150" y="99"/>
                  </a:lnTo>
                  <a:lnTo>
                    <a:pt x="150" y="99"/>
                  </a:lnTo>
                  <a:lnTo>
                    <a:pt x="157" y="97"/>
                  </a:lnTo>
                  <a:lnTo>
                    <a:pt x="162" y="93"/>
                  </a:lnTo>
                  <a:lnTo>
                    <a:pt x="166" y="87"/>
                  </a:lnTo>
                  <a:lnTo>
                    <a:pt x="169" y="82"/>
                  </a:lnTo>
                  <a:lnTo>
                    <a:pt x="175" y="68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91" y="57"/>
                  </a:lnTo>
                  <a:lnTo>
                    <a:pt x="201" y="62"/>
                  </a:lnTo>
                  <a:lnTo>
                    <a:pt x="218" y="70"/>
                  </a:lnTo>
                  <a:lnTo>
                    <a:pt x="226" y="73"/>
                  </a:lnTo>
                  <a:lnTo>
                    <a:pt x="235" y="77"/>
                  </a:lnTo>
                  <a:lnTo>
                    <a:pt x="244" y="78"/>
                  </a:lnTo>
                  <a:lnTo>
                    <a:pt x="249" y="78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58" y="73"/>
                  </a:lnTo>
                  <a:lnTo>
                    <a:pt x="262" y="68"/>
                  </a:lnTo>
                  <a:lnTo>
                    <a:pt x="267" y="58"/>
                  </a:lnTo>
                  <a:lnTo>
                    <a:pt x="271" y="47"/>
                  </a:lnTo>
                  <a:lnTo>
                    <a:pt x="274" y="35"/>
                  </a:lnTo>
                  <a:lnTo>
                    <a:pt x="274" y="35"/>
                  </a:lnTo>
                  <a:lnTo>
                    <a:pt x="280" y="34"/>
                  </a:lnTo>
                  <a:lnTo>
                    <a:pt x="284" y="34"/>
                  </a:lnTo>
                  <a:lnTo>
                    <a:pt x="288" y="34"/>
                  </a:lnTo>
                  <a:lnTo>
                    <a:pt x="293" y="35"/>
                  </a:lnTo>
                  <a:lnTo>
                    <a:pt x="300" y="39"/>
                  </a:lnTo>
                  <a:lnTo>
                    <a:pt x="308" y="45"/>
                  </a:lnTo>
                  <a:lnTo>
                    <a:pt x="314" y="51"/>
                  </a:lnTo>
                  <a:lnTo>
                    <a:pt x="322" y="55"/>
                  </a:lnTo>
                  <a:lnTo>
                    <a:pt x="326" y="57"/>
                  </a:lnTo>
                  <a:lnTo>
                    <a:pt x="329" y="58"/>
                  </a:lnTo>
                  <a:lnTo>
                    <a:pt x="333" y="58"/>
                  </a:lnTo>
                  <a:lnTo>
                    <a:pt x="339" y="57"/>
                  </a:lnTo>
                  <a:lnTo>
                    <a:pt x="339" y="57"/>
                  </a:lnTo>
                  <a:lnTo>
                    <a:pt x="342" y="56"/>
                  </a:lnTo>
                  <a:lnTo>
                    <a:pt x="344" y="55"/>
                  </a:lnTo>
                  <a:lnTo>
                    <a:pt x="346" y="51"/>
                  </a:lnTo>
                  <a:lnTo>
                    <a:pt x="348" y="45"/>
                  </a:lnTo>
                  <a:lnTo>
                    <a:pt x="352" y="39"/>
                  </a:lnTo>
                  <a:lnTo>
                    <a:pt x="352" y="39"/>
                  </a:lnTo>
                  <a:lnTo>
                    <a:pt x="358" y="31"/>
                  </a:lnTo>
                  <a:lnTo>
                    <a:pt x="365" y="22"/>
                  </a:lnTo>
                  <a:lnTo>
                    <a:pt x="373" y="13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85" y="8"/>
                  </a:lnTo>
                  <a:lnTo>
                    <a:pt x="391" y="13"/>
                  </a:lnTo>
                  <a:lnTo>
                    <a:pt x="401" y="23"/>
                  </a:lnTo>
                  <a:lnTo>
                    <a:pt x="406" y="28"/>
                  </a:lnTo>
                  <a:lnTo>
                    <a:pt x="411" y="34"/>
                  </a:lnTo>
                  <a:lnTo>
                    <a:pt x="418" y="37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34" y="34"/>
                  </a:lnTo>
                  <a:lnTo>
                    <a:pt x="439" y="28"/>
                  </a:lnTo>
                  <a:lnTo>
                    <a:pt x="450" y="15"/>
                  </a:lnTo>
                  <a:lnTo>
                    <a:pt x="455" y="8"/>
                  </a:lnTo>
                  <a:lnTo>
                    <a:pt x="462" y="3"/>
                  </a:lnTo>
                  <a:lnTo>
                    <a:pt x="466" y="2"/>
                  </a:lnTo>
                  <a:lnTo>
                    <a:pt x="470" y="1"/>
                  </a:lnTo>
                  <a:lnTo>
                    <a:pt x="475" y="0"/>
                  </a:lnTo>
                  <a:lnTo>
                    <a:pt x="479" y="0"/>
                  </a:lnTo>
                  <a:lnTo>
                    <a:pt x="479" y="0"/>
                  </a:lnTo>
                  <a:close/>
                  <a:moveTo>
                    <a:pt x="438" y="54"/>
                  </a:moveTo>
                  <a:lnTo>
                    <a:pt x="438" y="54"/>
                  </a:lnTo>
                  <a:lnTo>
                    <a:pt x="452" y="55"/>
                  </a:lnTo>
                  <a:lnTo>
                    <a:pt x="466" y="57"/>
                  </a:lnTo>
                  <a:lnTo>
                    <a:pt x="466" y="57"/>
                  </a:lnTo>
                  <a:lnTo>
                    <a:pt x="469" y="64"/>
                  </a:lnTo>
                  <a:lnTo>
                    <a:pt x="473" y="68"/>
                  </a:lnTo>
                  <a:lnTo>
                    <a:pt x="476" y="72"/>
                  </a:lnTo>
                  <a:lnTo>
                    <a:pt x="478" y="73"/>
                  </a:lnTo>
                  <a:lnTo>
                    <a:pt x="481" y="75"/>
                  </a:lnTo>
                  <a:lnTo>
                    <a:pt x="481" y="75"/>
                  </a:lnTo>
                  <a:lnTo>
                    <a:pt x="495" y="133"/>
                  </a:lnTo>
                  <a:lnTo>
                    <a:pt x="509" y="193"/>
                  </a:lnTo>
                  <a:lnTo>
                    <a:pt x="509" y="193"/>
                  </a:lnTo>
                  <a:lnTo>
                    <a:pt x="512" y="206"/>
                  </a:lnTo>
                  <a:lnTo>
                    <a:pt x="514" y="221"/>
                  </a:lnTo>
                  <a:lnTo>
                    <a:pt x="515" y="234"/>
                  </a:lnTo>
                  <a:lnTo>
                    <a:pt x="515" y="244"/>
                  </a:lnTo>
                  <a:lnTo>
                    <a:pt x="515" y="244"/>
                  </a:lnTo>
                  <a:lnTo>
                    <a:pt x="513" y="249"/>
                  </a:lnTo>
                  <a:lnTo>
                    <a:pt x="511" y="254"/>
                  </a:lnTo>
                  <a:lnTo>
                    <a:pt x="509" y="259"/>
                  </a:lnTo>
                  <a:lnTo>
                    <a:pt x="506" y="262"/>
                  </a:lnTo>
                  <a:lnTo>
                    <a:pt x="499" y="268"/>
                  </a:lnTo>
                  <a:lnTo>
                    <a:pt x="491" y="274"/>
                  </a:lnTo>
                  <a:lnTo>
                    <a:pt x="481" y="278"/>
                  </a:lnTo>
                  <a:lnTo>
                    <a:pt x="470" y="281"/>
                  </a:lnTo>
                  <a:lnTo>
                    <a:pt x="449" y="287"/>
                  </a:lnTo>
                  <a:lnTo>
                    <a:pt x="449" y="287"/>
                  </a:lnTo>
                  <a:lnTo>
                    <a:pt x="452" y="288"/>
                  </a:lnTo>
                  <a:lnTo>
                    <a:pt x="455" y="289"/>
                  </a:lnTo>
                  <a:lnTo>
                    <a:pt x="459" y="293"/>
                  </a:lnTo>
                  <a:lnTo>
                    <a:pt x="463" y="298"/>
                  </a:lnTo>
                  <a:lnTo>
                    <a:pt x="465" y="300"/>
                  </a:lnTo>
                  <a:lnTo>
                    <a:pt x="468" y="302"/>
                  </a:lnTo>
                  <a:lnTo>
                    <a:pt x="468" y="302"/>
                  </a:lnTo>
                  <a:lnTo>
                    <a:pt x="473" y="304"/>
                  </a:lnTo>
                  <a:lnTo>
                    <a:pt x="479" y="305"/>
                  </a:lnTo>
                  <a:lnTo>
                    <a:pt x="490" y="306"/>
                  </a:lnTo>
                  <a:lnTo>
                    <a:pt x="501" y="307"/>
                  </a:lnTo>
                  <a:lnTo>
                    <a:pt x="507" y="308"/>
                  </a:lnTo>
                  <a:lnTo>
                    <a:pt x="511" y="309"/>
                  </a:lnTo>
                  <a:lnTo>
                    <a:pt x="511" y="309"/>
                  </a:lnTo>
                  <a:lnTo>
                    <a:pt x="515" y="306"/>
                  </a:lnTo>
                  <a:lnTo>
                    <a:pt x="517" y="302"/>
                  </a:lnTo>
                  <a:lnTo>
                    <a:pt x="519" y="298"/>
                  </a:lnTo>
                  <a:lnTo>
                    <a:pt x="520" y="294"/>
                  </a:lnTo>
                  <a:lnTo>
                    <a:pt x="520" y="284"/>
                  </a:lnTo>
                  <a:lnTo>
                    <a:pt x="517" y="276"/>
                  </a:lnTo>
                  <a:lnTo>
                    <a:pt x="515" y="267"/>
                  </a:lnTo>
                  <a:lnTo>
                    <a:pt x="514" y="259"/>
                  </a:lnTo>
                  <a:lnTo>
                    <a:pt x="515" y="254"/>
                  </a:lnTo>
                  <a:lnTo>
                    <a:pt x="515" y="251"/>
                  </a:lnTo>
                  <a:lnTo>
                    <a:pt x="517" y="248"/>
                  </a:lnTo>
                  <a:lnTo>
                    <a:pt x="521" y="246"/>
                  </a:lnTo>
                  <a:lnTo>
                    <a:pt x="521" y="246"/>
                  </a:lnTo>
                  <a:lnTo>
                    <a:pt x="532" y="246"/>
                  </a:lnTo>
                  <a:lnTo>
                    <a:pt x="539" y="245"/>
                  </a:lnTo>
                  <a:lnTo>
                    <a:pt x="545" y="243"/>
                  </a:lnTo>
                  <a:lnTo>
                    <a:pt x="552" y="240"/>
                  </a:lnTo>
                  <a:lnTo>
                    <a:pt x="557" y="237"/>
                  </a:lnTo>
                  <a:lnTo>
                    <a:pt x="561" y="233"/>
                  </a:lnTo>
                  <a:lnTo>
                    <a:pt x="564" y="229"/>
                  </a:lnTo>
                  <a:lnTo>
                    <a:pt x="564" y="229"/>
                  </a:lnTo>
                  <a:lnTo>
                    <a:pt x="561" y="225"/>
                  </a:lnTo>
                  <a:lnTo>
                    <a:pt x="559" y="223"/>
                  </a:lnTo>
                  <a:lnTo>
                    <a:pt x="554" y="219"/>
                  </a:lnTo>
                  <a:lnTo>
                    <a:pt x="546" y="217"/>
                  </a:lnTo>
                  <a:lnTo>
                    <a:pt x="540" y="215"/>
                  </a:lnTo>
                  <a:lnTo>
                    <a:pt x="532" y="213"/>
                  </a:lnTo>
                  <a:lnTo>
                    <a:pt x="526" y="210"/>
                  </a:lnTo>
                  <a:lnTo>
                    <a:pt x="522" y="207"/>
                  </a:lnTo>
                  <a:lnTo>
                    <a:pt x="520" y="205"/>
                  </a:lnTo>
                  <a:lnTo>
                    <a:pt x="519" y="202"/>
                  </a:lnTo>
                  <a:lnTo>
                    <a:pt x="519" y="202"/>
                  </a:lnTo>
                  <a:lnTo>
                    <a:pt x="517" y="199"/>
                  </a:lnTo>
                  <a:lnTo>
                    <a:pt x="519" y="196"/>
                  </a:lnTo>
                  <a:lnTo>
                    <a:pt x="519" y="192"/>
                  </a:lnTo>
                  <a:lnTo>
                    <a:pt x="521" y="189"/>
                  </a:lnTo>
                  <a:lnTo>
                    <a:pt x="525" y="185"/>
                  </a:lnTo>
                  <a:lnTo>
                    <a:pt x="530" y="181"/>
                  </a:lnTo>
                  <a:lnTo>
                    <a:pt x="537" y="176"/>
                  </a:lnTo>
                  <a:lnTo>
                    <a:pt x="542" y="172"/>
                  </a:lnTo>
                  <a:lnTo>
                    <a:pt x="546" y="166"/>
                  </a:lnTo>
                  <a:lnTo>
                    <a:pt x="549" y="161"/>
                  </a:lnTo>
                  <a:lnTo>
                    <a:pt x="549" y="157"/>
                  </a:lnTo>
                  <a:lnTo>
                    <a:pt x="549" y="157"/>
                  </a:lnTo>
                  <a:lnTo>
                    <a:pt x="543" y="154"/>
                  </a:lnTo>
                  <a:lnTo>
                    <a:pt x="537" y="152"/>
                  </a:lnTo>
                  <a:lnTo>
                    <a:pt x="523" y="149"/>
                  </a:lnTo>
                  <a:lnTo>
                    <a:pt x="516" y="147"/>
                  </a:lnTo>
                  <a:lnTo>
                    <a:pt x="514" y="145"/>
                  </a:lnTo>
                  <a:lnTo>
                    <a:pt x="512" y="143"/>
                  </a:lnTo>
                  <a:lnTo>
                    <a:pt x="510" y="141"/>
                  </a:lnTo>
                  <a:lnTo>
                    <a:pt x="509" y="138"/>
                  </a:lnTo>
                  <a:lnTo>
                    <a:pt x="509" y="133"/>
                  </a:lnTo>
                  <a:lnTo>
                    <a:pt x="509" y="129"/>
                  </a:lnTo>
                  <a:lnTo>
                    <a:pt x="509" y="129"/>
                  </a:lnTo>
                  <a:lnTo>
                    <a:pt x="514" y="126"/>
                  </a:lnTo>
                  <a:lnTo>
                    <a:pt x="519" y="122"/>
                  </a:lnTo>
                  <a:lnTo>
                    <a:pt x="523" y="116"/>
                  </a:lnTo>
                  <a:lnTo>
                    <a:pt x="526" y="111"/>
                  </a:lnTo>
                  <a:lnTo>
                    <a:pt x="531" y="98"/>
                  </a:lnTo>
                  <a:lnTo>
                    <a:pt x="536" y="84"/>
                  </a:lnTo>
                  <a:lnTo>
                    <a:pt x="536" y="84"/>
                  </a:lnTo>
                  <a:lnTo>
                    <a:pt x="525" y="81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500" y="80"/>
                  </a:lnTo>
                  <a:lnTo>
                    <a:pt x="500" y="80"/>
                  </a:lnTo>
                  <a:lnTo>
                    <a:pt x="495" y="75"/>
                  </a:lnTo>
                  <a:lnTo>
                    <a:pt x="491" y="68"/>
                  </a:lnTo>
                  <a:lnTo>
                    <a:pt x="484" y="53"/>
                  </a:lnTo>
                  <a:lnTo>
                    <a:pt x="478" y="38"/>
                  </a:lnTo>
                  <a:lnTo>
                    <a:pt x="474" y="31"/>
                  </a:lnTo>
                  <a:lnTo>
                    <a:pt x="469" y="24"/>
                  </a:lnTo>
                  <a:lnTo>
                    <a:pt x="469" y="24"/>
                  </a:lnTo>
                  <a:lnTo>
                    <a:pt x="460" y="30"/>
                  </a:lnTo>
                  <a:lnTo>
                    <a:pt x="451" y="37"/>
                  </a:lnTo>
                  <a:lnTo>
                    <a:pt x="445" y="45"/>
                  </a:lnTo>
                  <a:lnTo>
                    <a:pt x="438" y="54"/>
                  </a:lnTo>
                  <a:lnTo>
                    <a:pt x="438" y="54"/>
                  </a:lnTo>
                  <a:close/>
                  <a:moveTo>
                    <a:pt x="57" y="202"/>
                  </a:moveTo>
                  <a:lnTo>
                    <a:pt x="57" y="202"/>
                  </a:lnTo>
                  <a:lnTo>
                    <a:pt x="55" y="202"/>
                  </a:lnTo>
                  <a:lnTo>
                    <a:pt x="55" y="201"/>
                  </a:lnTo>
                  <a:lnTo>
                    <a:pt x="55" y="201"/>
                  </a:lnTo>
                  <a:lnTo>
                    <a:pt x="59" y="203"/>
                  </a:lnTo>
                  <a:lnTo>
                    <a:pt x="62" y="206"/>
                  </a:lnTo>
                  <a:lnTo>
                    <a:pt x="66" y="210"/>
                  </a:lnTo>
                  <a:lnTo>
                    <a:pt x="67" y="215"/>
                  </a:lnTo>
                  <a:lnTo>
                    <a:pt x="67" y="219"/>
                  </a:lnTo>
                  <a:lnTo>
                    <a:pt x="66" y="223"/>
                  </a:lnTo>
                  <a:lnTo>
                    <a:pt x="65" y="227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52" y="231"/>
                  </a:lnTo>
                  <a:lnTo>
                    <a:pt x="41" y="234"/>
                  </a:lnTo>
                  <a:lnTo>
                    <a:pt x="32" y="239"/>
                  </a:lnTo>
                  <a:lnTo>
                    <a:pt x="29" y="242"/>
                  </a:lnTo>
                  <a:lnTo>
                    <a:pt x="27" y="246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8" y="252"/>
                  </a:lnTo>
                  <a:lnTo>
                    <a:pt x="44" y="255"/>
                  </a:lnTo>
                  <a:lnTo>
                    <a:pt x="52" y="258"/>
                  </a:lnTo>
                  <a:lnTo>
                    <a:pt x="58" y="259"/>
                  </a:lnTo>
                  <a:lnTo>
                    <a:pt x="66" y="260"/>
                  </a:lnTo>
                  <a:lnTo>
                    <a:pt x="73" y="260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3" y="263"/>
                  </a:lnTo>
                  <a:lnTo>
                    <a:pt x="85" y="267"/>
                  </a:lnTo>
                  <a:lnTo>
                    <a:pt x="85" y="273"/>
                  </a:lnTo>
                  <a:lnTo>
                    <a:pt x="83" y="278"/>
                  </a:lnTo>
                  <a:lnTo>
                    <a:pt x="77" y="288"/>
                  </a:lnTo>
                  <a:lnTo>
                    <a:pt x="73" y="294"/>
                  </a:lnTo>
                  <a:lnTo>
                    <a:pt x="73" y="294"/>
                  </a:lnTo>
                  <a:lnTo>
                    <a:pt x="71" y="302"/>
                  </a:lnTo>
                  <a:lnTo>
                    <a:pt x="70" y="309"/>
                  </a:lnTo>
                  <a:lnTo>
                    <a:pt x="68" y="325"/>
                  </a:lnTo>
                  <a:lnTo>
                    <a:pt x="67" y="342"/>
                  </a:lnTo>
                  <a:lnTo>
                    <a:pt x="66" y="350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69" y="357"/>
                  </a:lnTo>
                  <a:lnTo>
                    <a:pt x="73" y="358"/>
                  </a:lnTo>
                  <a:lnTo>
                    <a:pt x="81" y="356"/>
                  </a:lnTo>
                  <a:lnTo>
                    <a:pt x="88" y="353"/>
                  </a:lnTo>
                  <a:lnTo>
                    <a:pt x="96" y="349"/>
                  </a:lnTo>
                  <a:lnTo>
                    <a:pt x="110" y="338"/>
                  </a:lnTo>
                  <a:lnTo>
                    <a:pt x="116" y="335"/>
                  </a:lnTo>
                  <a:lnTo>
                    <a:pt x="122" y="331"/>
                  </a:lnTo>
                  <a:lnTo>
                    <a:pt x="122" y="331"/>
                  </a:lnTo>
                  <a:lnTo>
                    <a:pt x="142" y="359"/>
                  </a:lnTo>
                  <a:lnTo>
                    <a:pt x="152" y="373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8" y="380"/>
                  </a:lnTo>
                  <a:lnTo>
                    <a:pt x="173" y="374"/>
                  </a:lnTo>
                  <a:lnTo>
                    <a:pt x="176" y="368"/>
                  </a:lnTo>
                  <a:lnTo>
                    <a:pt x="179" y="360"/>
                  </a:lnTo>
                  <a:lnTo>
                    <a:pt x="184" y="345"/>
                  </a:lnTo>
                  <a:lnTo>
                    <a:pt x="187" y="331"/>
                  </a:lnTo>
                  <a:lnTo>
                    <a:pt x="187" y="331"/>
                  </a:lnTo>
                  <a:lnTo>
                    <a:pt x="179" y="334"/>
                  </a:lnTo>
                  <a:lnTo>
                    <a:pt x="173" y="334"/>
                  </a:lnTo>
                  <a:lnTo>
                    <a:pt x="165" y="333"/>
                  </a:lnTo>
                  <a:lnTo>
                    <a:pt x="158" y="331"/>
                  </a:lnTo>
                  <a:lnTo>
                    <a:pt x="142" y="326"/>
                  </a:lnTo>
                  <a:lnTo>
                    <a:pt x="127" y="321"/>
                  </a:lnTo>
                  <a:lnTo>
                    <a:pt x="127" y="321"/>
                  </a:lnTo>
                  <a:lnTo>
                    <a:pt x="122" y="315"/>
                  </a:lnTo>
                  <a:lnTo>
                    <a:pt x="119" y="310"/>
                  </a:lnTo>
                  <a:lnTo>
                    <a:pt x="115" y="298"/>
                  </a:lnTo>
                  <a:lnTo>
                    <a:pt x="112" y="285"/>
                  </a:lnTo>
                  <a:lnTo>
                    <a:pt x="108" y="273"/>
                  </a:lnTo>
                  <a:lnTo>
                    <a:pt x="106" y="244"/>
                  </a:lnTo>
                  <a:lnTo>
                    <a:pt x="104" y="230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99" y="203"/>
                  </a:lnTo>
                  <a:lnTo>
                    <a:pt x="95" y="190"/>
                  </a:lnTo>
                  <a:lnTo>
                    <a:pt x="92" y="177"/>
                  </a:lnTo>
                  <a:lnTo>
                    <a:pt x="92" y="171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93" y="161"/>
                  </a:lnTo>
                  <a:lnTo>
                    <a:pt x="96" y="158"/>
                  </a:lnTo>
                  <a:lnTo>
                    <a:pt x="98" y="154"/>
                  </a:lnTo>
                  <a:lnTo>
                    <a:pt x="98" y="149"/>
                  </a:lnTo>
                  <a:lnTo>
                    <a:pt x="98" y="149"/>
                  </a:lnTo>
                  <a:lnTo>
                    <a:pt x="104" y="145"/>
                  </a:lnTo>
                  <a:lnTo>
                    <a:pt x="112" y="142"/>
                  </a:lnTo>
                  <a:lnTo>
                    <a:pt x="120" y="140"/>
                  </a:lnTo>
                  <a:lnTo>
                    <a:pt x="128" y="139"/>
                  </a:lnTo>
                  <a:lnTo>
                    <a:pt x="146" y="137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217" y="126"/>
                  </a:lnTo>
                  <a:lnTo>
                    <a:pt x="243" y="121"/>
                  </a:lnTo>
                  <a:lnTo>
                    <a:pt x="269" y="115"/>
                  </a:lnTo>
                  <a:lnTo>
                    <a:pt x="294" y="110"/>
                  </a:lnTo>
                  <a:lnTo>
                    <a:pt x="317" y="102"/>
                  </a:lnTo>
                  <a:lnTo>
                    <a:pt x="340" y="94"/>
                  </a:lnTo>
                  <a:lnTo>
                    <a:pt x="349" y="90"/>
                  </a:lnTo>
                  <a:lnTo>
                    <a:pt x="359" y="84"/>
                  </a:lnTo>
                  <a:lnTo>
                    <a:pt x="359" y="84"/>
                  </a:lnTo>
                  <a:lnTo>
                    <a:pt x="374" y="81"/>
                  </a:lnTo>
                  <a:lnTo>
                    <a:pt x="390" y="75"/>
                  </a:lnTo>
                  <a:lnTo>
                    <a:pt x="399" y="70"/>
                  </a:lnTo>
                  <a:lnTo>
                    <a:pt x="405" y="66"/>
                  </a:lnTo>
                  <a:lnTo>
                    <a:pt x="411" y="62"/>
                  </a:lnTo>
                  <a:lnTo>
                    <a:pt x="417" y="56"/>
                  </a:lnTo>
                  <a:lnTo>
                    <a:pt x="417" y="56"/>
                  </a:lnTo>
                  <a:lnTo>
                    <a:pt x="399" y="45"/>
                  </a:lnTo>
                  <a:lnTo>
                    <a:pt x="381" y="32"/>
                  </a:lnTo>
                  <a:lnTo>
                    <a:pt x="381" y="32"/>
                  </a:lnTo>
                  <a:lnTo>
                    <a:pt x="372" y="40"/>
                  </a:lnTo>
                  <a:lnTo>
                    <a:pt x="368" y="46"/>
                  </a:lnTo>
                  <a:lnTo>
                    <a:pt x="363" y="51"/>
                  </a:lnTo>
                  <a:lnTo>
                    <a:pt x="360" y="57"/>
                  </a:lnTo>
                  <a:lnTo>
                    <a:pt x="358" y="65"/>
                  </a:lnTo>
                  <a:lnTo>
                    <a:pt x="356" y="72"/>
                  </a:lnTo>
                  <a:lnTo>
                    <a:pt x="356" y="80"/>
                  </a:lnTo>
                  <a:lnTo>
                    <a:pt x="356" y="80"/>
                  </a:lnTo>
                  <a:lnTo>
                    <a:pt x="350" y="81"/>
                  </a:lnTo>
                  <a:lnTo>
                    <a:pt x="346" y="80"/>
                  </a:lnTo>
                  <a:lnTo>
                    <a:pt x="338" y="78"/>
                  </a:lnTo>
                  <a:lnTo>
                    <a:pt x="329" y="73"/>
                  </a:lnTo>
                  <a:lnTo>
                    <a:pt x="320" y="69"/>
                  </a:lnTo>
                  <a:lnTo>
                    <a:pt x="311" y="64"/>
                  </a:lnTo>
                  <a:lnTo>
                    <a:pt x="302" y="61"/>
                  </a:lnTo>
                  <a:lnTo>
                    <a:pt x="294" y="57"/>
                  </a:lnTo>
                  <a:lnTo>
                    <a:pt x="288" y="57"/>
                  </a:lnTo>
                  <a:lnTo>
                    <a:pt x="284" y="57"/>
                  </a:lnTo>
                  <a:lnTo>
                    <a:pt x="284" y="57"/>
                  </a:lnTo>
                  <a:lnTo>
                    <a:pt x="282" y="61"/>
                  </a:lnTo>
                  <a:lnTo>
                    <a:pt x="279" y="65"/>
                  </a:lnTo>
                  <a:lnTo>
                    <a:pt x="273" y="78"/>
                  </a:lnTo>
                  <a:lnTo>
                    <a:pt x="267" y="92"/>
                  </a:lnTo>
                  <a:lnTo>
                    <a:pt x="264" y="98"/>
                  </a:lnTo>
                  <a:lnTo>
                    <a:pt x="259" y="102"/>
                  </a:lnTo>
                  <a:lnTo>
                    <a:pt x="259" y="102"/>
                  </a:lnTo>
                  <a:lnTo>
                    <a:pt x="242" y="97"/>
                  </a:lnTo>
                  <a:lnTo>
                    <a:pt x="227" y="92"/>
                  </a:lnTo>
                  <a:lnTo>
                    <a:pt x="195" y="77"/>
                  </a:lnTo>
                  <a:lnTo>
                    <a:pt x="195" y="77"/>
                  </a:lnTo>
                  <a:lnTo>
                    <a:pt x="192" y="78"/>
                  </a:lnTo>
                  <a:lnTo>
                    <a:pt x="188" y="79"/>
                  </a:lnTo>
                  <a:lnTo>
                    <a:pt x="186" y="82"/>
                  </a:lnTo>
                  <a:lnTo>
                    <a:pt x="182" y="84"/>
                  </a:lnTo>
                  <a:lnTo>
                    <a:pt x="179" y="91"/>
                  </a:lnTo>
                  <a:lnTo>
                    <a:pt x="177" y="98"/>
                  </a:lnTo>
                  <a:lnTo>
                    <a:pt x="174" y="106"/>
                  </a:lnTo>
                  <a:lnTo>
                    <a:pt x="172" y="113"/>
                  </a:lnTo>
                  <a:lnTo>
                    <a:pt x="167" y="118"/>
                  </a:lnTo>
                  <a:lnTo>
                    <a:pt x="165" y="121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58" y="123"/>
                  </a:lnTo>
                  <a:lnTo>
                    <a:pt x="153" y="123"/>
                  </a:lnTo>
                  <a:lnTo>
                    <a:pt x="149" y="122"/>
                  </a:lnTo>
                  <a:lnTo>
                    <a:pt x="145" y="119"/>
                  </a:lnTo>
                  <a:lnTo>
                    <a:pt x="136" y="115"/>
                  </a:lnTo>
                  <a:lnTo>
                    <a:pt x="128" y="109"/>
                  </a:lnTo>
                  <a:lnTo>
                    <a:pt x="119" y="103"/>
                  </a:lnTo>
                  <a:lnTo>
                    <a:pt x="111" y="100"/>
                  </a:lnTo>
                  <a:lnTo>
                    <a:pt x="105" y="99"/>
                  </a:lnTo>
                  <a:lnTo>
                    <a:pt x="101" y="98"/>
                  </a:lnTo>
                  <a:lnTo>
                    <a:pt x="96" y="99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88" y="108"/>
                  </a:lnTo>
                  <a:lnTo>
                    <a:pt x="87" y="114"/>
                  </a:lnTo>
                  <a:lnTo>
                    <a:pt x="85" y="127"/>
                  </a:lnTo>
                  <a:lnTo>
                    <a:pt x="83" y="139"/>
                  </a:lnTo>
                  <a:lnTo>
                    <a:pt x="81" y="144"/>
                  </a:lnTo>
                  <a:lnTo>
                    <a:pt x="77" y="149"/>
                  </a:lnTo>
                  <a:lnTo>
                    <a:pt x="77" y="149"/>
                  </a:lnTo>
                  <a:lnTo>
                    <a:pt x="63" y="152"/>
                  </a:lnTo>
                  <a:lnTo>
                    <a:pt x="51" y="152"/>
                  </a:lnTo>
                  <a:lnTo>
                    <a:pt x="38" y="154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6" y="166"/>
                  </a:lnTo>
                  <a:lnTo>
                    <a:pt x="29" y="173"/>
                  </a:lnTo>
                  <a:lnTo>
                    <a:pt x="32" y="179"/>
                  </a:lnTo>
                  <a:lnTo>
                    <a:pt x="37" y="186"/>
                  </a:lnTo>
                  <a:lnTo>
                    <a:pt x="42" y="191"/>
                  </a:lnTo>
                  <a:lnTo>
                    <a:pt x="46" y="197"/>
                  </a:lnTo>
                  <a:lnTo>
                    <a:pt x="52" y="200"/>
                  </a:lnTo>
                  <a:lnTo>
                    <a:pt x="57" y="202"/>
                  </a:lnTo>
                  <a:lnTo>
                    <a:pt x="57" y="202"/>
                  </a:lnTo>
                  <a:close/>
                  <a:moveTo>
                    <a:pt x="416" y="80"/>
                  </a:moveTo>
                  <a:lnTo>
                    <a:pt x="416" y="80"/>
                  </a:lnTo>
                  <a:lnTo>
                    <a:pt x="400" y="90"/>
                  </a:lnTo>
                  <a:lnTo>
                    <a:pt x="384" y="97"/>
                  </a:lnTo>
                  <a:lnTo>
                    <a:pt x="367" y="104"/>
                  </a:lnTo>
                  <a:lnTo>
                    <a:pt x="349" y="111"/>
                  </a:lnTo>
                  <a:lnTo>
                    <a:pt x="332" y="117"/>
                  </a:lnTo>
                  <a:lnTo>
                    <a:pt x="314" y="122"/>
                  </a:lnTo>
                  <a:lnTo>
                    <a:pt x="277" y="131"/>
                  </a:lnTo>
                  <a:lnTo>
                    <a:pt x="239" y="139"/>
                  </a:lnTo>
                  <a:lnTo>
                    <a:pt x="201" y="144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19" y="159"/>
                  </a:lnTo>
                  <a:lnTo>
                    <a:pt x="116" y="162"/>
                  </a:lnTo>
                  <a:lnTo>
                    <a:pt x="114" y="167"/>
                  </a:lnTo>
                  <a:lnTo>
                    <a:pt x="112" y="171"/>
                  </a:lnTo>
                  <a:lnTo>
                    <a:pt x="110" y="179"/>
                  </a:lnTo>
                  <a:lnTo>
                    <a:pt x="110" y="189"/>
                  </a:lnTo>
                  <a:lnTo>
                    <a:pt x="111" y="200"/>
                  </a:lnTo>
                  <a:lnTo>
                    <a:pt x="113" y="210"/>
                  </a:lnTo>
                  <a:lnTo>
                    <a:pt x="117" y="232"/>
                  </a:lnTo>
                  <a:lnTo>
                    <a:pt x="117" y="232"/>
                  </a:lnTo>
                  <a:lnTo>
                    <a:pt x="117" y="242"/>
                  </a:lnTo>
                  <a:lnTo>
                    <a:pt x="118" y="251"/>
                  </a:lnTo>
                  <a:lnTo>
                    <a:pt x="118" y="260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21" y="277"/>
                  </a:lnTo>
                  <a:lnTo>
                    <a:pt x="125" y="285"/>
                  </a:lnTo>
                  <a:lnTo>
                    <a:pt x="128" y="292"/>
                  </a:lnTo>
                  <a:lnTo>
                    <a:pt x="131" y="297"/>
                  </a:lnTo>
                  <a:lnTo>
                    <a:pt x="135" y="302"/>
                  </a:lnTo>
                  <a:lnTo>
                    <a:pt x="141" y="305"/>
                  </a:lnTo>
                  <a:lnTo>
                    <a:pt x="146" y="308"/>
                  </a:lnTo>
                  <a:lnTo>
                    <a:pt x="151" y="309"/>
                  </a:lnTo>
                  <a:lnTo>
                    <a:pt x="158" y="310"/>
                  </a:lnTo>
                  <a:lnTo>
                    <a:pt x="165" y="311"/>
                  </a:lnTo>
                  <a:lnTo>
                    <a:pt x="180" y="311"/>
                  </a:lnTo>
                  <a:lnTo>
                    <a:pt x="219" y="308"/>
                  </a:lnTo>
                  <a:lnTo>
                    <a:pt x="219" y="308"/>
                  </a:lnTo>
                  <a:lnTo>
                    <a:pt x="264" y="303"/>
                  </a:lnTo>
                  <a:lnTo>
                    <a:pt x="304" y="296"/>
                  </a:lnTo>
                  <a:lnTo>
                    <a:pt x="343" y="289"/>
                  </a:lnTo>
                  <a:lnTo>
                    <a:pt x="387" y="279"/>
                  </a:lnTo>
                  <a:lnTo>
                    <a:pt x="387" y="279"/>
                  </a:lnTo>
                  <a:lnTo>
                    <a:pt x="417" y="275"/>
                  </a:lnTo>
                  <a:lnTo>
                    <a:pt x="449" y="268"/>
                  </a:lnTo>
                  <a:lnTo>
                    <a:pt x="464" y="265"/>
                  </a:lnTo>
                  <a:lnTo>
                    <a:pt x="477" y="261"/>
                  </a:lnTo>
                  <a:lnTo>
                    <a:pt x="483" y="258"/>
                  </a:lnTo>
                  <a:lnTo>
                    <a:pt x="487" y="254"/>
                  </a:lnTo>
                  <a:lnTo>
                    <a:pt x="492" y="251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6" y="244"/>
                  </a:lnTo>
                  <a:lnTo>
                    <a:pt x="497" y="239"/>
                  </a:lnTo>
                  <a:lnTo>
                    <a:pt x="497" y="228"/>
                  </a:lnTo>
                  <a:lnTo>
                    <a:pt x="497" y="215"/>
                  </a:lnTo>
                  <a:lnTo>
                    <a:pt x="496" y="204"/>
                  </a:lnTo>
                  <a:lnTo>
                    <a:pt x="496" y="204"/>
                  </a:lnTo>
                  <a:lnTo>
                    <a:pt x="490" y="173"/>
                  </a:lnTo>
                  <a:lnTo>
                    <a:pt x="482" y="139"/>
                  </a:lnTo>
                  <a:lnTo>
                    <a:pt x="474" y="106"/>
                  </a:lnTo>
                  <a:lnTo>
                    <a:pt x="469" y="91"/>
                  </a:lnTo>
                  <a:lnTo>
                    <a:pt x="464" y="79"/>
                  </a:lnTo>
                  <a:lnTo>
                    <a:pt x="464" y="79"/>
                  </a:lnTo>
                  <a:lnTo>
                    <a:pt x="451" y="78"/>
                  </a:lnTo>
                  <a:lnTo>
                    <a:pt x="439" y="79"/>
                  </a:lnTo>
                  <a:lnTo>
                    <a:pt x="428" y="80"/>
                  </a:lnTo>
                  <a:lnTo>
                    <a:pt x="416" y="80"/>
                  </a:lnTo>
                  <a:lnTo>
                    <a:pt x="416" y="8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48" y="375"/>
                  </a:lnTo>
                  <a:lnTo>
                    <a:pt x="251" y="372"/>
                  </a:lnTo>
                  <a:lnTo>
                    <a:pt x="255" y="369"/>
                  </a:lnTo>
                  <a:lnTo>
                    <a:pt x="257" y="366"/>
                  </a:lnTo>
                  <a:lnTo>
                    <a:pt x="263" y="357"/>
                  </a:lnTo>
                  <a:lnTo>
                    <a:pt x="268" y="349"/>
                  </a:lnTo>
                  <a:lnTo>
                    <a:pt x="272" y="340"/>
                  </a:lnTo>
                  <a:lnTo>
                    <a:pt x="278" y="333"/>
                  </a:lnTo>
                  <a:lnTo>
                    <a:pt x="282" y="329"/>
                  </a:lnTo>
                  <a:lnTo>
                    <a:pt x="285" y="326"/>
                  </a:lnTo>
                  <a:lnTo>
                    <a:pt x="290" y="324"/>
                  </a:lnTo>
                  <a:lnTo>
                    <a:pt x="295" y="323"/>
                  </a:lnTo>
                  <a:lnTo>
                    <a:pt x="295" y="323"/>
                  </a:lnTo>
                  <a:lnTo>
                    <a:pt x="303" y="334"/>
                  </a:lnTo>
                  <a:lnTo>
                    <a:pt x="313" y="343"/>
                  </a:lnTo>
                  <a:lnTo>
                    <a:pt x="323" y="353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9" y="354"/>
                  </a:lnTo>
                  <a:lnTo>
                    <a:pt x="343" y="348"/>
                  </a:lnTo>
                  <a:lnTo>
                    <a:pt x="349" y="333"/>
                  </a:lnTo>
                  <a:lnTo>
                    <a:pt x="353" y="326"/>
                  </a:lnTo>
                  <a:lnTo>
                    <a:pt x="357" y="319"/>
                  </a:lnTo>
                  <a:lnTo>
                    <a:pt x="361" y="312"/>
                  </a:lnTo>
                  <a:lnTo>
                    <a:pt x="367" y="308"/>
                  </a:lnTo>
                  <a:lnTo>
                    <a:pt x="367" y="308"/>
                  </a:lnTo>
                  <a:lnTo>
                    <a:pt x="375" y="310"/>
                  </a:lnTo>
                  <a:lnTo>
                    <a:pt x="383" y="313"/>
                  </a:lnTo>
                  <a:lnTo>
                    <a:pt x="396" y="321"/>
                  </a:lnTo>
                  <a:lnTo>
                    <a:pt x="409" y="328"/>
                  </a:lnTo>
                  <a:lnTo>
                    <a:pt x="417" y="331"/>
                  </a:lnTo>
                  <a:lnTo>
                    <a:pt x="424" y="334"/>
                  </a:lnTo>
                  <a:lnTo>
                    <a:pt x="424" y="334"/>
                  </a:lnTo>
                  <a:lnTo>
                    <a:pt x="429" y="330"/>
                  </a:lnTo>
                  <a:lnTo>
                    <a:pt x="432" y="325"/>
                  </a:lnTo>
                  <a:lnTo>
                    <a:pt x="438" y="312"/>
                  </a:lnTo>
                  <a:lnTo>
                    <a:pt x="443" y="299"/>
                  </a:lnTo>
                  <a:lnTo>
                    <a:pt x="446" y="287"/>
                  </a:lnTo>
                  <a:lnTo>
                    <a:pt x="446" y="287"/>
                  </a:lnTo>
                  <a:lnTo>
                    <a:pt x="383" y="299"/>
                  </a:lnTo>
                  <a:lnTo>
                    <a:pt x="318" y="311"/>
                  </a:lnTo>
                  <a:lnTo>
                    <a:pt x="254" y="32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202" y="337"/>
                  </a:lnTo>
                  <a:lnTo>
                    <a:pt x="208" y="341"/>
                  </a:lnTo>
                  <a:lnTo>
                    <a:pt x="214" y="346"/>
                  </a:lnTo>
                  <a:lnTo>
                    <a:pt x="219" y="353"/>
                  </a:lnTo>
                  <a:lnTo>
                    <a:pt x="228" y="365"/>
                  </a:lnTo>
                  <a:lnTo>
                    <a:pt x="235" y="371"/>
                  </a:lnTo>
                  <a:lnTo>
                    <a:pt x="242" y="378"/>
                  </a:lnTo>
                  <a:lnTo>
                    <a:pt x="242" y="3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3"/>
            <p:cNvSpPr>
              <a:spLocks noEditPoints="1"/>
            </p:cNvSpPr>
            <p:nvPr/>
          </p:nvSpPr>
          <p:spPr bwMode="auto">
            <a:xfrm>
              <a:off x="5148263" y="2954338"/>
              <a:ext cx="1249363" cy="1279525"/>
            </a:xfrm>
            <a:custGeom>
              <a:avLst/>
              <a:gdLst/>
              <a:ahLst/>
              <a:cxnLst>
                <a:cxn ang="0">
                  <a:pos x="2217" y="2002"/>
                </a:cxn>
                <a:cxn ang="0">
                  <a:pos x="545" y="2410"/>
                </a:cxn>
                <a:cxn ang="0">
                  <a:pos x="145" y="1524"/>
                </a:cxn>
                <a:cxn ang="0">
                  <a:pos x="104" y="696"/>
                </a:cxn>
                <a:cxn ang="0">
                  <a:pos x="1366" y="496"/>
                </a:cxn>
                <a:cxn ang="0">
                  <a:pos x="746" y="395"/>
                </a:cxn>
                <a:cxn ang="0">
                  <a:pos x="1333" y="1"/>
                </a:cxn>
                <a:cxn ang="0">
                  <a:pos x="1886" y="115"/>
                </a:cxn>
                <a:cxn ang="0">
                  <a:pos x="1764" y="1826"/>
                </a:cxn>
                <a:cxn ang="0">
                  <a:pos x="1757" y="1770"/>
                </a:cxn>
                <a:cxn ang="0">
                  <a:pos x="833" y="401"/>
                </a:cxn>
                <a:cxn ang="0">
                  <a:pos x="1408" y="46"/>
                </a:cxn>
                <a:cxn ang="0">
                  <a:pos x="1586" y="49"/>
                </a:cxn>
                <a:cxn ang="0">
                  <a:pos x="926" y="388"/>
                </a:cxn>
                <a:cxn ang="0">
                  <a:pos x="1523" y="502"/>
                </a:cxn>
                <a:cxn ang="0">
                  <a:pos x="378" y="656"/>
                </a:cxn>
                <a:cxn ang="0">
                  <a:pos x="1007" y="749"/>
                </a:cxn>
                <a:cxn ang="0">
                  <a:pos x="1613" y="42"/>
                </a:cxn>
                <a:cxn ang="0">
                  <a:pos x="2103" y="747"/>
                </a:cxn>
                <a:cxn ang="0">
                  <a:pos x="1672" y="52"/>
                </a:cxn>
                <a:cxn ang="0">
                  <a:pos x="782" y="396"/>
                </a:cxn>
                <a:cxn ang="0">
                  <a:pos x="1511" y="454"/>
                </a:cxn>
                <a:cxn ang="0">
                  <a:pos x="1369" y="587"/>
                </a:cxn>
                <a:cxn ang="0">
                  <a:pos x="1411" y="521"/>
                </a:cxn>
                <a:cxn ang="0">
                  <a:pos x="1590" y="1543"/>
                </a:cxn>
                <a:cxn ang="0">
                  <a:pos x="1694" y="1127"/>
                </a:cxn>
                <a:cxn ang="0">
                  <a:pos x="1929" y="1579"/>
                </a:cxn>
                <a:cxn ang="0">
                  <a:pos x="2053" y="1029"/>
                </a:cxn>
                <a:cxn ang="0">
                  <a:pos x="787" y="820"/>
                </a:cxn>
                <a:cxn ang="0">
                  <a:pos x="322" y="1988"/>
                </a:cxn>
                <a:cxn ang="0">
                  <a:pos x="636" y="1437"/>
                </a:cxn>
                <a:cxn ang="0">
                  <a:pos x="553" y="1719"/>
                </a:cxn>
                <a:cxn ang="0">
                  <a:pos x="718" y="1552"/>
                </a:cxn>
                <a:cxn ang="0">
                  <a:pos x="1600" y="1577"/>
                </a:cxn>
                <a:cxn ang="0">
                  <a:pos x="217" y="756"/>
                </a:cxn>
                <a:cxn ang="0">
                  <a:pos x="71" y="969"/>
                </a:cxn>
                <a:cxn ang="0">
                  <a:pos x="41" y="989"/>
                </a:cxn>
                <a:cxn ang="0">
                  <a:pos x="2049" y="796"/>
                </a:cxn>
                <a:cxn ang="0">
                  <a:pos x="2140" y="837"/>
                </a:cxn>
                <a:cxn ang="0">
                  <a:pos x="2148" y="1517"/>
                </a:cxn>
                <a:cxn ang="0">
                  <a:pos x="2270" y="1776"/>
                </a:cxn>
                <a:cxn ang="0">
                  <a:pos x="2276" y="1567"/>
                </a:cxn>
                <a:cxn ang="0">
                  <a:pos x="2080" y="889"/>
                </a:cxn>
                <a:cxn ang="0">
                  <a:pos x="1592" y="1233"/>
                </a:cxn>
                <a:cxn ang="0">
                  <a:pos x="517" y="1443"/>
                </a:cxn>
                <a:cxn ang="0">
                  <a:pos x="1623" y="1677"/>
                </a:cxn>
                <a:cxn ang="0">
                  <a:pos x="1757" y="1539"/>
                </a:cxn>
                <a:cxn ang="0">
                  <a:pos x="1873" y="1686"/>
                </a:cxn>
                <a:cxn ang="0">
                  <a:pos x="539" y="2394"/>
                </a:cxn>
                <a:cxn ang="0">
                  <a:pos x="2047" y="2028"/>
                </a:cxn>
                <a:cxn ang="0">
                  <a:pos x="1888" y="1745"/>
                </a:cxn>
                <a:cxn ang="0">
                  <a:pos x="1670" y="1854"/>
                </a:cxn>
                <a:cxn ang="0">
                  <a:pos x="827" y="1973"/>
                </a:cxn>
                <a:cxn ang="0">
                  <a:pos x="580" y="2034"/>
                </a:cxn>
                <a:cxn ang="0">
                  <a:pos x="1733" y="1677"/>
                </a:cxn>
                <a:cxn ang="0">
                  <a:pos x="782" y="1742"/>
                </a:cxn>
                <a:cxn ang="0">
                  <a:pos x="656" y="1978"/>
                </a:cxn>
                <a:cxn ang="0">
                  <a:pos x="776" y="1952"/>
                </a:cxn>
                <a:cxn ang="0">
                  <a:pos x="1845" y="1795"/>
                </a:cxn>
                <a:cxn ang="0">
                  <a:pos x="1719" y="1869"/>
                </a:cxn>
                <a:cxn ang="0">
                  <a:pos x="718" y="1901"/>
                </a:cxn>
                <a:cxn ang="0">
                  <a:pos x="674" y="1927"/>
                </a:cxn>
                <a:cxn ang="0">
                  <a:pos x="729" y="2081"/>
                </a:cxn>
              </a:cxnLst>
              <a:rect l="0" t="0" r="r" b="b"/>
              <a:pathLst>
                <a:path w="2362" h="2418">
                  <a:moveTo>
                    <a:pt x="2115" y="897"/>
                  </a:moveTo>
                  <a:lnTo>
                    <a:pt x="2115" y="897"/>
                  </a:lnTo>
                  <a:lnTo>
                    <a:pt x="2122" y="940"/>
                  </a:lnTo>
                  <a:lnTo>
                    <a:pt x="2129" y="983"/>
                  </a:lnTo>
                  <a:lnTo>
                    <a:pt x="2139" y="1024"/>
                  </a:lnTo>
                  <a:lnTo>
                    <a:pt x="2149" y="1065"/>
                  </a:lnTo>
                  <a:lnTo>
                    <a:pt x="2161" y="1105"/>
                  </a:lnTo>
                  <a:lnTo>
                    <a:pt x="2174" y="1144"/>
                  </a:lnTo>
                  <a:lnTo>
                    <a:pt x="2200" y="1221"/>
                  </a:lnTo>
                  <a:lnTo>
                    <a:pt x="2200" y="1221"/>
                  </a:lnTo>
                  <a:lnTo>
                    <a:pt x="2211" y="1260"/>
                  </a:lnTo>
                  <a:lnTo>
                    <a:pt x="2224" y="1300"/>
                  </a:lnTo>
                  <a:lnTo>
                    <a:pt x="2247" y="1381"/>
                  </a:lnTo>
                  <a:lnTo>
                    <a:pt x="2268" y="1464"/>
                  </a:lnTo>
                  <a:lnTo>
                    <a:pt x="2289" y="1550"/>
                  </a:lnTo>
                  <a:lnTo>
                    <a:pt x="2308" y="1637"/>
                  </a:lnTo>
                  <a:lnTo>
                    <a:pt x="2327" y="1724"/>
                  </a:lnTo>
                  <a:lnTo>
                    <a:pt x="2362" y="1892"/>
                  </a:lnTo>
                  <a:lnTo>
                    <a:pt x="2362" y="1892"/>
                  </a:lnTo>
                  <a:lnTo>
                    <a:pt x="2361" y="1903"/>
                  </a:lnTo>
                  <a:lnTo>
                    <a:pt x="2358" y="1913"/>
                  </a:lnTo>
                  <a:lnTo>
                    <a:pt x="2356" y="1916"/>
                  </a:lnTo>
                  <a:lnTo>
                    <a:pt x="2354" y="1919"/>
                  </a:lnTo>
                  <a:lnTo>
                    <a:pt x="2351" y="1923"/>
                  </a:lnTo>
                  <a:lnTo>
                    <a:pt x="2346" y="1925"/>
                  </a:lnTo>
                  <a:lnTo>
                    <a:pt x="2343" y="1927"/>
                  </a:lnTo>
                  <a:lnTo>
                    <a:pt x="2339" y="1928"/>
                  </a:lnTo>
                  <a:lnTo>
                    <a:pt x="2335" y="1928"/>
                  </a:lnTo>
                  <a:lnTo>
                    <a:pt x="2330" y="1928"/>
                  </a:lnTo>
                  <a:lnTo>
                    <a:pt x="2325" y="1927"/>
                  </a:lnTo>
                  <a:lnTo>
                    <a:pt x="2321" y="1925"/>
                  </a:lnTo>
                  <a:lnTo>
                    <a:pt x="2315" y="1922"/>
                  </a:lnTo>
                  <a:lnTo>
                    <a:pt x="2310" y="1918"/>
                  </a:lnTo>
                  <a:lnTo>
                    <a:pt x="2310" y="1918"/>
                  </a:lnTo>
                  <a:lnTo>
                    <a:pt x="2299" y="1940"/>
                  </a:lnTo>
                  <a:lnTo>
                    <a:pt x="2285" y="1963"/>
                  </a:lnTo>
                  <a:lnTo>
                    <a:pt x="2285" y="1963"/>
                  </a:lnTo>
                  <a:lnTo>
                    <a:pt x="2279" y="1964"/>
                  </a:lnTo>
                  <a:lnTo>
                    <a:pt x="2272" y="1967"/>
                  </a:lnTo>
                  <a:lnTo>
                    <a:pt x="2260" y="1973"/>
                  </a:lnTo>
                  <a:lnTo>
                    <a:pt x="2253" y="1977"/>
                  </a:lnTo>
                  <a:lnTo>
                    <a:pt x="2247" y="1979"/>
                  </a:lnTo>
                  <a:lnTo>
                    <a:pt x="2238" y="1980"/>
                  </a:lnTo>
                  <a:lnTo>
                    <a:pt x="2230" y="1980"/>
                  </a:lnTo>
                  <a:lnTo>
                    <a:pt x="2230" y="1980"/>
                  </a:lnTo>
                  <a:lnTo>
                    <a:pt x="2228" y="1987"/>
                  </a:lnTo>
                  <a:lnTo>
                    <a:pt x="2224" y="1993"/>
                  </a:lnTo>
                  <a:lnTo>
                    <a:pt x="2221" y="1998"/>
                  </a:lnTo>
                  <a:lnTo>
                    <a:pt x="2217" y="2002"/>
                  </a:lnTo>
                  <a:lnTo>
                    <a:pt x="2207" y="2009"/>
                  </a:lnTo>
                  <a:lnTo>
                    <a:pt x="2200" y="2016"/>
                  </a:lnTo>
                  <a:lnTo>
                    <a:pt x="2200" y="2016"/>
                  </a:lnTo>
                  <a:lnTo>
                    <a:pt x="2168" y="2023"/>
                  </a:lnTo>
                  <a:lnTo>
                    <a:pt x="2136" y="2030"/>
                  </a:lnTo>
                  <a:lnTo>
                    <a:pt x="2073" y="2042"/>
                  </a:lnTo>
                  <a:lnTo>
                    <a:pt x="2041" y="2048"/>
                  </a:lnTo>
                  <a:lnTo>
                    <a:pt x="2008" y="2054"/>
                  </a:lnTo>
                  <a:lnTo>
                    <a:pt x="1974" y="2063"/>
                  </a:lnTo>
                  <a:lnTo>
                    <a:pt x="1938" y="2073"/>
                  </a:lnTo>
                  <a:lnTo>
                    <a:pt x="1938" y="2073"/>
                  </a:lnTo>
                  <a:lnTo>
                    <a:pt x="1915" y="2078"/>
                  </a:lnTo>
                  <a:lnTo>
                    <a:pt x="1890" y="2083"/>
                  </a:lnTo>
                  <a:lnTo>
                    <a:pt x="1842" y="2093"/>
                  </a:lnTo>
                  <a:lnTo>
                    <a:pt x="1842" y="2093"/>
                  </a:lnTo>
                  <a:lnTo>
                    <a:pt x="1747" y="2112"/>
                  </a:lnTo>
                  <a:lnTo>
                    <a:pt x="1700" y="2123"/>
                  </a:lnTo>
                  <a:lnTo>
                    <a:pt x="1653" y="2135"/>
                  </a:lnTo>
                  <a:lnTo>
                    <a:pt x="1653" y="2135"/>
                  </a:lnTo>
                  <a:lnTo>
                    <a:pt x="1608" y="2146"/>
                  </a:lnTo>
                  <a:lnTo>
                    <a:pt x="1562" y="2160"/>
                  </a:lnTo>
                  <a:lnTo>
                    <a:pt x="1517" y="2173"/>
                  </a:lnTo>
                  <a:lnTo>
                    <a:pt x="1471" y="2187"/>
                  </a:lnTo>
                  <a:lnTo>
                    <a:pt x="1471" y="2187"/>
                  </a:lnTo>
                  <a:lnTo>
                    <a:pt x="1424" y="2200"/>
                  </a:lnTo>
                  <a:lnTo>
                    <a:pt x="1378" y="2214"/>
                  </a:lnTo>
                  <a:lnTo>
                    <a:pt x="1287" y="2242"/>
                  </a:lnTo>
                  <a:lnTo>
                    <a:pt x="1241" y="2256"/>
                  </a:lnTo>
                  <a:lnTo>
                    <a:pt x="1194" y="2269"/>
                  </a:lnTo>
                  <a:lnTo>
                    <a:pt x="1147" y="2280"/>
                  </a:lnTo>
                  <a:lnTo>
                    <a:pt x="1099" y="2292"/>
                  </a:lnTo>
                  <a:lnTo>
                    <a:pt x="1099" y="2292"/>
                  </a:lnTo>
                  <a:lnTo>
                    <a:pt x="1052" y="2302"/>
                  </a:lnTo>
                  <a:lnTo>
                    <a:pt x="1004" y="2311"/>
                  </a:lnTo>
                  <a:lnTo>
                    <a:pt x="909" y="2328"/>
                  </a:lnTo>
                  <a:lnTo>
                    <a:pt x="815" y="2347"/>
                  </a:lnTo>
                  <a:lnTo>
                    <a:pt x="768" y="2357"/>
                  </a:lnTo>
                  <a:lnTo>
                    <a:pt x="721" y="2369"/>
                  </a:lnTo>
                  <a:lnTo>
                    <a:pt x="721" y="2369"/>
                  </a:lnTo>
                  <a:lnTo>
                    <a:pt x="677" y="2381"/>
                  </a:lnTo>
                  <a:lnTo>
                    <a:pt x="633" y="2394"/>
                  </a:lnTo>
                  <a:lnTo>
                    <a:pt x="633" y="2394"/>
                  </a:lnTo>
                  <a:lnTo>
                    <a:pt x="612" y="2400"/>
                  </a:lnTo>
                  <a:lnTo>
                    <a:pt x="589" y="2406"/>
                  </a:lnTo>
                  <a:lnTo>
                    <a:pt x="579" y="2408"/>
                  </a:lnTo>
                  <a:lnTo>
                    <a:pt x="568" y="2410"/>
                  </a:lnTo>
                  <a:lnTo>
                    <a:pt x="556" y="2410"/>
                  </a:lnTo>
                  <a:lnTo>
                    <a:pt x="545" y="2410"/>
                  </a:lnTo>
                  <a:lnTo>
                    <a:pt x="545" y="2410"/>
                  </a:lnTo>
                  <a:lnTo>
                    <a:pt x="542" y="2411"/>
                  </a:lnTo>
                  <a:lnTo>
                    <a:pt x="540" y="2412"/>
                  </a:lnTo>
                  <a:lnTo>
                    <a:pt x="536" y="2415"/>
                  </a:lnTo>
                  <a:lnTo>
                    <a:pt x="532" y="2418"/>
                  </a:lnTo>
                  <a:lnTo>
                    <a:pt x="529" y="2418"/>
                  </a:lnTo>
                  <a:lnTo>
                    <a:pt x="528" y="2417"/>
                  </a:lnTo>
                  <a:lnTo>
                    <a:pt x="528" y="2417"/>
                  </a:lnTo>
                  <a:lnTo>
                    <a:pt x="514" y="2413"/>
                  </a:lnTo>
                  <a:lnTo>
                    <a:pt x="500" y="2408"/>
                  </a:lnTo>
                  <a:lnTo>
                    <a:pt x="493" y="2405"/>
                  </a:lnTo>
                  <a:lnTo>
                    <a:pt x="487" y="2401"/>
                  </a:lnTo>
                  <a:lnTo>
                    <a:pt x="480" y="2397"/>
                  </a:lnTo>
                  <a:lnTo>
                    <a:pt x="476" y="2392"/>
                  </a:lnTo>
                  <a:lnTo>
                    <a:pt x="476" y="2392"/>
                  </a:lnTo>
                  <a:lnTo>
                    <a:pt x="468" y="2380"/>
                  </a:lnTo>
                  <a:lnTo>
                    <a:pt x="460" y="2363"/>
                  </a:lnTo>
                  <a:lnTo>
                    <a:pt x="452" y="2345"/>
                  </a:lnTo>
                  <a:lnTo>
                    <a:pt x="447" y="2332"/>
                  </a:lnTo>
                  <a:lnTo>
                    <a:pt x="447" y="2332"/>
                  </a:lnTo>
                  <a:lnTo>
                    <a:pt x="443" y="2316"/>
                  </a:lnTo>
                  <a:lnTo>
                    <a:pt x="438" y="2300"/>
                  </a:lnTo>
                  <a:lnTo>
                    <a:pt x="431" y="2265"/>
                  </a:lnTo>
                  <a:lnTo>
                    <a:pt x="423" y="2229"/>
                  </a:lnTo>
                  <a:lnTo>
                    <a:pt x="416" y="2193"/>
                  </a:lnTo>
                  <a:lnTo>
                    <a:pt x="416" y="2193"/>
                  </a:lnTo>
                  <a:lnTo>
                    <a:pt x="404" y="2142"/>
                  </a:lnTo>
                  <a:lnTo>
                    <a:pt x="394" y="2093"/>
                  </a:lnTo>
                  <a:lnTo>
                    <a:pt x="384" y="2046"/>
                  </a:lnTo>
                  <a:lnTo>
                    <a:pt x="374" y="2001"/>
                  </a:lnTo>
                  <a:lnTo>
                    <a:pt x="374" y="2001"/>
                  </a:lnTo>
                  <a:lnTo>
                    <a:pt x="361" y="2005"/>
                  </a:lnTo>
                  <a:lnTo>
                    <a:pt x="348" y="2008"/>
                  </a:lnTo>
                  <a:lnTo>
                    <a:pt x="336" y="2008"/>
                  </a:lnTo>
                  <a:lnTo>
                    <a:pt x="323" y="2008"/>
                  </a:lnTo>
                  <a:lnTo>
                    <a:pt x="311" y="2006"/>
                  </a:lnTo>
                  <a:lnTo>
                    <a:pt x="298" y="2003"/>
                  </a:lnTo>
                  <a:lnTo>
                    <a:pt x="271" y="1995"/>
                  </a:lnTo>
                  <a:lnTo>
                    <a:pt x="271" y="1995"/>
                  </a:lnTo>
                  <a:lnTo>
                    <a:pt x="268" y="1990"/>
                  </a:lnTo>
                  <a:lnTo>
                    <a:pt x="266" y="198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60" y="1954"/>
                  </a:lnTo>
                  <a:lnTo>
                    <a:pt x="257" y="1943"/>
                  </a:lnTo>
                  <a:lnTo>
                    <a:pt x="254" y="1929"/>
                  </a:lnTo>
                  <a:lnTo>
                    <a:pt x="254" y="1929"/>
                  </a:lnTo>
                  <a:lnTo>
                    <a:pt x="225" y="1831"/>
                  </a:lnTo>
                  <a:lnTo>
                    <a:pt x="199" y="1730"/>
                  </a:lnTo>
                  <a:lnTo>
                    <a:pt x="145" y="1524"/>
                  </a:lnTo>
                  <a:lnTo>
                    <a:pt x="145" y="1524"/>
                  </a:lnTo>
                  <a:lnTo>
                    <a:pt x="131" y="1472"/>
                  </a:lnTo>
                  <a:lnTo>
                    <a:pt x="115" y="1418"/>
                  </a:lnTo>
                  <a:lnTo>
                    <a:pt x="100" y="1365"/>
                  </a:lnTo>
                  <a:lnTo>
                    <a:pt x="85" y="1310"/>
                  </a:lnTo>
                  <a:lnTo>
                    <a:pt x="85" y="1310"/>
                  </a:lnTo>
                  <a:lnTo>
                    <a:pt x="72" y="1255"/>
                  </a:lnTo>
                  <a:lnTo>
                    <a:pt x="58" y="1197"/>
                  </a:lnTo>
                  <a:lnTo>
                    <a:pt x="58" y="1197"/>
                  </a:lnTo>
                  <a:lnTo>
                    <a:pt x="52" y="1173"/>
                  </a:lnTo>
                  <a:lnTo>
                    <a:pt x="45" y="1151"/>
                  </a:lnTo>
                  <a:lnTo>
                    <a:pt x="40" y="1128"/>
                  </a:lnTo>
                  <a:lnTo>
                    <a:pt x="35" y="1107"/>
                  </a:lnTo>
                  <a:lnTo>
                    <a:pt x="34" y="1096"/>
                  </a:lnTo>
                  <a:lnTo>
                    <a:pt x="33" y="1084"/>
                  </a:lnTo>
                  <a:lnTo>
                    <a:pt x="33" y="1074"/>
                  </a:lnTo>
                  <a:lnTo>
                    <a:pt x="33" y="1063"/>
                  </a:lnTo>
                  <a:lnTo>
                    <a:pt x="35" y="1051"/>
                  </a:lnTo>
                  <a:lnTo>
                    <a:pt x="37" y="1039"/>
                  </a:lnTo>
                  <a:lnTo>
                    <a:pt x="41" y="1028"/>
                  </a:lnTo>
                  <a:lnTo>
                    <a:pt x="45" y="1015"/>
                  </a:lnTo>
                  <a:lnTo>
                    <a:pt x="45" y="1015"/>
                  </a:lnTo>
                  <a:lnTo>
                    <a:pt x="40" y="1008"/>
                  </a:lnTo>
                  <a:lnTo>
                    <a:pt x="35" y="1002"/>
                  </a:lnTo>
                  <a:lnTo>
                    <a:pt x="29" y="993"/>
                  </a:lnTo>
                  <a:lnTo>
                    <a:pt x="24" y="984"/>
                  </a:lnTo>
                  <a:lnTo>
                    <a:pt x="15" y="963"/>
                  </a:lnTo>
                  <a:lnTo>
                    <a:pt x="8" y="940"/>
                  </a:lnTo>
                  <a:lnTo>
                    <a:pt x="4" y="916"/>
                  </a:lnTo>
                  <a:lnTo>
                    <a:pt x="2" y="903"/>
                  </a:lnTo>
                  <a:lnTo>
                    <a:pt x="0" y="892"/>
                  </a:lnTo>
                  <a:lnTo>
                    <a:pt x="0" y="879"/>
                  </a:lnTo>
                  <a:lnTo>
                    <a:pt x="0" y="867"/>
                  </a:lnTo>
                  <a:lnTo>
                    <a:pt x="3" y="855"/>
                  </a:lnTo>
                  <a:lnTo>
                    <a:pt x="5" y="844"/>
                  </a:lnTo>
                  <a:lnTo>
                    <a:pt x="5" y="844"/>
                  </a:lnTo>
                  <a:lnTo>
                    <a:pt x="11" y="819"/>
                  </a:lnTo>
                  <a:lnTo>
                    <a:pt x="19" y="792"/>
                  </a:lnTo>
                  <a:lnTo>
                    <a:pt x="24" y="779"/>
                  </a:lnTo>
                  <a:lnTo>
                    <a:pt x="29" y="766"/>
                  </a:lnTo>
                  <a:lnTo>
                    <a:pt x="35" y="756"/>
                  </a:lnTo>
                  <a:lnTo>
                    <a:pt x="40" y="747"/>
                  </a:lnTo>
                  <a:lnTo>
                    <a:pt x="40" y="747"/>
                  </a:lnTo>
                  <a:lnTo>
                    <a:pt x="45" y="740"/>
                  </a:lnTo>
                  <a:lnTo>
                    <a:pt x="52" y="733"/>
                  </a:lnTo>
                  <a:lnTo>
                    <a:pt x="68" y="719"/>
                  </a:lnTo>
                  <a:lnTo>
                    <a:pt x="86" y="707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21" y="684"/>
                  </a:lnTo>
                  <a:lnTo>
                    <a:pt x="140" y="672"/>
                  </a:lnTo>
                  <a:lnTo>
                    <a:pt x="157" y="660"/>
                  </a:lnTo>
                  <a:lnTo>
                    <a:pt x="173" y="651"/>
                  </a:lnTo>
                  <a:lnTo>
                    <a:pt x="173" y="651"/>
                  </a:lnTo>
                  <a:lnTo>
                    <a:pt x="196" y="640"/>
                  </a:lnTo>
                  <a:lnTo>
                    <a:pt x="220" y="630"/>
                  </a:lnTo>
                  <a:lnTo>
                    <a:pt x="245" y="622"/>
                  </a:lnTo>
                  <a:lnTo>
                    <a:pt x="270" y="614"/>
                  </a:lnTo>
                  <a:lnTo>
                    <a:pt x="297" y="608"/>
                  </a:lnTo>
                  <a:lnTo>
                    <a:pt x="324" y="601"/>
                  </a:lnTo>
                  <a:lnTo>
                    <a:pt x="351" y="596"/>
                  </a:lnTo>
                  <a:lnTo>
                    <a:pt x="378" y="592"/>
                  </a:lnTo>
                  <a:lnTo>
                    <a:pt x="435" y="584"/>
                  </a:lnTo>
                  <a:lnTo>
                    <a:pt x="492" y="580"/>
                  </a:lnTo>
                  <a:lnTo>
                    <a:pt x="548" y="577"/>
                  </a:lnTo>
                  <a:lnTo>
                    <a:pt x="603" y="574"/>
                  </a:lnTo>
                  <a:lnTo>
                    <a:pt x="603" y="574"/>
                  </a:lnTo>
                  <a:lnTo>
                    <a:pt x="619" y="574"/>
                  </a:lnTo>
                  <a:lnTo>
                    <a:pt x="635" y="575"/>
                  </a:lnTo>
                  <a:lnTo>
                    <a:pt x="667" y="577"/>
                  </a:lnTo>
                  <a:lnTo>
                    <a:pt x="699" y="580"/>
                  </a:lnTo>
                  <a:lnTo>
                    <a:pt x="731" y="583"/>
                  </a:lnTo>
                  <a:lnTo>
                    <a:pt x="731" y="583"/>
                  </a:lnTo>
                  <a:lnTo>
                    <a:pt x="763" y="585"/>
                  </a:lnTo>
                  <a:lnTo>
                    <a:pt x="794" y="589"/>
                  </a:lnTo>
                  <a:lnTo>
                    <a:pt x="857" y="596"/>
                  </a:lnTo>
                  <a:lnTo>
                    <a:pt x="857" y="596"/>
                  </a:lnTo>
                  <a:lnTo>
                    <a:pt x="914" y="602"/>
                  </a:lnTo>
                  <a:lnTo>
                    <a:pt x="973" y="607"/>
                  </a:lnTo>
                  <a:lnTo>
                    <a:pt x="1002" y="608"/>
                  </a:lnTo>
                  <a:lnTo>
                    <a:pt x="1030" y="609"/>
                  </a:lnTo>
                  <a:lnTo>
                    <a:pt x="1059" y="609"/>
                  </a:lnTo>
                  <a:lnTo>
                    <a:pt x="1087" y="608"/>
                  </a:lnTo>
                  <a:lnTo>
                    <a:pt x="1115" y="606"/>
                  </a:lnTo>
                  <a:lnTo>
                    <a:pt x="1143" y="604"/>
                  </a:lnTo>
                  <a:lnTo>
                    <a:pt x="1171" y="599"/>
                  </a:lnTo>
                  <a:lnTo>
                    <a:pt x="1196" y="594"/>
                  </a:lnTo>
                  <a:lnTo>
                    <a:pt x="1222" y="587"/>
                  </a:lnTo>
                  <a:lnTo>
                    <a:pt x="1247" y="580"/>
                  </a:lnTo>
                  <a:lnTo>
                    <a:pt x="1271" y="571"/>
                  </a:lnTo>
                  <a:lnTo>
                    <a:pt x="1294" y="561"/>
                  </a:lnTo>
                  <a:lnTo>
                    <a:pt x="1294" y="561"/>
                  </a:lnTo>
                  <a:lnTo>
                    <a:pt x="1308" y="553"/>
                  </a:lnTo>
                  <a:lnTo>
                    <a:pt x="1322" y="545"/>
                  </a:lnTo>
                  <a:lnTo>
                    <a:pt x="1335" y="534"/>
                  </a:lnTo>
                  <a:lnTo>
                    <a:pt x="1346" y="523"/>
                  </a:lnTo>
                  <a:lnTo>
                    <a:pt x="1357" y="510"/>
                  </a:lnTo>
                  <a:lnTo>
                    <a:pt x="1366" y="496"/>
                  </a:lnTo>
                  <a:lnTo>
                    <a:pt x="1370" y="489"/>
                  </a:lnTo>
                  <a:lnTo>
                    <a:pt x="1373" y="481"/>
                  </a:lnTo>
                  <a:lnTo>
                    <a:pt x="1375" y="473"/>
                  </a:lnTo>
                  <a:lnTo>
                    <a:pt x="1376" y="465"/>
                  </a:lnTo>
                  <a:lnTo>
                    <a:pt x="1376" y="465"/>
                  </a:lnTo>
                  <a:lnTo>
                    <a:pt x="1377" y="453"/>
                  </a:lnTo>
                  <a:lnTo>
                    <a:pt x="1376" y="437"/>
                  </a:lnTo>
                  <a:lnTo>
                    <a:pt x="1373" y="423"/>
                  </a:lnTo>
                  <a:lnTo>
                    <a:pt x="1371" y="417"/>
                  </a:lnTo>
                  <a:lnTo>
                    <a:pt x="1369" y="412"/>
                  </a:lnTo>
                  <a:lnTo>
                    <a:pt x="1369" y="412"/>
                  </a:lnTo>
                  <a:lnTo>
                    <a:pt x="1366" y="409"/>
                  </a:lnTo>
                  <a:lnTo>
                    <a:pt x="1359" y="404"/>
                  </a:lnTo>
                  <a:lnTo>
                    <a:pt x="1343" y="396"/>
                  </a:lnTo>
                  <a:lnTo>
                    <a:pt x="1326" y="388"/>
                  </a:lnTo>
                  <a:lnTo>
                    <a:pt x="1313" y="384"/>
                  </a:lnTo>
                  <a:lnTo>
                    <a:pt x="1313" y="384"/>
                  </a:lnTo>
                  <a:lnTo>
                    <a:pt x="1298" y="381"/>
                  </a:lnTo>
                  <a:lnTo>
                    <a:pt x="1283" y="379"/>
                  </a:lnTo>
                  <a:lnTo>
                    <a:pt x="1253" y="374"/>
                  </a:lnTo>
                  <a:lnTo>
                    <a:pt x="1253" y="374"/>
                  </a:lnTo>
                  <a:lnTo>
                    <a:pt x="1222" y="370"/>
                  </a:lnTo>
                  <a:lnTo>
                    <a:pt x="1193" y="366"/>
                  </a:lnTo>
                  <a:lnTo>
                    <a:pt x="1165" y="364"/>
                  </a:lnTo>
                  <a:lnTo>
                    <a:pt x="1136" y="364"/>
                  </a:lnTo>
                  <a:lnTo>
                    <a:pt x="1136" y="364"/>
                  </a:lnTo>
                  <a:lnTo>
                    <a:pt x="1115" y="366"/>
                  </a:lnTo>
                  <a:lnTo>
                    <a:pt x="1093" y="369"/>
                  </a:lnTo>
                  <a:lnTo>
                    <a:pt x="1050" y="379"/>
                  </a:lnTo>
                  <a:lnTo>
                    <a:pt x="1050" y="379"/>
                  </a:lnTo>
                  <a:lnTo>
                    <a:pt x="1030" y="384"/>
                  </a:lnTo>
                  <a:lnTo>
                    <a:pt x="1011" y="389"/>
                  </a:lnTo>
                  <a:lnTo>
                    <a:pt x="975" y="403"/>
                  </a:lnTo>
                  <a:lnTo>
                    <a:pt x="975" y="403"/>
                  </a:lnTo>
                  <a:lnTo>
                    <a:pt x="958" y="409"/>
                  </a:lnTo>
                  <a:lnTo>
                    <a:pt x="939" y="413"/>
                  </a:lnTo>
                  <a:lnTo>
                    <a:pt x="921" y="417"/>
                  </a:lnTo>
                  <a:lnTo>
                    <a:pt x="902" y="420"/>
                  </a:lnTo>
                  <a:lnTo>
                    <a:pt x="883" y="423"/>
                  </a:lnTo>
                  <a:lnTo>
                    <a:pt x="862" y="425"/>
                  </a:lnTo>
                  <a:lnTo>
                    <a:pt x="821" y="427"/>
                  </a:lnTo>
                  <a:lnTo>
                    <a:pt x="821" y="427"/>
                  </a:lnTo>
                  <a:lnTo>
                    <a:pt x="805" y="424"/>
                  </a:lnTo>
                  <a:lnTo>
                    <a:pt x="792" y="420"/>
                  </a:lnTo>
                  <a:lnTo>
                    <a:pt x="780" y="415"/>
                  </a:lnTo>
                  <a:lnTo>
                    <a:pt x="767" y="409"/>
                  </a:lnTo>
                  <a:lnTo>
                    <a:pt x="767" y="409"/>
                  </a:lnTo>
                  <a:lnTo>
                    <a:pt x="756" y="402"/>
                  </a:lnTo>
                  <a:lnTo>
                    <a:pt x="746" y="395"/>
                  </a:lnTo>
                  <a:lnTo>
                    <a:pt x="737" y="386"/>
                  </a:lnTo>
                  <a:lnTo>
                    <a:pt x="729" y="377"/>
                  </a:lnTo>
                  <a:lnTo>
                    <a:pt x="721" y="366"/>
                  </a:lnTo>
                  <a:lnTo>
                    <a:pt x="714" y="353"/>
                  </a:lnTo>
                  <a:lnTo>
                    <a:pt x="707" y="340"/>
                  </a:lnTo>
                  <a:lnTo>
                    <a:pt x="701" y="326"/>
                  </a:lnTo>
                  <a:lnTo>
                    <a:pt x="701" y="326"/>
                  </a:lnTo>
                  <a:lnTo>
                    <a:pt x="699" y="318"/>
                  </a:lnTo>
                  <a:lnTo>
                    <a:pt x="697" y="308"/>
                  </a:lnTo>
                  <a:lnTo>
                    <a:pt x="696" y="297"/>
                  </a:lnTo>
                  <a:lnTo>
                    <a:pt x="696" y="286"/>
                  </a:lnTo>
                  <a:lnTo>
                    <a:pt x="697" y="274"/>
                  </a:lnTo>
                  <a:lnTo>
                    <a:pt x="699" y="262"/>
                  </a:lnTo>
                  <a:lnTo>
                    <a:pt x="702" y="251"/>
                  </a:lnTo>
                  <a:lnTo>
                    <a:pt x="705" y="242"/>
                  </a:lnTo>
                  <a:lnTo>
                    <a:pt x="705" y="242"/>
                  </a:lnTo>
                  <a:lnTo>
                    <a:pt x="708" y="235"/>
                  </a:lnTo>
                  <a:lnTo>
                    <a:pt x="712" y="230"/>
                  </a:lnTo>
                  <a:lnTo>
                    <a:pt x="717" y="223"/>
                  </a:lnTo>
                  <a:lnTo>
                    <a:pt x="721" y="217"/>
                  </a:lnTo>
                  <a:lnTo>
                    <a:pt x="721" y="217"/>
                  </a:lnTo>
                  <a:lnTo>
                    <a:pt x="733" y="199"/>
                  </a:lnTo>
                  <a:lnTo>
                    <a:pt x="744" y="184"/>
                  </a:lnTo>
                  <a:lnTo>
                    <a:pt x="756" y="170"/>
                  </a:lnTo>
                  <a:lnTo>
                    <a:pt x="775" y="155"/>
                  </a:lnTo>
                  <a:lnTo>
                    <a:pt x="775" y="155"/>
                  </a:lnTo>
                  <a:lnTo>
                    <a:pt x="805" y="131"/>
                  </a:lnTo>
                  <a:lnTo>
                    <a:pt x="822" y="120"/>
                  </a:lnTo>
                  <a:lnTo>
                    <a:pt x="840" y="108"/>
                  </a:lnTo>
                  <a:lnTo>
                    <a:pt x="858" y="97"/>
                  </a:lnTo>
                  <a:lnTo>
                    <a:pt x="876" y="86"/>
                  </a:lnTo>
                  <a:lnTo>
                    <a:pt x="894" y="78"/>
                  </a:lnTo>
                  <a:lnTo>
                    <a:pt x="913" y="70"/>
                  </a:lnTo>
                  <a:lnTo>
                    <a:pt x="913" y="70"/>
                  </a:lnTo>
                  <a:lnTo>
                    <a:pt x="922" y="68"/>
                  </a:lnTo>
                  <a:lnTo>
                    <a:pt x="933" y="66"/>
                  </a:lnTo>
                  <a:lnTo>
                    <a:pt x="957" y="63"/>
                  </a:lnTo>
                  <a:lnTo>
                    <a:pt x="957" y="63"/>
                  </a:lnTo>
                  <a:lnTo>
                    <a:pt x="992" y="55"/>
                  </a:lnTo>
                  <a:lnTo>
                    <a:pt x="1028" y="46"/>
                  </a:lnTo>
                  <a:lnTo>
                    <a:pt x="1066" y="37"/>
                  </a:lnTo>
                  <a:lnTo>
                    <a:pt x="1102" y="30"/>
                  </a:lnTo>
                  <a:lnTo>
                    <a:pt x="1102" y="30"/>
                  </a:lnTo>
                  <a:lnTo>
                    <a:pt x="1132" y="24"/>
                  </a:lnTo>
                  <a:lnTo>
                    <a:pt x="1161" y="19"/>
                  </a:lnTo>
                  <a:lnTo>
                    <a:pt x="1218" y="13"/>
                  </a:lnTo>
                  <a:lnTo>
                    <a:pt x="1275" y="6"/>
                  </a:lnTo>
                  <a:lnTo>
                    <a:pt x="1333" y="1"/>
                  </a:lnTo>
                  <a:lnTo>
                    <a:pt x="1333" y="1"/>
                  </a:lnTo>
                  <a:lnTo>
                    <a:pt x="1350" y="1"/>
                  </a:lnTo>
                  <a:lnTo>
                    <a:pt x="1366" y="1"/>
                  </a:lnTo>
                  <a:lnTo>
                    <a:pt x="1381" y="1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9" y="1"/>
                  </a:lnTo>
                  <a:lnTo>
                    <a:pt x="1406" y="2"/>
                  </a:lnTo>
                  <a:lnTo>
                    <a:pt x="1421" y="3"/>
                  </a:lnTo>
                  <a:lnTo>
                    <a:pt x="1429" y="3"/>
                  </a:lnTo>
                  <a:lnTo>
                    <a:pt x="1436" y="5"/>
                  </a:lnTo>
                  <a:lnTo>
                    <a:pt x="1444" y="8"/>
                  </a:lnTo>
                  <a:lnTo>
                    <a:pt x="1450" y="13"/>
                  </a:lnTo>
                  <a:lnTo>
                    <a:pt x="1450" y="13"/>
                  </a:lnTo>
                  <a:lnTo>
                    <a:pt x="1461" y="15"/>
                  </a:lnTo>
                  <a:lnTo>
                    <a:pt x="1473" y="16"/>
                  </a:lnTo>
                  <a:lnTo>
                    <a:pt x="1495" y="16"/>
                  </a:lnTo>
                  <a:lnTo>
                    <a:pt x="1518" y="16"/>
                  </a:lnTo>
                  <a:lnTo>
                    <a:pt x="1529" y="16"/>
                  </a:lnTo>
                  <a:lnTo>
                    <a:pt x="1540" y="16"/>
                  </a:lnTo>
                  <a:lnTo>
                    <a:pt x="1540" y="16"/>
                  </a:lnTo>
                  <a:lnTo>
                    <a:pt x="1544" y="17"/>
                  </a:lnTo>
                  <a:lnTo>
                    <a:pt x="1548" y="19"/>
                  </a:lnTo>
                  <a:lnTo>
                    <a:pt x="1552" y="21"/>
                  </a:lnTo>
                  <a:lnTo>
                    <a:pt x="1555" y="22"/>
                  </a:lnTo>
                  <a:lnTo>
                    <a:pt x="1555" y="22"/>
                  </a:lnTo>
                  <a:lnTo>
                    <a:pt x="1562" y="22"/>
                  </a:lnTo>
                  <a:lnTo>
                    <a:pt x="1568" y="21"/>
                  </a:lnTo>
                  <a:lnTo>
                    <a:pt x="1575" y="20"/>
                  </a:lnTo>
                  <a:lnTo>
                    <a:pt x="1582" y="20"/>
                  </a:lnTo>
                  <a:lnTo>
                    <a:pt x="1582" y="20"/>
                  </a:lnTo>
                  <a:lnTo>
                    <a:pt x="1597" y="21"/>
                  </a:lnTo>
                  <a:lnTo>
                    <a:pt x="1613" y="23"/>
                  </a:lnTo>
                  <a:lnTo>
                    <a:pt x="1646" y="29"/>
                  </a:lnTo>
                  <a:lnTo>
                    <a:pt x="1715" y="45"/>
                  </a:lnTo>
                  <a:lnTo>
                    <a:pt x="1715" y="45"/>
                  </a:lnTo>
                  <a:lnTo>
                    <a:pt x="1727" y="47"/>
                  </a:lnTo>
                  <a:lnTo>
                    <a:pt x="1741" y="49"/>
                  </a:lnTo>
                  <a:lnTo>
                    <a:pt x="1755" y="51"/>
                  </a:lnTo>
                  <a:lnTo>
                    <a:pt x="1769" y="54"/>
                  </a:lnTo>
                  <a:lnTo>
                    <a:pt x="1769" y="54"/>
                  </a:lnTo>
                  <a:lnTo>
                    <a:pt x="1778" y="56"/>
                  </a:lnTo>
                  <a:lnTo>
                    <a:pt x="1786" y="61"/>
                  </a:lnTo>
                  <a:lnTo>
                    <a:pt x="1804" y="69"/>
                  </a:lnTo>
                  <a:lnTo>
                    <a:pt x="1821" y="79"/>
                  </a:lnTo>
                  <a:lnTo>
                    <a:pt x="1837" y="87"/>
                  </a:lnTo>
                  <a:lnTo>
                    <a:pt x="1837" y="87"/>
                  </a:lnTo>
                  <a:lnTo>
                    <a:pt x="1854" y="97"/>
                  </a:lnTo>
                  <a:lnTo>
                    <a:pt x="1870" y="106"/>
                  </a:lnTo>
                  <a:lnTo>
                    <a:pt x="1886" y="115"/>
                  </a:lnTo>
                  <a:lnTo>
                    <a:pt x="1903" y="123"/>
                  </a:lnTo>
                  <a:lnTo>
                    <a:pt x="1903" y="123"/>
                  </a:lnTo>
                  <a:lnTo>
                    <a:pt x="1948" y="169"/>
                  </a:lnTo>
                  <a:lnTo>
                    <a:pt x="1994" y="215"/>
                  </a:lnTo>
                  <a:lnTo>
                    <a:pt x="2017" y="237"/>
                  </a:lnTo>
                  <a:lnTo>
                    <a:pt x="2038" y="262"/>
                  </a:lnTo>
                  <a:lnTo>
                    <a:pt x="2059" y="287"/>
                  </a:lnTo>
                  <a:lnTo>
                    <a:pt x="2079" y="313"/>
                  </a:lnTo>
                  <a:lnTo>
                    <a:pt x="2079" y="313"/>
                  </a:lnTo>
                  <a:lnTo>
                    <a:pt x="2101" y="357"/>
                  </a:lnTo>
                  <a:lnTo>
                    <a:pt x="2122" y="402"/>
                  </a:lnTo>
                  <a:lnTo>
                    <a:pt x="2141" y="448"/>
                  </a:lnTo>
                  <a:lnTo>
                    <a:pt x="2158" y="496"/>
                  </a:lnTo>
                  <a:lnTo>
                    <a:pt x="2158" y="496"/>
                  </a:lnTo>
                  <a:lnTo>
                    <a:pt x="2162" y="526"/>
                  </a:lnTo>
                  <a:lnTo>
                    <a:pt x="2165" y="558"/>
                  </a:lnTo>
                  <a:lnTo>
                    <a:pt x="2168" y="587"/>
                  </a:lnTo>
                  <a:lnTo>
                    <a:pt x="2168" y="617"/>
                  </a:lnTo>
                  <a:lnTo>
                    <a:pt x="2166" y="650"/>
                  </a:lnTo>
                  <a:lnTo>
                    <a:pt x="2163" y="682"/>
                  </a:lnTo>
                  <a:lnTo>
                    <a:pt x="2157" y="714"/>
                  </a:lnTo>
                  <a:lnTo>
                    <a:pt x="2154" y="731"/>
                  </a:lnTo>
                  <a:lnTo>
                    <a:pt x="2148" y="748"/>
                  </a:lnTo>
                  <a:lnTo>
                    <a:pt x="2148" y="748"/>
                  </a:lnTo>
                  <a:lnTo>
                    <a:pt x="2151" y="766"/>
                  </a:lnTo>
                  <a:lnTo>
                    <a:pt x="2155" y="787"/>
                  </a:lnTo>
                  <a:lnTo>
                    <a:pt x="2156" y="809"/>
                  </a:lnTo>
                  <a:lnTo>
                    <a:pt x="2156" y="821"/>
                  </a:lnTo>
                  <a:lnTo>
                    <a:pt x="2155" y="832"/>
                  </a:lnTo>
                  <a:lnTo>
                    <a:pt x="2154" y="842"/>
                  </a:lnTo>
                  <a:lnTo>
                    <a:pt x="2151" y="853"/>
                  </a:lnTo>
                  <a:lnTo>
                    <a:pt x="2148" y="863"/>
                  </a:lnTo>
                  <a:lnTo>
                    <a:pt x="2144" y="871"/>
                  </a:lnTo>
                  <a:lnTo>
                    <a:pt x="2139" y="880"/>
                  </a:lnTo>
                  <a:lnTo>
                    <a:pt x="2132" y="887"/>
                  </a:lnTo>
                  <a:lnTo>
                    <a:pt x="2124" y="893"/>
                  </a:lnTo>
                  <a:lnTo>
                    <a:pt x="2115" y="897"/>
                  </a:lnTo>
                  <a:lnTo>
                    <a:pt x="2115" y="897"/>
                  </a:lnTo>
                  <a:close/>
                  <a:moveTo>
                    <a:pt x="1760" y="1774"/>
                  </a:moveTo>
                  <a:lnTo>
                    <a:pt x="1760" y="1774"/>
                  </a:lnTo>
                  <a:lnTo>
                    <a:pt x="1760" y="1777"/>
                  </a:lnTo>
                  <a:lnTo>
                    <a:pt x="1759" y="1780"/>
                  </a:lnTo>
                  <a:lnTo>
                    <a:pt x="1756" y="1785"/>
                  </a:lnTo>
                  <a:lnTo>
                    <a:pt x="1754" y="1788"/>
                  </a:lnTo>
                  <a:lnTo>
                    <a:pt x="1752" y="1791"/>
                  </a:lnTo>
                  <a:lnTo>
                    <a:pt x="1752" y="1791"/>
                  </a:lnTo>
                  <a:lnTo>
                    <a:pt x="1756" y="1806"/>
                  </a:lnTo>
                  <a:lnTo>
                    <a:pt x="1761" y="1820"/>
                  </a:lnTo>
                  <a:lnTo>
                    <a:pt x="1764" y="1826"/>
                  </a:lnTo>
                  <a:lnTo>
                    <a:pt x="1767" y="1832"/>
                  </a:lnTo>
                  <a:lnTo>
                    <a:pt x="1772" y="1836"/>
                  </a:lnTo>
                  <a:lnTo>
                    <a:pt x="1776" y="1837"/>
                  </a:lnTo>
                  <a:lnTo>
                    <a:pt x="1779" y="1837"/>
                  </a:lnTo>
                  <a:lnTo>
                    <a:pt x="1779" y="1837"/>
                  </a:lnTo>
                  <a:lnTo>
                    <a:pt x="1783" y="1837"/>
                  </a:lnTo>
                  <a:lnTo>
                    <a:pt x="1787" y="1836"/>
                  </a:lnTo>
                  <a:lnTo>
                    <a:pt x="1792" y="1834"/>
                  </a:lnTo>
                  <a:lnTo>
                    <a:pt x="1795" y="1832"/>
                  </a:lnTo>
                  <a:lnTo>
                    <a:pt x="1797" y="1827"/>
                  </a:lnTo>
                  <a:lnTo>
                    <a:pt x="1799" y="1823"/>
                  </a:lnTo>
                  <a:lnTo>
                    <a:pt x="1802" y="1813"/>
                  </a:lnTo>
                  <a:lnTo>
                    <a:pt x="1804" y="1803"/>
                  </a:lnTo>
                  <a:lnTo>
                    <a:pt x="1804" y="1792"/>
                  </a:lnTo>
                  <a:lnTo>
                    <a:pt x="1800" y="1782"/>
                  </a:lnTo>
                  <a:lnTo>
                    <a:pt x="1798" y="1778"/>
                  </a:lnTo>
                  <a:lnTo>
                    <a:pt x="1796" y="1774"/>
                  </a:lnTo>
                  <a:lnTo>
                    <a:pt x="1796" y="1774"/>
                  </a:lnTo>
                  <a:lnTo>
                    <a:pt x="1796" y="1762"/>
                  </a:lnTo>
                  <a:lnTo>
                    <a:pt x="1796" y="1751"/>
                  </a:lnTo>
                  <a:lnTo>
                    <a:pt x="1795" y="1740"/>
                  </a:lnTo>
                  <a:lnTo>
                    <a:pt x="1793" y="1728"/>
                  </a:lnTo>
                  <a:lnTo>
                    <a:pt x="1789" y="1704"/>
                  </a:lnTo>
                  <a:lnTo>
                    <a:pt x="1787" y="1691"/>
                  </a:lnTo>
                  <a:lnTo>
                    <a:pt x="1786" y="1677"/>
                  </a:lnTo>
                  <a:lnTo>
                    <a:pt x="1786" y="1677"/>
                  </a:lnTo>
                  <a:lnTo>
                    <a:pt x="1783" y="1675"/>
                  </a:lnTo>
                  <a:lnTo>
                    <a:pt x="1780" y="1673"/>
                  </a:lnTo>
                  <a:lnTo>
                    <a:pt x="1777" y="1672"/>
                  </a:lnTo>
                  <a:lnTo>
                    <a:pt x="1774" y="1671"/>
                  </a:lnTo>
                  <a:lnTo>
                    <a:pt x="1766" y="1672"/>
                  </a:lnTo>
                  <a:lnTo>
                    <a:pt x="1759" y="1675"/>
                  </a:lnTo>
                  <a:lnTo>
                    <a:pt x="1752" y="1680"/>
                  </a:lnTo>
                  <a:lnTo>
                    <a:pt x="1747" y="1685"/>
                  </a:lnTo>
                  <a:lnTo>
                    <a:pt x="1744" y="1691"/>
                  </a:lnTo>
                  <a:lnTo>
                    <a:pt x="1741" y="1699"/>
                  </a:lnTo>
                  <a:lnTo>
                    <a:pt x="1741" y="1699"/>
                  </a:lnTo>
                  <a:lnTo>
                    <a:pt x="1741" y="1706"/>
                  </a:lnTo>
                  <a:lnTo>
                    <a:pt x="1742" y="1715"/>
                  </a:lnTo>
                  <a:lnTo>
                    <a:pt x="1747" y="1732"/>
                  </a:lnTo>
                  <a:lnTo>
                    <a:pt x="1749" y="1741"/>
                  </a:lnTo>
                  <a:lnTo>
                    <a:pt x="1751" y="1750"/>
                  </a:lnTo>
                  <a:lnTo>
                    <a:pt x="1751" y="1758"/>
                  </a:lnTo>
                  <a:lnTo>
                    <a:pt x="1750" y="1766"/>
                  </a:lnTo>
                  <a:lnTo>
                    <a:pt x="1750" y="1766"/>
                  </a:lnTo>
                  <a:lnTo>
                    <a:pt x="1754" y="1765"/>
                  </a:lnTo>
                  <a:lnTo>
                    <a:pt x="1755" y="1765"/>
                  </a:lnTo>
                  <a:lnTo>
                    <a:pt x="1756" y="1766"/>
                  </a:lnTo>
                  <a:lnTo>
                    <a:pt x="1757" y="1770"/>
                  </a:lnTo>
                  <a:lnTo>
                    <a:pt x="1760" y="1774"/>
                  </a:lnTo>
                  <a:lnTo>
                    <a:pt x="1760" y="1774"/>
                  </a:lnTo>
                  <a:close/>
                  <a:moveTo>
                    <a:pt x="1339" y="22"/>
                  </a:moveTo>
                  <a:lnTo>
                    <a:pt x="1339" y="22"/>
                  </a:lnTo>
                  <a:lnTo>
                    <a:pt x="1327" y="21"/>
                  </a:lnTo>
                  <a:lnTo>
                    <a:pt x="1315" y="22"/>
                  </a:lnTo>
                  <a:lnTo>
                    <a:pt x="1315" y="22"/>
                  </a:lnTo>
                  <a:lnTo>
                    <a:pt x="1254" y="28"/>
                  </a:lnTo>
                  <a:lnTo>
                    <a:pt x="1190" y="35"/>
                  </a:lnTo>
                  <a:lnTo>
                    <a:pt x="1157" y="39"/>
                  </a:lnTo>
                  <a:lnTo>
                    <a:pt x="1124" y="45"/>
                  </a:lnTo>
                  <a:lnTo>
                    <a:pt x="1093" y="51"/>
                  </a:lnTo>
                  <a:lnTo>
                    <a:pt x="1062" y="57"/>
                  </a:lnTo>
                  <a:lnTo>
                    <a:pt x="1062" y="57"/>
                  </a:lnTo>
                  <a:lnTo>
                    <a:pt x="1039" y="63"/>
                  </a:lnTo>
                  <a:lnTo>
                    <a:pt x="1018" y="70"/>
                  </a:lnTo>
                  <a:lnTo>
                    <a:pt x="996" y="78"/>
                  </a:lnTo>
                  <a:lnTo>
                    <a:pt x="975" y="86"/>
                  </a:lnTo>
                  <a:lnTo>
                    <a:pt x="935" y="105"/>
                  </a:lnTo>
                  <a:lnTo>
                    <a:pt x="898" y="123"/>
                  </a:lnTo>
                  <a:lnTo>
                    <a:pt x="898" y="123"/>
                  </a:lnTo>
                  <a:lnTo>
                    <a:pt x="888" y="128"/>
                  </a:lnTo>
                  <a:lnTo>
                    <a:pt x="877" y="131"/>
                  </a:lnTo>
                  <a:lnTo>
                    <a:pt x="868" y="136"/>
                  </a:lnTo>
                  <a:lnTo>
                    <a:pt x="858" y="140"/>
                  </a:lnTo>
                  <a:lnTo>
                    <a:pt x="858" y="140"/>
                  </a:lnTo>
                  <a:lnTo>
                    <a:pt x="843" y="150"/>
                  </a:lnTo>
                  <a:lnTo>
                    <a:pt x="826" y="162"/>
                  </a:lnTo>
                  <a:lnTo>
                    <a:pt x="808" y="177"/>
                  </a:lnTo>
                  <a:lnTo>
                    <a:pt x="792" y="195"/>
                  </a:lnTo>
                  <a:lnTo>
                    <a:pt x="777" y="213"/>
                  </a:lnTo>
                  <a:lnTo>
                    <a:pt x="770" y="222"/>
                  </a:lnTo>
                  <a:lnTo>
                    <a:pt x="764" y="232"/>
                  </a:lnTo>
                  <a:lnTo>
                    <a:pt x="760" y="242"/>
                  </a:lnTo>
                  <a:lnTo>
                    <a:pt x="755" y="251"/>
                  </a:lnTo>
                  <a:lnTo>
                    <a:pt x="753" y="262"/>
                  </a:lnTo>
                  <a:lnTo>
                    <a:pt x="752" y="272"/>
                  </a:lnTo>
                  <a:lnTo>
                    <a:pt x="752" y="272"/>
                  </a:lnTo>
                  <a:lnTo>
                    <a:pt x="751" y="290"/>
                  </a:lnTo>
                  <a:lnTo>
                    <a:pt x="753" y="307"/>
                  </a:lnTo>
                  <a:lnTo>
                    <a:pt x="756" y="323"/>
                  </a:lnTo>
                  <a:lnTo>
                    <a:pt x="762" y="338"/>
                  </a:lnTo>
                  <a:lnTo>
                    <a:pt x="768" y="352"/>
                  </a:lnTo>
                  <a:lnTo>
                    <a:pt x="777" y="364"/>
                  </a:lnTo>
                  <a:lnTo>
                    <a:pt x="786" y="374"/>
                  </a:lnTo>
                  <a:lnTo>
                    <a:pt x="796" y="383"/>
                  </a:lnTo>
                  <a:lnTo>
                    <a:pt x="808" y="392"/>
                  </a:lnTo>
                  <a:lnTo>
                    <a:pt x="821" y="397"/>
                  </a:lnTo>
                  <a:lnTo>
                    <a:pt x="833" y="401"/>
                  </a:lnTo>
                  <a:lnTo>
                    <a:pt x="847" y="404"/>
                  </a:lnTo>
                  <a:lnTo>
                    <a:pt x="861" y="405"/>
                  </a:lnTo>
                  <a:lnTo>
                    <a:pt x="876" y="404"/>
                  </a:lnTo>
                  <a:lnTo>
                    <a:pt x="890" y="402"/>
                  </a:lnTo>
                  <a:lnTo>
                    <a:pt x="905" y="397"/>
                  </a:lnTo>
                  <a:lnTo>
                    <a:pt x="905" y="397"/>
                  </a:lnTo>
                  <a:lnTo>
                    <a:pt x="896" y="393"/>
                  </a:lnTo>
                  <a:lnTo>
                    <a:pt x="887" y="386"/>
                  </a:lnTo>
                  <a:lnTo>
                    <a:pt x="879" y="378"/>
                  </a:lnTo>
                  <a:lnTo>
                    <a:pt x="874" y="368"/>
                  </a:lnTo>
                  <a:lnTo>
                    <a:pt x="870" y="358"/>
                  </a:lnTo>
                  <a:lnTo>
                    <a:pt x="868" y="347"/>
                  </a:lnTo>
                  <a:lnTo>
                    <a:pt x="866" y="335"/>
                  </a:lnTo>
                  <a:lnTo>
                    <a:pt x="866" y="322"/>
                  </a:lnTo>
                  <a:lnTo>
                    <a:pt x="867" y="309"/>
                  </a:lnTo>
                  <a:lnTo>
                    <a:pt x="868" y="296"/>
                  </a:lnTo>
                  <a:lnTo>
                    <a:pt x="871" y="283"/>
                  </a:lnTo>
                  <a:lnTo>
                    <a:pt x="874" y="272"/>
                  </a:lnTo>
                  <a:lnTo>
                    <a:pt x="878" y="259"/>
                  </a:lnTo>
                  <a:lnTo>
                    <a:pt x="883" y="248"/>
                  </a:lnTo>
                  <a:lnTo>
                    <a:pt x="888" y="237"/>
                  </a:lnTo>
                  <a:lnTo>
                    <a:pt x="894" y="229"/>
                  </a:lnTo>
                  <a:lnTo>
                    <a:pt x="894" y="229"/>
                  </a:lnTo>
                  <a:lnTo>
                    <a:pt x="902" y="219"/>
                  </a:lnTo>
                  <a:lnTo>
                    <a:pt x="909" y="211"/>
                  </a:lnTo>
                  <a:lnTo>
                    <a:pt x="918" y="203"/>
                  </a:lnTo>
                  <a:lnTo>
                    <a:pt x="927" y="197"/>
                  </a:lnTo>
                  <a:lnTo>
                    <a:pt x="944" y="184"/>
                  </a:lnTo>
                  <a:lnTo>
                    <a:pt x="951" y="177"/>
                  </a:lnTo>
                  <a:lnTo>
                    <a:pt x="958" y="170"/>
                  </a:lnTo>
                  <a:lnTo>
                    <a:pt x="958" y="170"/>
                  </a:lnTo>
                  <a:lnTo>
                    <a:pt x="978" y="159"/>
                  </a:lnTo>
                  <a:lnTo>
                    <a:pt x="998" y="150"/>
                  </a:lnTo>
                  <a:lnTo>
                    <a:pt x="1020" y="140"/>
                  </a:lnTo>
                  <a:lnTo>
                    <a:pt x="1041" y="131"/>
                  </a:lnTo>
                  <a:lnTo>
                    <a:pt x="1064" y="123"/>
                  </a:lnTo>
                  <a:lnTo>
                    <a:pt x="1086" y="116"/>
                  </a:lnTo>
                  <a:lnTo>
                    <a:pt x="1134" y="102"/>
                  </a:lnTo>
                  <a:lnTo>
                    <a:pt x="1134" y="102"/>
                  </a:lnTo>
                  <a:lnTo>
                    <a:pt x="1179" y="91"/>
                  </a:lnTo>
                  <a:lnTo>
                    <a:pt x="1224" y="78"/>
                  </a:lnTo>
                  <a:lnTo>
                    <a:pt x="1268" y="66"/>
                  </a:lnTo>
                  <a:lnTo>
                    <a:pt x="1290" y="62"/>
                  </a:lnTo>
                  <a:lnTo>
                    <a:pt x="1311" y="57"/>
                  </a:lnTo>
                  <a:lnTo>
                    <a:pt x="1311" y="57"/>
                  </a:lnTo>
                  <a:lnTo>
                    <a:pt x="1330" y="55"/>
                  </a:lnTo>
                  <a:lnTo>
                    <a:pt x="1350" y="52"/>
                  </a:lnTo>
                  <a:lnTo>
                    <a:pt x="1388" y="48"/>
                  </a:lnTo>
                  <a:lnTo>
                    <a:pt x="1408" y="46"/>
                  </a:lnTo>
                  <a:lnTo>
                    <a:pt x="1428" y="41"/>
                  </a:lnTo>
                  <a:lnTo>
                    <a:pt x="1448" y="36"/>
                  </a:lnTo>
                  <a:lnTo>
                    <a:pt x="1467" y="30"/>
                  </a:lnTo>
                  <a:lnTo>
                    <a:pt x="1467" y="30"/>
                  </a:lnTo>
                  <a:lnTo>
                    <a:pt x="1403" y="25"/>
                  </a:lnTo>
                  <a:lnTo>
                    <a:pt x="1339" y="22"/>
                  </a:lnTo>
                  <a:lnTo>
                    <a:pt x="1339" y="22"/>
                  </a:lnTo>
                  <a:close/>
                  <a:moveTo>
                    <a:pt x="2063" y="534"/>
                  </a:moveTo>
                  <a:lnTo>
                    <a:pt x="2063" y="534"/>
                  </a:lnTo>
                  <a:lnTo>
                    <a:pt x="2060" y="522"/>
                  </a:lnTo>
                  <a:lnTo>
                    <a:pt x="2057" y="510"/>
                  </a:lnTo>
                  <a:lnTo>
                    <a:pt x="2051" y="486"/>
                  </a:lnTo>
                  <a:lnTo>
                    <a:pt x="2051" y="486"/>
                  </a:lnTo>
                  <a:lnTo>
                    <a:pt x="2041" y="449"/>
                  </a:lnTo>
                  <a:lnTo>
                    <a:pt x="2030" y="415"/>
                  </a:lnTo>
                  <a:lnTo>
                    <a:pt x="2024" y="398"/>
                  </a:lnTo>
                  <a:lnTo>
                    <a:pt x="2018" y="381"/>
                  </a:lnTo>
                  <a:lnTo>
                    <a:pt x="2010" y="365"/>
                  </a:lnTo>
                  <a:lnTo>
                    <a:pt x="2002" y="349"/>
                  </a:lnTo>
                  <a:lnTo>
                    <a:pt x="2002" y="349"/>
                  </a:lnTo>
                  <a:lnTo>
                    <a:pt x="1996" y="339"/>
                  </a:lnTo>
                  <a:lnTo>
                    <a:pt x="1989" y="331"/>
                  </a:lnTo>
                  <a:lnTo>
                    <a:pt x="1981" y="322"/>
                  </a:lnTo>
                  <a:lnTo>
                    <a:pt x="1974" y="313"/>
                  </a:lnTo>
                  <a:lnTo>
                    <a:pt x="1974" y="313"/>
                  </a:lnTo>
                  <a:lnTo>
                    <a:pt x="1969" y="306"/>
                  </a:lnTo>
                  <a:lnTo>
                    <a:pt x="1966" y="297"/>
                  </a:lnTo>
                  <a:lnTo>
                    <a:pt x="1963" y="290"/>
                  </a:lnTo>
                  <a:lnTo>
                    <a:pt x="1959" y="282"/>
                  </a:lnTo>
                  <a:lnTo>
                    <a:pt x="1959" y="282"/>
                  </a:lnTo>
                  <a:lnTo>
                    <a:pt x="1949" y="269"/>
                  </a:lnTo>
                  <a:lnTo>
                    <a:pt x="1938" y="257"/>
                  </a:lnTo>
                  <a:lnTo>
                    <a:pt x="1927" y="244"/>
                  </a:lnTo>
                  <a:lnTo>
                    <a:pt x="1915" y="232"/>
                  </a:lnTo>
                  <a:lnTo>
                    <a:pt x="1891" y="208"/>
                  </a:lnTo>
                  <a:lnTo>
                    <a:pt x="1865" y="185"/>
                  </a:lnTo>
                  <a:lnTo>
                    <a:pt x="1865" y="185"/>
                  </a:lnTo>
                  <a:lnTo>
                    <a:pt x="1843" y="167"/>
                  </a:lnTo>
                  <a:lnTo>
                    <a:pt x="1820" y="148"/>
                  </a:lnTo>
                  <a:lnTo>
                    <a:pt x="1795" y="132"/>
                  </a:lnTo>
                  <a:lnTo>
                    <a:pt x="1769" y="117"/>
                  </a:lnTo>
                  <a:lnTo>
                    <a:pt x="1742" y="104"/>
                  </a:lnTo>
                  <a:lnTo>
                    <a:pt x="1715" y="91"/>
                  </a:lnTo>
                  <a:lnTo>
                    <a:pt x="1685" y="79"/>
                  </a:lnTo>
                  <a:lnTo>
                    <a:pt x="1655" y="69"/>
                  </a:lnTo>
                  <a:lnTo>
                    <a:pt x="1655" y="69"/>
                  </a:lnTo>
                  <a:lnTo>
                    <a:pt x="1632" y="62"/>
                  </a:lnTo>
                  <a:lnTo>
                    <a:pt x="1610" y="55"/>
                  </a:lnTo>
                  <a:lnTo>
                    <a:pt x="1586" y="49"/>
                  </a:lnTo>
                  <a:lnTo>
                    <a:pt x="1563" y="45"/>
                  </a:lnTo>
                  <a:lnTo>
                    <a:pt x="1539" y="42"/>
                  </a:lnTo>
                  <a:lnTo>
                    <a:pt x="1514" y="41"/>
                  </a:lnTo>
                  <a:lnTo>
                    <a:pt x="1490" y="42"/>
                  </a:lnTo>
                  <a:lnTo>
                    <a:pt x="1478" y="44"/>
                  </a:lnTo>
                  <a:lnTo>
                    <a:pt x="1465" y="47"/>
                  </a:lnTo>
                  <a:lnTo>
                    <a:pt x="1465" y="47"/>
                  </a:lnTo>
                  <a:lnTo>
                    <a:pt x="1438" y="54"/>
                  </a:lnTo>
                  <a:lnTo>
                    <a:pt x="1411" y="60"/>
                  </a:lnTo>
                  <a:lnTo>
                    <a:pt x="1382" y="66"/>
                  </a:lnTo>
                  <a:lnTo>
                    <a:pt x="1352" y="70"/>
                  </a:lnTo>
                  <a:lnTo>
                    <a:pt x="1293" y="80"/>
                  </a:lnTo>
                  <a:lnTo>
                    <a:pt x="1264" y="85"/>
                  </a:lnTo>
                  <a:lnTo>
                    <a:pt x="1234" y="92"/>
                  </a:lnTo>
                  <a:lnTo>
                    <a:pt x="1234" y="92"/>
                  </a:lnTo>
                  <a:lnTo>
                    <a:pt x="1209" y="98"/>
                  </a:lnTo>
                  <a:lnTo>
                    <a:pt x="1184" y="105"/>
                  </a:lnTo>
                  <a:lnTo>
                    <a:pt x="1184" y="105"/>
                  </a:lnTo>
                  <a:lnTo>
                    <a:pt x="1163" y="109"/>
                  </a:lnTo>
                  <a:lnTo>
                    <a:pt x="1144" y="114"/>
                  </a:lnTo>
                  <a:lnTo>
                    <a:pt x="1106" y="127"/>
                  </a:lnTo>
                  <a:lnTo>
                    <a:pt x="1071" y="140"/>
                  </a:lnTo>
                  <a:lnTo>
                    <a:pt x="1037" y="153"/>
                  </a:lnTo>
                  <a:lnTo>
                    <a:pt x="1037" y="153"/>
                  </a:lnTo>
                  <a:lnTo>
                    <a:pt x="1008" y="166"/>
                  </a:lnTo>
                  <a:lnTo>
                    <a:pt x="993" y="173"/>
                  </a:lnTo>
                  <a:lnTo>
                    <a:pt x="978" y="182"/>
                  </a:lnTo>
                  <a:lnTo>
                    <a:pt x="964" y="190"/>
                  </a:lnTo>
                  <a:lnTo>
                    <a:pt x="949" y="201"/>
                  </a:lnTo>
                  <a:lnTo>
                    <a:pt x="936" y="212"/>
                  </a:lnTo>
                  <a:lnTo>
                    <a:pt x="923" y="223"/>
                  </a:lnTo>
                  <a:lnTo>
                    <a:pt x="913" y="236"/>
                  </a:lnTo>
                  <a:lnTo>
                    <a:pt x="903" y="250"/>
                  </a:lnTo>
                  <a:lnTo>
                    <a:pt x="894" y="266"/>
                  </a:lnTo>
                  <a:lnTo>
                    <a:pt x="888" y="282"/>
                  </a:lnTo>
                  <a:lnTo>
                    <a:pt x="884" y="299"/>
                  </a:lnTo>
                  <a:lnTo>
                    <a:pt x="883" y="309"/>
                  </a:lnTo>
                  <a:lnTo>
                    <a:pt x="883" y="319"/>
                  </a:lnTo>
                  <a:lnTo>
                    <a:pt x="883" y="328"/>
                  </a:lnTo>
                  <a:lnTo>
                    <a:pt x="883" y="338"/>
                  </a:lnTo>
                  <a:lnTo>
                    <a:pt x="885" y="349"/>
                  </a:lnTo>
                  <a:lnTo>
                    <a:pt x="887" y="359"/>
                  </a:lnTo>
                  <a:lnTo>
                    <a:pt x="887" y="359"/>
                  </a:lnTo>
                  <a:lnTo>
                    <a:pt x="892" y="368"/>
                  </a:lnTo>
                  <a:lnTo>
                    <a:pt x="899" y="375"/>
                  </a:lnTo>
                  <a:lnTo>
                    <a:pt x="905" y="381"/>
                  </a:lnTo>
                  <a:lnTo>
                    <a:pt x="912" y="385"/>
                  </a:lnTo>
                  <a:lnTo>
                    <a:pt x="918" y="387"/>
                  </a:lnTo>
                  <a:lnTo>
                    <a:pt x="926" y="388"/>
                  </a:lnTo>
                  <a:lnTo>
                    <a:pt x="933" y="389"/>
                  </a:lnTo>
                  <a:lnTo>
                    <a:pt x="942" y="388"/>
                  </a:lnTo>
                  <a:lnTo>
                    <a:pt x="958" y="385"/>
                  </a:lnTo>
                  <a:lnTo>
                    <a:pt x="975" y="381"/>
                  </a:lnTo>
                  <a:lnTo>
                    <a:pt x="993" y="374"/>
                  </a:lnTo>
                  <a:lnTo>
                    <a:pt x="1012" y="369"/>
                  </a:lnTo>
                  <a:lnTo>
                    <a:pt x="1012" y="369"/>
                  </a:lnTo>
                  <a:lnTo>
                    <a:pt x="1035" y="364"/>
                  </a:lnTo>
                  <a:lnTo>
                    <a:pt x="1055" y="359"/>
                  </a:lnTo>
                  <a:lnTo>
                    <a:pt x="1094" y="352"/>
                  </a:lnTo>
                  <a:lnTo>
                    <a:pt x="1094" y="352"/>
                  </a:lnTo>
                  <a:lnTo>
                    <a:pt x="1101" y="347"/>
                  </a:lnTo>
                  <a:lnTo>
                    <a:pt x="1110" y="343"/>
                  </a:lnTo>
                  <a:lnTo>
                    <a:pt x="1117" y="340"/>
                  </a:lnTo>
                  <a:lnTo>
                    <a:pt x="1127" y="338"/>
                  </a:lnTo>
                  <a:lnTo>
                    <a:pt x="1146" y="334"/>
                  </a:lnTo>
                  <a:lnTo>
                    <a:pt x="1169" y="329"/>
                  </a:lnTo>
                  <a:lnTo>
                    <a:pt x="1169" y="329"/>
                  </a:lnTo>
                  <a:lnTo>
                    <a:pt x="1200" y="322"/>
                  </a:lnTo>
                  <a:lnTo>
                    <a:pt x="1216" y="320"/>
                  </a:lnTo>
                  <a:lnTo>
                    <a:pt x="1231" y="319"/>
                  </a:lnTo>
                  <a:lnTo>
                    <a:pt x="1231" y="319"/>
                  </a:lnTo>
                  <a:lnTo>
                    <a:pt x="1261" y="319"/>
                  </a:lnTo>
                  <a:lnTo>
                    <a:pt x="1291" y="319"/>
                  </a:lnTo>
                  <a:lnTo>
                    <a:pt x="1354" y="317"/>
                  </a:lnTo>
                  <a:lnTo>
                    <a:pt x="1354" y="317"/>
                  </a:lnTo>
                  <a:lnTo>
                    <a:pt x="1382" y="318"/>
                  </a:lnTo>
                  <a:lnTo>
                    <a:pt x="1408" y="319"/>
                  </a:lnTo>
                  <a:lnTo>
                    <a:pt x="1408" y="319"/>
                  </a:lnTo>
                  <a:lnTo>
                    <a:pt x="1439" y="319"/>
                  </a:lnTo>
                  <a:lnTo>
                    <a:pt x="1453" y="320"/>
                  </a:lnTo>
                  <a:lnTo>
                    <a:pt x="1459" y="321"/>
                  </a:lnTo>
                  <a:lnTo>
                    <a:pt x="1463" y="322"/>
                  </a:lnTo>
                  <a:lnTo>
                    <a:pt x="1463" y="322"/>
                  </a:lnTo>
                  <a:lnTo>
                    <a:pt x="1467" y="324"/>
                  </a:lnTo>
                  <a:lnTo>
                    <a:pt x="1471" y="327"/>
                  </a:lnTo>
                  <a:lnTo>
                    <a:pt x="1478" y="336"/>
                  </a:lnTo>
                  <a:lnTo>
                    <a:pt x="1486" y="347"/>
                  </a:lnTo>
                  <a:lnTo>
                    <a:pt x="1492" y="358"/>
                  </a:lnTo>
                  <a:lnTo>
                    <a:pt x="1503" y="383"/>
                  </a:lnTo>
                  <a:lnTo>
                    <a:pt x="1512" y="404"/>
                  </a:lnTo>
                  <a:lnTo>
                    <a:pt x="1512" y="404"/>
                  </a:lnTo>
                  <a:lnTo>
                    <a:pt x="1518" y="418"/>
                  </a:lnTo>
                  <a:lnTo>
                    <a:pt x="1521" y="433"/>
                  </a:lnTo>
                  <a:lnTo>
                    <a:pt x="1524" y="447"/>
                  </a:lnTo>
                  <a:lnTo>
                    <a:pt x="1525" y="461"/>
                  </a:lnTo>
                  <a:lnTo>
                    <a:pt x="1525" y="475"/>
                  </a:lnTo>
                  <a:lnTo>
                    <a:pt x="1524" y="488"/>
                  </a:lnTo>
                  <a:lnTo>
                    <a:pt x="1523" y="502"/>
                  </a:lnTo>
                  <a:lnTo>
                    <a:pt x="1520" y="514"/>
                  </a:lnTo>
                  <a:lnTo>
                    <a:pt x="1515" y="526"/>
                  </a:lnTo>
                  <a:lnTo>
                    <a:pt x="1510" y="538"/>
                  </a:lnTo>
                  <a:lnTo>
                    <a:pt x="1505" y="549"/>
                  </a:lnTo>
                  <a:lnTo>
                    <a:pt x="1498" y="559"/>
                  </a:lnTo>
                  <a:lnTo>
                    <a:pt x="1491" y="568"/>
                  </a:lnTo>
                  <a:lnTo>
                    <a:pt x="1482" y="576"/>
                  </a:lnTo>
                  <a:lnTo>
                    <a:pt x="1473" y="583"/>
                  </a:lnTo>
                  <a:lnTo>
                    <a:pt x="1463" y="589"/>
                  </a:lnTo>
                  <a:lnTo>
                    <a:pt x="1463" y="589"/>
                  </a:lnTo>
                  <a:lnTo>
                    <a:pt x="1452" y="593"/>
                  </a:lnTo>
                  <a:lnTo>
                    <a:pt x="1437" y="597"/>
                  </a:lnTo>
                  <a:lnTo>
                    <a:pt x="1407" y="604"/>
                  </a:lnTo>
                  <a:lnTo>
                    <a:pt x="1407" y="604"/>
                  </a:lnTo>
                  <a:lnTo>
                    <a:pt x="1325" y="623"/>
                  </a:lnTo>
                  <a:lnTo>
                    <a:pt x="1284" y="631"/>
                  </a:lnTo>
                  <a:lnTo>
                    <a:pt x="1244" y="640"/>
                  </a:lnTo>
                  <a:lnTo>
                    <a:pt x="1202" y="646"/>
                  </a:lnTo>
                  <a:lnTo>
                    <a:pt x="1160" y="652"/>
                  </a:lnTo>
                  <a:lnTo>
                    <a:pt x="1118" y="656"/>
                  </a:lnTo>
                  <a:lnTo>
                    <a:pt x="1076" y="658"/>
                  </a:lnTo>
                  <a:lnTo>
                    <a:pt x="1076" y="658"/>
                  </a:lnTo>
                  <a:lnTo>
                    <a:pt x="1056" y="658"/>
                  </a:lnTo>
                  <a:lnTo>
                    <a:pt x="1037" y="657"/>
                  </a:lnTo>
                  <a:lnTo>
                    <a:pt x="1018" y="655"/>
                  </a:lnTo>
                  <a:lnTo>
                    <a:pt x="998" y="653"/>
                  </a:lnTo>
                  <a:lnTo>
                    <a:pt x="960" y="645"/>
                  </a:lnTo>
                  <a:lnTo>
                    <a:pt x="922" y="637"/>
                  </a:lnTo>
                  <a:lnTo>
                    <a:pt x="885" y="627"/>
                  </a:lnTo>
                  <a:lnTo>
                    <a:pt x="848" y="620"/>
                  </a:lnTo>
                  <a:lnTo>
                    <a:pt x="829" y="616"/>
                  </a:lnTo>
                  <a:lnTo>
                    <a:pt x="811" y="614"/>
                  </a:lnTo>
                  <a:lnTo>
                    <a:pt x="793" y="612"/>
                  </a:lnTo>
                  <a:lnTo>
                    <a:pt x="775" y="611"/>
                  </a:lnTo>
                  <a:lnTo>
                    <a:pt x="775" y="611"/>
                  </a:lnTo>
                  <a:lnTo>
                    <a:pt x="729" y="612"/>
                  </a:lnTo>
                  <a:lnTo>
                    <a:pt x="682" y="614"/>
                  </a:lnTo>
                  <a:lnTo>
                    <a:pt x="635" y="619"/>
                  </a:lnTo>
                  <a:lnTo>
                    <a:pt x="588" y="624"/>
                  </a:lnTo>
                  <a:lnTo>
                    <a:pt x="496" y="634"/>
                  </a:lnTo>
                  <a:lnTo>
                    <a:pt x="450" y="638"/>
                  </a:lnTo>
                  <a:lnTo>
                    <a:pt x="406" y="641"/>
                  </a:lnTo>
                  <a:lnTo>
                    <a:pt x="406" y="641"/>
                  </a:lnTo>
                  <a:lnTo>
                    <a:pt x="401" y="645"/>
                  </a:lnTo>
                  <a:lnTo>
                    <a:pt x="396" y="649"/>
                  </a:lnTo>
                  <a:lnTo>
                    <a:pt x="390" y="652"/>
                  </a:lnTo>
                  <a:lnTo>
                    <a:pt x="386" y="656"/>
                  </a:lnTo>
                  <a:lnTo>
                    <a:pt x="386" y="656"/>
                  </a:lnTo>
                  <a:lnTo>
                    <a:pt x="378" y="656"/>
                  </a:lnTo>
                  <a:lnTo>
                    <a:pt x="372" y="657"/>
                  </a:lnTo>
                  <a:lnTo>
                    <a:pt x="367" y="658"/>
                  </a:lnTo>
                  <a:lnTo>
                    <a:pt x="361" y="660"/>
                  </a:lnTo>
                  <a:lnTo>
                    <a:pt x="352" y="666"/>
                  </a:lnTo>
                  <a:lnTo>
                    <a:pt x="342" y="671"/>
                  </a:lnTo>
                  <a:lnTo>
                    <a:pt x="342" y="671"/>
                  </a:lnTo>
                  <a:lnTo>
                    <a:pt x="326" y="681"/>
                  </a:lnTo>
                  <a:lnTo>
                    <a:pt x="311" y="690"/>
                  </a:lnTo>
                  <a:lnTo>
                    <a:pt x="296" y="701"/>
                  </a:lnTo>
                  <a:lnTo>
                    <a:pt x="282" y="713"/>
                  </a:lnTo>
                  <a:lnTo>
                    <a:pt x="282" y="713"/>
                  </a:lnTo>
                  <a:lnTo>
                    <a:pt x="263" y="730"/>
                  </a:lnTo>
                  <a:lnTo>
                    <a:pt x="246" y="747"/>
                  </a:lnTo>
                  <a:lnTo>
                    <a:pt x="228" y="763"/>
                  </a:lnTo>
                  <a:lnTo>
                    <a:pt x="222" y="772"/>
                  </a:lnTo>
                  <a:lnTo>
                    <a:pt x="217" y="780"/>
                  </a:lnTo>
                  <a:lnTo>
                    <a:pt x="217" y="780"/>
                  </a:lnTo>
                  <a:lnTo>
                    <a:pt x="209" y="794"/>
                  </a:lnTo>
                  <a:lnTo>
                    <a:pt x="203" y="810"/>
                  </a:lnTo>
                  <a:lnTo>
                    <a:pt x="199" y="827"/>
                  </a:lnTo>
                  <a:lnTo>
                    <a:pt x="194" y="847"/>
                  </a:lnTo>
                  <a:lnTo>
                    <a:pt x="192" y="866"/>
                  </a:lnTo>
                  <a:lnTo>
                    <a:pt x="192" y="884"/>
                  </a:lnTo>
                  <a:lnTo>
                    <a:pt x="193" y="901"/>
                  </a:lnTo>
                  <a:lnTo>
                    <a:pt x="195" y="910"/>
                  </a:lnTo>
                  <a:lnTo>
                    <a:pt x="197" y="917"/>
                  </a:lnTo>
                  <a:lnTo>
                    <a:pt x="197" y="917"/>
                  </a:lnTo>
                  <a:lnTo>
                    <a:pt x="200" y="923"/>
                  </a:lnTo>
                  <a:lnTo>
                    <a:pt x="203" y="927"/>
                  </a:lnTo>
                  <a:lnTo>
                    <a:pt x="209" y="934"/>
                  </a:lnTo>
                  <a:lnTo>
                    <a:pt x="215" y="941"/>
                  </a:lnTo>
                  <a:lnTo>
                    <a:pt x="218" y="945"/>
                  </a:lnTo>
                  <a:lnTo>
                    <a:pt x="220" y="949"/>
                  </a:lnTo>
                  <a:lnTo>
                    <a:pt x="220" y="949"/>
                  </a:lnTo>
                  <a:lnTo>
                    <a:pt x="268" y="939"/>
                  </a:lnTo>
                  <a:lnTo>
                    <a:pt x="315" y="927"/>
                  </a:lnTo>
                  <a:lnTo>
                    <a:pt x="409" y="902"/>
                  </a:lnTo>
                  <a:lnTo>
                    <a:pt x="599" y="850"/>
                  </a:lnTo>
                  <a:lnTo>
                    <a:pt x="599" y="850"/>
                  </a:lnTo>
                  <a:lnTo>
                    <a:pt x="647" y="837"/>
                  </a:lnTo>
                  <a:lnTo>
                    <a:pt x="694" y="825"/>
                  </a:lnTo>
                  <a:lnTo>
                    <a:pt x="742" y="813"/>
                  </a:lnTo>
                  <a:lnTo>
                    <a:pt x="791" y="801"/>
                  </a:lnTo>
                  <a:lnTo>
                    <a:pt x="791" y="801"/>
                  </a:lnTo>
                  <a:lnTo>
                    <a:pt x="886" y="776"/>
                  </a:lnTo>
                  <a:lnTo>
                    <a:pt x="934" y="764"/>
                  </a:lnTo>
                  <a:lnTo>
                    <a:pt x="982" y="755"/>
                  </a:lnTo>
                  <a:lnTo>
                    <a:pt x="982" y="755"/>
                  </a:lnTo>
                  <a:lnTo>
                    <a:pt x="1007" y="749"/>
                  </a:lnTo>
                  <a:lnTo>
                    <a:pt x="1030" y="744"/>
                  </a:lnTo>
                  <a:lnTo>
                    <a:pt x="1079" y="731"/>
                  </a:lnTo>
                  <a:lnTo>
                    <a:pt x="1126" y="718"/>
                  </a:lnTo>
                  <a:lnTo>
                    <a:pt x="1174" y="705"/>
                  </a:lnTo>
                  <a:lnTo>
                    <a:pt x="1174" y="705"/>
                  </a:lnTo>
                  <a:lnTo>
                    <a:pt x="1223" y="693"/>
                  </a:lnTo>
                  <a:lnTo>
                    <a:pt x="1270" y="680"/>
                  </a:lnTo>
                  <a:lnTo>
                    <a:pt x="1363" y="653"/>
                  </a:lnTo>
                  <a:lnTo>
                    <a:pt x="1454" y="626"/>
                  </a:lnTo>
                  <a:lnTo>
                    <a:pt x="1545" y="600"/>
                  </a:lnTo>
                  <a:lnTo>
                    <a:pt x="1545" y="600"/>
                  </a:lnTo>
                  <a:lnTo>
                    <a:pt x="1593" y="587"/>
                  </a:lnTo>
                  <a:lnTo>
                    <a:pt x="1639" y="577"/>
                  </a:lnTo>
                  <a:lnTo>
                    <a:pt x="1685" y="567"/>
                  </a:lnTo>
                  <a:lnTo>
                    <a:pt x="1707" y="563"/>
                  </a:lnTo>
                  <a:lnTo>
                    <a:pt x="1730" y="561"/>
                  </a:lnTo>
                  <a:lnTo>
                    <a:pt x="1730" y="561"/>
                  </a:lnTo>
                  <a:lnTo>
                    <a:pt x="1766" y="556"/>
                  </a:lnTo>
                  <a:lnTo>
                    <a:pt x="1804" y="551"/>
                  </a:lnTo>
                  <a:lnTo>
                    <a:pt x="1804" y="551"/>
                  </a:lnTo>
                  <a:lnTo>
                    <a:pt x="1824" y="548"/>
                  </a:lnTo>
                  <a:lnTo>
                    <a:pt x="1844" y="544"/>
                  </a:lnTo>
                  <a:lnTo>
                    <a:pt x="1884" y="535"/>
                  </a:lnTo>
                  <a:lnTo>
                    <a:pt x="1921" y="528"/>
                  </a:lnTo>
                  <a:lnTo>
                    <a:pt x="1941" y="524"/>
                  </a:lnTo>
                  <a:lnTo>
                    <a:pt x="1959" y="523"/>
                  </a:lnTo>
                  <a:lnTo>
                    <a:pt x="1959" y="523"/>
                  </a:lnTo>
                  <a:lnTo>
                    <a:pt x="1975" y="533"/>
                  </a:lnTo>
                  <a:lnTo>
                    <a:pt x="1983" y="538"/>
                  </a:lnTo>
                  <a:lnTo>
                    <a:pt x="1993" y="541"/>
                  </a:lnTo>
                  <a:lnTo>
                    <a:pt x="1993" y="541"/>
                  </a:lnTo>
                  <a:lnTo>
                    <a:pt x="2004" y="563"/>
                  </a:lnTo>
                  <a:lnTo>
                    <a:pt x="2012" y="584"/>
                  </a:lnTo>
                  <a:lnTo>
                    <a:pt x="2020" y="607"/>
                  </a:lnTo>
                  <a:lnTo>
                    <a:pt x="2027" y="630"/>
                  </a:lnTo>
                  <a:lnTo>
                    <a:pt x="2034" y="653"/>
                  </a:lnTo>
                  <a:lnTo>
                    <a:pt x="2041" y="676"/>
                  </a:lnTo>
                  <a:lnTo>
                    <a:pt x="2050" y="699"/>
                  </a:lnTo>
                  <a:lnTo>
                    <a:pt x="2060" y="720"/>
                  </a:lnTo>
                  <a:lnTo>
                    <a:pt x="2060" y="720"/>
                  </a:lnTo>
                  <a:lnTo>
                    <a:pt x="2063" y="675"/>
                  </a:lnTo>
                  <a:lnTo>
                    <a:pt x="2065" y="628"/>
                  </a:lnTo>
                  <a:lnTo>
                    <a:pt x="2066" y="605"/>
                  </a:lnTo>
                  <a:lnTo>
                    <a:pt x="2066" y="581"/>
                  </a:lnTo>
                  <a:lnTo>
                    <a:pt x="2065" y="558"/>
                  </a:lnTo>
                  <a:lnTo>
                    <a:pt x="2063" y="534"/>
                  </a:lnTo>
                  <a:lnTo>
                    <a:pt x="2063" y="534"/>
                  </a:lnTo>
                  <a:close/>
                  <a:moveTo>
                    <a:pt x="1613" y="42"/>
                  </a:moveTo>
                  <a:lnTo>
                    <a:pt x="1613" y="42"/>
                  </a:lnTo>
                  <a:lnTo>
                    <a:pt x="1631" y="47"/>
                  </a:lnTo>
                  <a:lnTo>
                    <a:pt x="1648" y="51"/>
                  </a:lnTo>
                  <a:lnTo>
                    <a:pt x="1666" y="57"/>
                  </a:lnTo>
                  <a:lnTo>
                    <a:pt x="1684" y="64"/>
                  </a:lnTo>
                  <a:lnTo>
                    <a:pt x="1717" y="78"/>
                  </a:lnTo>
                  <a:lnTo>
                    <a:pt x="1750" y="93"/>
                  </a:lnTo>
                  <a:lnTo>
                    <a:pt x="1750" y="93"/>
                  </a:lnTo>
                  <a:lnTo>
                    <a:pt x="1776" y="107"/>
                  </a:lnTo>
                  <a:lnTo>
                    <a:pt x="1800" y="121"/>
                  </a:lnTo>
                  <a:lnTo>
                    <a:pt x="1823" y="136"/>
                  </a:lnTo>
                  <a:lnTo>
                    <a:pt x="1844" y="152"/>
                  </a:lnTo>
                  <a:lnTo>
                    <a:pt x="1844" y="152"/>
                  </a:lnTo>
                  <a:lnTo>
                    <a:pt x="1876" y="176"/>
                  </a:lnTo>
                  <a:lnTo>
                    <a:pt x="1891" y="190"/>
                  </a:lnTo>
                  <a:lnTo>
                    <a:pt x="1906" y="204"/>
                  </a:lnTo>
                  <a:lnTo>
                    <a:pt x="1921" y="219"/>
                  </a:lnTo>
                  <a:lnTo>
                    <a:pt x="1934" y="233"/>
                  </a:lnTo>
                  <a:lnTo>
                    <a:pt x="1947" y="249"/>
                  </a:lnTo>
                  <a:lnTo>
                    <a:pt x="1959" y="264"/>
                  </a:lnTo>
                  <a:lnTo>
                    <a:pt x="1959" y="264"/>
                  </a:lnTo>
                  <a:lnTo>
                    <a:pt x="1966" y="276"/>
                  </a:lnTo>
                  <a:lnTo>
                    <a:pt x="1974" y="288"/>
                  </a:lnTo>
                  <a:lnTo>
                    <a:pt x="1989" y="311"/>
                  </a:lnTo>
                  <a:lnTo>
                    <a:pt x="1989" y="311"/>
                  </a:lnTo>
                  <a:lnTo>
                    <a:pt x="1995" y="318"/>
                  </a:lnTo>
                  <a:lnTo>
                    <a:pt x="2002" y="325"/>
                  </a:lnTo>
                  <a:lnTo>
                    <a:pt x="2008" y="332"/>
                  </a:lnTo>
                  <a:lnTo>
                    <a:pt x="2013" y="339"/>
                  </a:lnTo>
                  <a:lnTo>
                    <a:pt x="2013" y="339"/>
                  </a:lnTo>
                  <a:lnTo>
                    <a:pt x="2025" y="359"/>
                  </a:lnTo>
                  <a:lnTo>
                    <a:pt x="2036" y="382"/>
                  </a:lnTo>
                  <a:lnTo>
                    <a:pt x="2047" y="407"/>
                  </a:lnTo>
                  <a:lnTo>
                    <a:pt x="2055" y="432"/>
                  </a:lnTo>
                  <a:lnTo>
                    <a:pt x="2063" y="459"/>
                  </a:lnTo>
                  <a:lnTo>
                    <a:pt x="2069" y="486"/>
                  </a:lnTo>
                  <a:lnTo>
                    <a:pt x="2074" y="513"/>
                  </a:lnTo>
                  <a:lnTo>
                    <a:pt x="2079" y="540"/>
                  </a:lnTo>
                  <a:lnTo>
                    <a:pt x="2079" y="540"/>
                  </a:lnTo>
                  <a:lnTo>
                    <a:pt x="2082" y="568"/>
                  </a:lnTo>
                  <a:lnTo>
                    <a:pt x="2083" y="596"/>
                  </a:lnTo>
                  <a:lnTo>
                    <a:pt x="2082" y="624"/>
                  </a:lnTo>
                  <a:lnTo>
                    <a:pt x="2081" y="652"/>
                  </a:lnTo>
                  <a:lnTo>
                    <a:pt x="2075" y="706"/>
                  </a:lnTo>
                  <a:lnTo>
                    <a:pt x="2070" y="760"/>
                  </a:lnTo>
                  <a:lnTo>
                    <a:pt x="2070" y="760"/>
                  </a:lnTo>
                  <a:lnTo>
                    <a:pt x="2080" y="758"/>
                  </a:lnTo>
                  <a:lnTo>
                    <a:pt x="2088" y="755"/>
                  </a:lnTo>
                  <a:lnTo>
                    <a:pt x="2096" y="751"/>
                  </a:lnTo>
                  <a:lnTo>
                    <a:pt x="2103" y="747"/>
                  </a:lnTo>
                  <a:lnTo>
                    <a:pt x="2110" y="743"/>
                  </a:lnTo>
                  <a:lnTo>
                    <a:pt x="2118" y="740"/>
                  </a:lnTo>
                  <a:lnTo>
                    <a:pt x="2127" y="736"/>
                  </a:lnTo>
                  <a:lnTo>
                    <a:pt x="2138" y="735"/>
                  </a:lnTo>
                  <a:lnTo>
                    <a:pt x="2138" y="735"/>
                  </a:lnTo>
                  <a:lnTo>
                    <a:pt x="2142" y="716"/>
                  </a:lnTo>
                  <a:lnTo>
                    <a:pt x="2145" y="698"/>
                  </a:lnTo>
                  <a:lnTo>
                    <a:pt x="2148" y="679"/>
                  </a:lnTo>
                  <a:lnTo>
                    <a:pt x="2150" y="660"/>
                  </a:lnTo>
                  <a:lnTo>
                    <a:pt x="2151" y="642"/>
                  </a:lnTo>
                  <a:lnTo>
                    <a:pt x="2153" y="625"/>
                  </a:lnTo>
                  <a:lnTo>
                    <a:pt x="2153" y="607"/>
                  </a:lnTo>
                  <a:lnTo>
                    <a:pt x="2151" y="590"/>
                  </a:lnTo>
                  <a:lnTo>
                    <a:pt x="2150" y="573"/>
                  </a:lnTo>
                  <a:lnTo>
                    <a:pt x="2148" y="555"/>
                  </a:lnTo>
                  <a:lnTo>
                    <a:pt x="2143" y="522"/>
                  </a:lnTo>
                  <a:lnTo>
                    <a:pt x="2134" y="489"/>
                  </a:lnTo>
                  <a:lnTo>
                    <a:pt x="2124" y="458"/>
                  </a:lnTo>
                  <a:lnTo>
                    <a:pt x="2124" y="458"/>
                  </a:lnTo>
                  <a:lnTo>
                    <a:pt x="2112" y="423"/>
                  </a:lnTo>
                  <a:lnTo>
                    <a:pt x="2099" y="389"/>
                  </a:lnTo>
                  <a:lnTo>
                    <a:pt x="2093" y="374"/>
                  </a:lnTo>
                  <a:lnTo>
                    <a:pt x="2085" y="358"/>
                  </a:lnTo>
                  <a:lnTo>
                    <a:pt x="2077" y="343"/>
                  </a:lnTo>
                  <a:lnTo>
                    <a:pt x="2068" y="328"/>
                  </a:lnTo>
                  <a:lnTo>
                    <a:pt x="2068" y="328"/>
                  </a:lnTo>
                  <a:lnTo>
                    <a:pt x="2053" y="306"/>
                  </a:lnTo>
                  <a:lnTo>
                    <a:pt x="2036" y="283"/>
                  </a:lnTo>
                  <a:lnTo>
                    <a:pt x="2019" y="263"/>
                  </a:lnTo>
                  <a:lnTo>
                    <a:pt x="2001" y="244"/>
                  </a:lnTo>
                  <a:lnTo>
                    <a:pt x="2001" y="244"/>
                  </a:lnTo>
                  <a:lnTo>
                    <a:pt x="1961" y="203"/>
                  </a:lnTo>
                  <a:lnTo>
                    <a:pt x="1942" y="185"/>
                  </a:lnTo>
                  <a:lnTo>
                    <a:pt x="1921" y="166"/>
                  </a:lnTo>
                  <a:lnTo>
                    <a:pt x="1901" y="148"/>
                  </a:lnTo>
                  <a:lnTo>
                    <a:pt x="1881" y="131"/>
                  </a:lnTo>
                  <a:lnTo>
                    <a:pt x="1859" y="116"/>
                  </a:lnTo>
                  <a:lnTo>
                    <a:pt x="1837" y="102"/>
                  </a:lnTo>
                  <a:lnTo>
                    <a:pt x="1837" y="102"/>
                  </a:lnTo>
                  <a:lnTo>
                    <a:pt x="1820" y="94"/>
                  </a:lnTo>
                  <a:lnTo>
                    <a:pt x="1801" y="85"/>
                  </a:lnTo>
                  <a:lnTo>
                    <a:pt x="1801" y="85"/>
                  </a:lnTo>
                  <a:lnTo>
                    <a:pt x="1785" y="79"/>
                  </a:lnTo>
                  <a:lnTo>
                    <a:pt x="1770" y="74"/>
                  </a:lnTo>
                  <a:lnTo>
                    <a:pt x="1755" y="69"/>
                  </a:lnTo>
                  <a:lnTo>
                    <a:pt x="1740" y="66"/>
                  </a:lnTo>
                  <a:lnTo>
                    <a:pt x="1708" y="60"/>
                  </a:lnTo>
                  <a:lnTo>
                    <a:pt x="1672" y="52"/>
                  </a:lnTo>
                  <a:lnTo>
                    <a:pt x="1672" y="52"/>
                  </a:lnTo>
                  <a:lnTo>
                    <a:pt x="1647" y="45"/>
                  </a:lnTo>
                  <a:lnTo>
                    <a:pt x="1634" y="42"/>
                  </a:lnTo>
                  <a:lnTo>
                    <a:pt x="1619" y="40"/>
                  </a:lnTo>
                  <a:lnTo>
                    <a:pt x="1619" y="40"/>
                  </a:lnTo>
                  <a:lnTo>
                    <a:pt x="1614" y="40"/>
                  </a:lnTo>
                  <a:lnTo>
                    <a:pt x="1612" y="41"/>
                  </a:lnTo>
                  <a:lnTo>
                    <a:pt x="1611" y="41"/>
                  </a:lnTo>
                  <a:lnTo>
                    <a:pt x="1612" y="42"/>
                  </a:lnTo>
                  <a:lnTo>
                    <a:pt x="1612" y="42"/>
                  </a:lnTo>
                  <a:lnTo>
                    <a:pt x="1613" y="42"/>
                  </a:lnTo>
                  <a:lnTo>
                    <a:pt x="1613" y="42"/>
                  </a:lnTo>
                  <a:close/>
                  <a:moveTo>
                    <a:pt x="919" y="90"/>
                  </a:moveTo>
                  <a:lnTo>
                    <a:pt x="919" y="90"/>
                  </a:lnTo>
                  <a:lnTo>
                    <a:pt x="907" y="93"/>
                  </a:lnTo>
                  <a:lnTo>
                    <a:pt x="899" y="97"/>
                  </a:lnTo>
                  <a:lnTo>
                    <a:pt x="890" y="101"/>
                  </a:lnTo>
                  <a:lnTo>
                    <a:pt x="882" y="107"/>
                  </a:lnTo>
                  <a:lnTo>
                    <a:pt x="882" y="107"/>
                  </a:lnTo>
                  <a:lnTo>
                    <a:pt x="868" y="112"/>
                  </a:lnTo>
                  <a:lnTo>
                    <a:pt x="855" y="117"/>
                  </a:lnTo>
                  <a:lnTo>
                    <a:pt x="855" y="117"/>
                  </a:lnTo>
                  <a:lnTo>
                    <a:pt x="837" y="128"/>
                  </a:lnTo>
                  <a:lnTo>
                    <a:pt x="822" y="139"/>
                  </a:lnTo>
                  <a:lnTo>
                    <a:pt x="808" y="151"/>
                  </a:lnTo>
                  <a:lnTo>
                    <a:pt x="795" y="162"/>
                  </a:lnTo>
                  <a:lnTo>
                    <a:pt x="795" y="162"/>
                  </a:lnTo>
                  <a:lnTo>
                    <a:pt x="782" y="173"/>
                  </a:lnTo>
                  <a:lnTo>
                    <a:pt x="768" y="185"/>
                  </a:lnTo>
                  <a:lnTo>
                    <a:pt x="754" y="196"/>
                  </a:lnTo>
                  <a:lnTo>
                    <a:pt x="749" y="201"/>
                  </a:lnTo>
                  <a:lnTo>
                    <a:pt x="745" y="206"/>
                  </a:lnTo>
                  <a:lnTo>
                    <a:pt x="745" y="206"/>
                  </a:lnTo>
                  <a:lnTo>
                    <a:pt x="735" y="219"/>
                  </a:lnTo>
                  <a:lnTo>
                    <a:pt x="729" y="233"/>
                  </a:lnTo>
                  <a:lnTo>
                    <a:pt x="722" y="247"/>
                  </a:lnTo>
                  <a:lnTo>
                    <a:pt x="718" y="261"/>
                  </a:lnTo>
                  <a:lnTo>
                    <a:pt x="715" y="275"/>
                  </a:lnTo>
                  <a:lnTo>
                    <a:pt x="714" y="288"/>
                  </a:lnTo>
                  <a:lnTo>
                    <a:pt x="714" y="302"/>
                  </a:lnTo>
                  <a:lnTo>
                    <a:pt x="716" y="314"/>
                  </a:lnTo>
                  <a:lnTo>
                    <a:pt x="719" y="327"/>
                  </a:lnTo>
                  <a:lnTo>
                    <a:pt x="723" y="339"/>
                  </a:lnTo>
                  <a:lnTo>
                    <a:pt x="730" y="351"/>
                  </a:lnTo>
                  <a:lnTo>
                    <a:pt x="737" y="362"/>
                  </a:lnTo>
                  <a:lnTo>
                    <a:pt x="746" y="371"/>
                  </a:lnTo>
                  <a:lnTo>
                    <a:pt x="756" y="381"/>
                  </a:lnTo>
                  <a:lnTo>
                    <a:pt x="768" y="388"/>
                  </a:lnTo>
                  <a:lnTo>
                    <a:pt x="782" y="396"/>
                  </a:lnTo>
                  <a:lnTo>
                    <a:pt x="782" y="396"/>
                  </a:lnTo>
                  <a:lnTo>
                    <a:pt x="775" y="389"/>
                  </a:lnTo>
                  <a:lnTo>
                    <a:pt x="769" y="382"/>
                  </a:lnTo>
                  <a:lnTo>
                    <a:pt x="763" y="374"/>
                  </a:lnTo>
                  <a:lnTo>
                    <a:pt x="757" y="365"/>
                  </a:lnTo>
                  <a:lnTo>
                    <a:pt x="753" y="355"/>
                  </a:lnTo>
                  <a:lnTo>
                    <a:pt x="749" y="344"/>
                  </a:lnTo>
                  <a:lnTo>
                    <a:pt x="745" y="334"/>
                  </a:lnTo>
                  <a:lnTo>
                    <a:pt x="741" y="323"/>
                  </a:lnTo>
                  <a:lnTo>
                    <a:pt x="739" y="311"/>
                  </a:lnTo>
                  <a:lnTo>
                    <a:pt x="737" y="299"/>
                  </a:lnTo>
                  <a:lnTo>
                    <a:pt x="737" y="288"/>
                  </a:lnTo>
                  <a:lnTo>
                    <a:pt x="736" y="277"/>
                  </a:lnTo>
                  <a:lnTo>
                    <a:pt x="737" y="265"/>
                  </a:lnTo>
                  <a:lnTo>
                    <a:pt x="738" y="256"/>
                  </a:lnTo>
                  <a:lnTo>
                    <a:pt x="740" y="245"/>
                  </a:lnTo>
                  <a:lnTo>
                    <a:pt x="745" y="236"/>
                  </a:lnTo>
                  <a:lnTo>
                    <a:pt x="745" y="236"/>
                  </a:lnTo>
                  <a:lnTo>
                    <a:pt x="750" y="225"/>
                  </a:lnTo>
                  <a:lnTo>
                    <a:pt x="757" y="213"/>
                  </a:lnTo>
                  <a:lnTo>
                    <a:pt x="766" y="201"/>
                  </a:lnTo>
                  <a:lnTo>
                    <a:pt x="776" y="190"/>
                  </a:lnTo>
                  <a:lnTo>
                    <a:pt x="786" y="178"/>
                  </a:lnTo>
                  <a:lnTo>
                    <a:pt x="797" y="169"/>
                  </a:lnTo>
                  <a:lnTo>
                    <a:pt x="820" y="150"/>
                  </a:lnTo>
                  <a:lnTo>
                    <a:pt x="820" y="150"/>
                  </a:lnTo>
                  <a:lnTo>
                    <a:pt x="832" y="140"/>
                  </a:lnTo>
                  <a:lnTo>
                    <a:pt x="845" y="131"/>
                  </a:lnTo>
                  <a:lnTo>
                    <a:pt x="872" y="116"/>
                  </a:lnTo>
                  <a:lnTo>
                    <a:pt x="899" y="102"/>
                  </a:lnTo>
                  <a:lnTo>
                    <a:pt x="922" y="90"/>
                  </a:lnTo>
                  <a:lnTo>
                    <a:pt x="922" y="90"/>
                  </a:lnTo>
                  <a:lnTo>
                    <a:pt x="919" y="90"/>
                  </a:lnTo>
                  <a:lnTo>
                    <a:pt x="919" y="90"/>
                  </a:lnTo>
                  <a:close/>
                  <a:moveTo>
                    <a:pt x="1448" y="576"/>
                  </a:moveTo>
                  <a:lnTo>
                    <a:pt x="1448" y="576"/>
                  </a:lnTo>
                  <a:lnTo>
                    <a:pt x="1457" y="573"/>
                  </a:lnTo>
                  <a:lnTo>
                    <a:pt x="1465" y="567"/>
                  </a:lnTo>
                  <a:lnTo>
                    <a:pt x="1473" y="561"/>
                  </a:lnTo>
                  <a:lnTo>
                    <a:pt x="1480" y="554"/>
                  </a:lnTo>
                  <a:lnTo>
                    <a:pt x="1487" y="547"/>
                  </a:lnTo>
                  <a:lnTo>
                    <a:pt x="1492" y="538"/>
                  </a:lnTo>
                  <a:lnTo>
                    <a:pt x="1497" y="529"/>
                  </a:lnTo>
                  <a:lnTo>
                    <a:pt x="1502" y="519"/>
                  </a:lnTo>
                  <a:lnTo>
                    <a:pt x="1506" y="509"/>
                  </a:lnTo>
                  <a:lnTo>
                    <a:pt x="1508" y="499"/>
                  </a:lnTo>
                  <a:lnTo>
                    <a:pt x="1510" y="487"/>
                  </a:lnTo>
                  <a:lnTo>
                    <a:pt x="1511" y="476"/>
                  </a:lnTo>
                  <a:lnTo>
                    <a:pt x="1512" y="464"/>
                  </a:lnTo>
                  <a:lnTo>
                    <a:pt x="1511" y="454"/>
                  </a:lnTo>
                  <a:lnTo>
                    <a:pt x="1510" y="442"/>
                  </a:lnTo>
                  <a:lnTo>
                    <a:pt x="1508" y="431"/>
                  </a:lnTo>
                  <a:lnTo>
                    <a:pt x="1508" y="431"/>
                  </a:lnTo>
                  <a:lnTo>
                    <a:pt x="1505" y="419"/>
                  </a:lnTo>
                  <a:lnTo>
                    <a:pt x="1499" y="408"/>
                  </a:lnTo>
                  <a:lnTo>
                    <a:pt x="1488" y="384"/>
                  </a:lnTo>
                  <a:lnTo>
                    <a:pt x="1488" y="384"/>
                  </a:lnTo>
                  <a:lnTo>
                    <a:pt x="1482" y="373"/>
                  </a:lnTo>
                  <a:lnTo>
                    <a:pt x="1477" y="365"/>
                  </a:lnTo>
                  <a:lnTo>
                    <a:pt x="1472" y="356"/>
                  </a:lnTo>
                  <a:lnTo>
                    <a:pt x="1465" y="350"/>
                  </a:lnTo>
                  <a:lnTo>
                    <a:pt x="1459" y="344"/>
                  </a:lnTo>
                  <a:lnTo>
                    <a:pt x="1451" y="340"/>
                  </a:lnTo>
                  <a:lnTo>
                    <a:pt x="1442" y="337"/>
                  </a:lnTo>
                  <a:lnTo>
                    <a:pt x="1431" y="336"/>
                  </a:lnTo>
                  <a:lnTo>
                    <a:pt x="1431" y="336"/>
                  </a:lnTo>
                  <a:lnTo>
                    <a:pt x="1417" y="334"/>
                  </a:lnTo>
                  <a:lnTo>
                    <a:pt x="1403" y="334"/>
                  </a:lnTo>
                  <a:lnTo>
                    <a:pt x="1375" y="334"/>
                  </a:lnTo>
                  <a:lnTo>
                    <a:pt x="1347" y="335"/>
                  </a:lnTo>
                  <a:lnTo>
                    <a:pt x="1323" y="337"/>
                  </a:lnTo>
                  <a:lnTo>
                    <a:pt x="1323" y="337"/>
                  </a:lnTo>
                  <a:lnTo>
                    <a:pt x="1339" y="340"/>
                  </a:lnTo>
                  <a:lnTo>
                    <a:pt x="1354" y="346"/>
                  </a:lnTo>
                  <a:lnTo>
                    <a:pt x="1367" y="351"/>
                  </a:lnTo>
                  <a:lnTo>
                    <a:pt x="1380" y="358"/>
                  </a:lnTo>
                  <a:lnTo>
                    <a:pt x="1390" y="367"/>
                  </a:lnTo>
                  <a:lnTo>
                    <a:pt x="1401" y="375"/>
                  </a:lnTo>
                  <a:lnTo>
                    <a:pt x="1411" y="385"/>
                  </a:lnTo>
                  <a:lnTo>
                    <a:pt x="1420" y="396"/>
                  </a:lnTo>
                  <a:lnTo>
                    <a:pt x="1420" y="396"/>
                  </a:lnTo>
                  <a:lnTo>
                    <a:pt x="1428" y="413"/>
                  </a:lnTo>
                  <a:lnTo>
                    <a:pt x="1433" y="430"/>
                  </a:lnTo>
                  <a:lnTo>
                    <a:pt x="1436" y="446"/>
                  </a:lnTo>
                  <a:lnTo>
                    <a:pt x="1437" y="463"/>
                  </a:lnTo>
                  <a:lnTo>
                    <a:pt x="1437" y="480"/>
                  </a:lnTo>
                  <a:lnTo>
                    <a:pt x="1434" y="498"/>
                  </a:lnTo>
                  <a:lnTo>
                    <a:pt x="1430" y="515"/>
                  </a:lnTo>
                  <a:lnTo>
                    <a:pt x="1423" y="533"/>
                  </a:lnTo>
                  <a:lnTo>
                    <a:pt x="1423" y="533"/>
                  </a:lnTo>
                  <a:lnTo>
                    <a:pt x="1418" y="538"/>
                  </a:lnTo>
                  <a:lnTo>
                    <a:pt x="1413" y="544"/>
                  </a:lnTo>
                  <a:lnTo>
                    <a:pt x="1403" y="556"/>
                  </a:lnTo>
                  <a:lnTo>
                    <a:pt x="1393" y="568"/>
                  </a:lnTo>
                  <a:lnTo>
                    <a:pt x="1388" y="575"/>
                  </a:lnTo>
                  <a:lnTo>
                    <a:pt x="1383" y="580"/>
                  </a:lnTo>
                  <a:lnTo>
                    <a:pt x="1383" y="580"/>
                  </a:lnTo>
                  <a:lnTo>
                    <a:pt x="1375" y="583"/>
                  </a:lnTo>
                  <a:lnTo>
                    <a:pt x="1369" y="587"/>
                  </a:lnTo>
                  <a:lnTo>
                    <a:pt x="1366" y="589"/>
                  </a:lnTo>
                  <a:lnTo>
                    <a:pt x="1362" y="592"/>
                  </a:lnTo>
                  <a:lnTo>
                    <a:pt x="1360" y="594"/>
                  </a:lnTo>
                  <a:lnTo>
                    <a:pt x="1358" y="598"/>
                  </a:lnTo>
                  <a:lnTo>
                    <a:pt x="1358" y="598"/>
                  </a:lnTo>
                  <a:lnTo>
                    <a:pt x="1383" y="592"/>
                  </a:lnTo>
                  <a:lnTo>
                    <a:pt x="1404" y="587"/>
                  </a:lnTo>
                  <a:lnTo>
                    <a:pt x="1426" y="582"/>
                  </a:lnTo>
                  <a:lnTo>
                    <a:pt x="1448" y="576"/>
                  </a:lnTo>
                  <a:lnTo>
                    <a:pt x="1448" y="576"/>
                  </a:lnTo>
                  <a:close/>
                  <a:moveTo>
                    <a:pt x="1369" y="388"/>
                  </a:moveTo>
                  <a:lnTo>
                    <a:pt x="1369" y="388"/>
                  </a:lnTo>
                  <a:lnTo>
                    <a:pt x="1373" y="390"/>
                  </a:lnTo>
                  <a:lnTo>
                    <a:pt x="1376" y="394"/>
                  </a:lnTo>
                  <a:lnTo>
                    <a:pt x="1381" y="401"/>
                  </a:lnTo>
                  <a:lnTo>
                    <a:pt x="1385" y="411"/>
                  </a:lnTo>
                  <a:lnTo>
                    <a:pt x="1388" y="420"/>
                  </a:lnTo>
                  <a:lnTo>
                    <a:pt x="1391" y="442"/>
                  </a:lnTo>
                  <a:lnTo>
                    <a:pt x="1393" y="465"/>
                  </a:lnTo>
                  <a:lnTo>
                    <a:pt x="1393" y="465"/>
                  </a:lnTo>
                  <a:lnTo>
                    <a:pt x="1390" y="479"/>
                  </a:lnTo>
                  <a:lnTo>
                    <a:pt x="1385" y="492"/>
                  </a:lnTo>
                  <a:lnTo>
                    <a:pt x="1378" y="505"/>
                  </a:lnTo>
                  <a:lnTo>
                    <a:pt x="1371" y="517"/>
                  </a:lnTo>
                  <a:lnTo>
                    <a:pt x="1363" y="528"/>
                  </a:lnTo>
                  <a:lnTo>
                    <a:pt x="1354" y="537"/>
                  </a:lnTo>
                  <a:lnTo>
                    <a:pt x="1344" y="547"/>
                  </a:lnTo>
                  <a:lnTo>
                    <a:pt x="1333" y="556"/>
                  </a:lnTo>
                  <a:lnTo>
                    <a:pt x="1322" y="564"/>
                  </a:lnTo>
                  <a:lnTo>
                    <a:pt x="1310" y="571"/>
                  </a:lnTo>
                  <a:lnTo>
                    <a:pt x="1298" y="579"/>
                  </a:lnTo>
                  <a:lnTo>
                    <a:pt x="1285" y="585"/>
                  </a:lnTo>
                  <a:lnTo>
                    <a:pt x="1259" y="596"/>
                  </a:lnTo>
                  <a:lnTo>
                    <a:pt x="1232" y="606"/>
                  </a:lnTo>
                  <a:lnTo>
                    <a:pt x="1232" y="606"/>
                  </a:lnTo>
                  <a:lnTo>
                    <a:pt x="1249" y="601"/>
                  </a:lnTo>
                  <a:lnTo>
                    <a:pt x="1266" y="598"/>
                  </a:lnTo>
                  <a:lnTo>
                    <a:pt x="1303" y="592"/>
                  </a:lnTo>
                  <a:lnTo>
                    <a:pt x="1323" y="589"/>
                  </a:lnTo>
                  <a:lnTo>
                    <a:pt x="1340" y="584"/>
                  </a:lnTo>
                  <a:lnTo>
                    <a:pt x="1348" y="581"/>
                  </a:lnTo>
                  <a:lnTo>
                    <a:pt x="1357" y="577"/>
                  </a:lnTo>
                  <a:lnTo>
                    <a:pt x="1365" y="573"/>
                  </a:lnTo>
                  <a:lnTo>
                    <a:pt x="1371" y="568"/>
                  </a:lnTo>
                  <a:lnTo>
                    <a:pt x="1371" y="568"/>
                  </a:lnTo>
                  <a:lnTo>
                    <a:pt x="1377" y="563"/>
                  </a:lnTo>
                  <a:lnTo>
                    <a:pt x="1384" y="556"/>
                  </a:lnTo>
                  <a:lnTo>
                    <a:pt x="1398" y="539"/>
                  </a:lnTo>
                  <a:lnTo>
                    <a:pt x="1411" y="521"/>
                  </a:lnTo>
                  <a:lnTo>
                    <a:pt x="1415" y="514"/>
                  </a:lnTo>
                  <a:lnTo>
                    <a:pt x="1418" y="506"/>
                  </a:lnTo>
                  <a:lnTo>
                    <a:pt x="1418" y="506"/>
                  </a:lnTo>
                  <a:lnTo>
                    <a:pt x="1420" y="499"/>
                  </a:lnTo>
                  <a:lnTo>
                    <a:pt x="1421" y="489"/>
                  </a:lnTo>
                  <a:lnTo>
                    <a:pt x="1421" y="470"/>
                  </a:lnTo>
                  <a:lnTo>
                    <a:pt x="1421" y="453"/>
                  </a:lnTo>
                  <a:lnTo>
                    <a:pt x="1420" y="441"/>
                  </a:lnTo>
                  <a:lnTo>
                    <a:pt x="1420" y="441"/>
                  </a:lnTo>
                  <a:lnTo>
                    <a:pt x="1418" y="429"/>
                  </a:lnTo>
                  <a:lnTo>
                    <a:pt x="1414" y="417"/>
                  </a:lnTo>
                  <a:lnTo>
                    <a:pt x="1407" y="408"/>
                  </a:lnTo>
                  <a:lnTo>
                    <a:pt x="1401" y="399"/>
                  </a:lnTo>
                  <a:lnTo>
                    <a:pt x="1392" y="390"/>
                  </a:lnTo>
                  <a:lnTo>
                    <a:pt x="1384" y="383"/>
                  </a:lnTo>
                  <a:lnTo>
                    <a:pt x="1373" y="377"/>
                  </a:lnTo>
                  <a:lnTo>
                    <a:pt x="1362" y="370"/>
                  </a:lnTo>
                  <a:lnTo>
                    <a:pt x="1351" y="365"/>
                  </a:lnTo>
                  <a:lnTo>
                    <a:pt x="1339" y="360"/>
                  </a:lnTo>
                  <a:lnTo>
                    <a:pt x="1314" y="352"/>
                  </a:lnTo>
                  <a:lnTo>
                    <a:pt x="1290" y="346"/>
                  </a:lnTo>
                  <a:lnTo>
                    <a:pt x="1266" y="341"/>
                  </a:lnTo>
                  <a:lnTo>
                    <a:pt x="1266" y="341"/>
                  </a:lnTo>
                  <a:lnTo>
                    <a:pt x="1257" y="343"/>
                  </a:lnTo>
                  <a:lnTo>
                    <a:pt x="1254" y="344"/>
                  </a:lnTo>
                  <a:lnTo>
                    <a:pt x="1249" y="344"/>
                  </a:lnTo>
                  <a:lnTo>
                    <a:pt x="1249" y="344"/>
                  </a:lnTo>
                  <a:lnTo>
                    <a:pt x="1241" y="340"/>
                  </a:lnTo>
                  <a:lnTo>
                    <a:pt x="1234" y="338"/>
                  </a:lnTo>
                  <a:lnTo>
                    <a:pt x="1224" y="336"/>
                  </a:lnTo>
                  <a:lnTo>
                    <a:pt x="1215" y="337"/>
                  </a:lnTo>
                  <a:lnTo>
                    <a:pt x="1206" y="338"/>
                  </a:lnTo>
                  <a:lnTo>
                    <a:pt x="1196" y="341"/>
                  </a:lnTo>
                  <a:lnTo>
                    <a:pt x="1189" y="344"/>
                  </a:lnTo>
                  <a:lnTo>
                    <a:pt x="1181" y="349"/>
                  </a:lnTo>
                  <a:lnTo>
                    <a:pt x="1181" y="349"/>
                  </a:lnTo>
                  <a:lnTo>
                    <a:pt x="1233" y="356"/>
                  </a:lnTo>
                  <a:lnTo>
                    <a:pt x="1281" y="364"/>
                  </a:lnTo>
                  <a:lnTo>
                    <a:pt x="1305" y="368"/>
                  </a:lnTo>
                  <a:lnTo>
                    <a:pt x="1327" y="373"/>
                  </a:lnTo>
                  <a:lnTo>
                    <a:pt x="1348" y="380"/>
                  </a:lnTo>
                  <a:lnTo>
                    <a:pt x="1369" y="388"/>
                  </a:lnTo>
                  <a:lnTo>
                    <a:pt x="1369" y="388"/>
                  </a:lnTo>
                  <a:close/>
                  <a:moveTo>
                    <a:pt x="1598" y="1565"/>
                  </a:moveTo>
                  <a:lnTo>
                    <a:pt x="1598" y="1565"/>
                  </a:lnTo>
                  <a:lnTo>
                    <a:pt x="1597" y="1560"/>
                  </a:lnTo>
                  <a:lnTo>
                    <a:pt x="1594" y="1554"/>
                  </a:lnTo>
                  <a:lnTo>
                    <a:pt x="1592" y="1549"/>
                  </a:lnTo>
                  <a:lnTo>
                    <a:pt x="1590" y="1543"/>
                  </a:lnTo>
                  <a:lnTo>
                    <a:pt x="1590" y="1543"/>
                  </a:lnTo>
                  <a:lnTo>
                    <a:pt x="1592" y="1537"/>
                  </a:lnTo>
                  <a:lnTo>
                    <a:pt x="1593" y="1532"/>
                  </a:lnTo>
                  <a:lnTo>
                    <a:pt x="1595" y="1525"/>
                  </a:lnTo>
                  <a:lnTo>
                    <a:pt x="1598" y="1520"/>
                  </a:lnTo>
                  <a:lnTo>
                    <a:pt x="1601" y="1516"/>
                  </a:lnTo>
                  <a:lnTo>
                    <a:pt x="1605" y="1510"/>
                  </a:lnTo>
                  <a:lnTo>
                    <a:pt x="1611" y="1507"/>
                  </a:lnTo>
                  <a:lnTo>
                    <a:pt x="1615" y="1503"/>
                  </a:lnTo>
                  <a:lnTo>
                    <a:pt x="1615" y="1503"/>
                  </a:lnTo>
                  <a:lnTo>
                    <a:pt x="1616" y="1504"/>
                  </a:lnTo>
                  <a:lnTo>
                    <a:pt x="1617" y="1504"/>
                  </a:lnTo>
                  <a:lnTo>
                    <a:pt x="1618" y="1504"/>
                  </a:lnTo>
                  <a:lnTo>
                    <a:pt x="1619" y="1503"/>
                  </a:lnTo>
                  <a:lnTo>
                    <a:pt x="1619" y="1503"/>
                  </a:lnTo>
                  <a:lnTo>
                    <a:pt x="1616" y="1497"/>
                  </a:lnTo>
                  <a:lnTo>
                    <a:pt x="1614" y="1488"/>
                  </a:lnTo>
                  <a:lnTo>
                    <a:pt x="1612" y="1479"/>
                  </a:lnTo>
                  <a:lnTo>
                    <a:pt x="1612" y="1469"/>
                  </a:lnTo>
                  <a:lnTo>
                    <a:pt x="1610" y="1447"/>
                  </a:lnTo>
                  <a:lnTo>
                    <a:pt x="1608" y="1426"/>
                  </a:lnTo>
                  <a:lnTo>
                    <a:pt x="1608" y="1426"/>
                  </a:lnTo>
                  <a:lnTo>
                    <a:pt x="1596" y="1351"/>
                  </a:lnTo>
                  <a:lnTo>
                    <a:pt x="1583" y="1278"/>
                  </a:lnTo>
                  <a:lnTo>
                    <a:pt x="1583" y="1278"/>
                  </a:lnTo>
                  <a:lnTo>
                    <a:pt x="1581" y="1257"/>
                  </a:lnTo>
                  <a:lnTo>
                    <a:pt x="1578" y="1236"/>
                  </a:lnTo>
                  <a:lnTo>
                    <a:pt x="1575" y="1216"/>
                  </a:lnTo>
                  <a:lnTo>
                    <a:pt x="1573" y="1207"/>
                  </a:lnTo>
                  <a:lnTo>
                    <a:pt x="1570" y="1199"/>
                  </a:lnTo>
                  <a:lnTo>
                    <a:pt x="1570" y="1199"/>
                  </a:lnTo>
                  <a:lnTo>
                    <a:pt x="1567" y="1194"/>
                  </a:lnTo>
                  <a:lnTo>
                    <a:pt x="1564" y="1187"/>
                  </a:lnTo>
                  <a:lnTo>
                    <a:pt x="1559" y="1182"/>
                  </a:lnTo>
                  <a:lnTo>
                    <a:pt x="1556" y="1175"/>
                  </a:lnTo>
                  <a:lnTo>
                    <a:pt x="1553" y="1168"/>
                  </a:lnTo>
                  <a:lnTo>
                    <a:pt x="1552" y="1160"/>
                  </a:lnTo>
                  <a:lnTo>
                    <a:pt x="1553" y="1151"/>
                  </a:lnTo>
                  <a:lnTo>
                    <a:pt x="1557" y="1141"/>
                  </a:lnTo>
                  <a:lnTo>
                    <a:pt x="1557" y="1141"/>
                  </a:lnTo>
                  <a:lnTo>
                    <a:pt x="1572" y="1137"/>
                  </a:lnTo>
                  <a:lnTo>
                    <a:pt x="1586" y="1135"/>
                  </a:lnTo>
                  <a:lnTo>
                    <a:pt x="1599" y="1132"/>
                  </a:lnTo>
                  <a:lnTo>
                    <a:pt x="1612" y="1131"/>
                  </a:lnTo>
                  <a:lnTo>
                    <a:pt x="1638" y="1130"/>
                  </a:lnTo>
                  <a:lnTo>
                    <a:pt x="1666" y="1129"/>
                  </a:lnTo>
                  <a:lnTo>
                    <a:pt x="1666" y="1129"/>
                  </a:lnTo>
                  <a:lnTo>
                    <a:pt x="1680" y="1128"/>
                  </a:lnTo>
                  <a:lnTo>
                    <a:pt x="1694" y="1127"/>
                  </a:lnTo>
                  <a:lnTo>
                    <a:pt x="1707" y="1126"/>
                  </a:lnTo>
                  <a:lnTo>
                    <a:pt x="1720" y="1125"/>
                  </a:lnTo>
                  <a:lnTo>
                    <a:pt x="1732" y="1125"/>
                  </a:lnTo>
                  <a:lnTo>
                    <a:pt x="1736" y="1126"/>
                  </a:lnTo>
                  <a:lnTo>
                    <a:pt x="1741" y="1128"/>
                  </a:lnTo>
                  <a:lnTo>
                    <a:pt x="1746" y="1130"/>
                  </a:lnTo>
                  <a:lnTo>
                    <a:pt x="1750" y="1132"/>
                  </a:lnTo>
                  <a:lnTo>
                    <a:pt x="1753" y="1137"/>
                  </a:lnTo>
                  <a:lnTo>
                    <a:pt x="1756" y="1141"/>
                  </a:lnTo>
                  <a:lnTo>
                    <a:pt x="1756" y="1141"/>
                  </a:lnTo>
                  <a:lnTo>
                    <a:pt x="1759" y="1145"/>
                  </a:lnTo>
                  <a:lnTo>
                    <a:pt x="1760" y="1151"/>
                  </a:lnTo>
                  <a:lnTo>
                    <a:pt x="1760" y="1160"/>
                  </a:lnTo>
                  <a:lnTo>
                    <a:pt x="1759" y="1171"/>
                  </a:lnTo>
                  <a:lnTo>
                    <a:pt x="1757" y="1181"/>
                  </a:lnTo>
                  <a:lnTo>
                    <a:pt x="1757" y="1181"/>
                  </a:lnTo>
                  <a:lnTo>
                    <a:pt x="1761" y="1196"/>
                  </a:lnTo>
                  <a:lnTo>
                    <a:pt x="1764" y="1213"/>
                  </a:lnTo>
                  <a:lnTo>
                    <a:pt x="1768" y="1230"/>
                  </a:lnTo>
                  <a:lnTo>
                    <a:pt x="1771" y="1248"/>
                  </a:lnTo>
                  <a:lnTo>
                    <a:pt x="1771" y="1248"/>
                  </a:lnTo>
                  <a:lnTo>
                    <a:pt x="1779" y="1304"/>
                  </a:lnTo>
                  <a:lnTo>
                    <a:pt x="1785" y="1361"/>
                  </a:lnTo>
                  <a:lnTo>
                    <a:pt x="1791" y="1418"/>
                  </a:lnTo>
                  <a:lnTo>
                    <a:pt x="1796" y="1477"/>
                  </a:lnTo>
                  <a:lnTo>
                    <a:pt x="1796" y="1477"/>
                  </a:lnTo>
                  <a:lnTo>
                    <a:pt x="1811" y="1475"/>
                  </a:lnTo>
                  <a:lnTo>
                    <a:pt x="1830" y="1475"/>
                  </a:lnTo>
                  <a:lnTo>
                    <a:pt x="1840" y="1475"/>
                  </a:lnTo>
                  <a:lnTo>
                    <a:pt x="1848" y="1477"/>
                  </a:lnTo>
                  <a:lnTo>
                    <a:pt x="1857" y="1479"/>
                  </a:lnTo>
                  <a:lnTo>
                    <a:pt x="1860" y="1482"/>
                  </a:lnTo>
                  <a:lnTo>
                    <a:pt x="1863" y="1485"/>
                  </a:lnTo>
                  <a:lnTo>
                    <a:pt x="1863" y="1485"/>
                  </a:lnTo>
                  <a:lnTo>
                    <a:pt x="1870" y="1504"/>
                  </a:lnTo>
                  <a:lnTo>
                    <a:pt x="1876" y="1524"/>
                  </a:lnTo>
                  <a:lnTo>
                    <a:pt x="1876" y="1524"/>
                  </a:lnTo>
                  <a:lnTo>
                    <a:pt x="1875" y="1532"/>
                  </a:lnTo>
                  <a:lnTo>
                    <a:pt x="1874" y="1540"/>
                  </a:lnTo>
                  <a:lnTo>
                    <a:pt x="1874" y="1559"/>
                  </a:lnTo>
                  <a:lnTo>
                    <a:pt x="1876" y="1577"/>
                  </a:lnTo>
                  <a:lnTo>
                    <a:pt x="1880" y="1597"/>
                  </a:lnTo>
                  <a:lnTo>
                    <a:pt x="1880" y="1597"/>
                  </a:lnTo>
                  <a:lnTo>
                    <a:pt x="1889" y="1595"/>
                  </a:lnTo>
                  <a:lnTo>
                    <a:pt x="1897" y="1592"/>
                  </a:lnTo>
                  <a:lnTo>
                    <a:pt x="1904" y="1588"/>
                  </a:lnTo>
                  <a:lnTo>
                    <a:pt x="1912" y="1584"/>
                  </a:lnTo>
                  <a:lnTo>
                    <a:pt x="1912" y="1584"/>
                  </a:lnTo>
                  <a:lnTo>
                    <a:pt x="1929" y="1579"/>
                  </a:lnTo>
                  <a:lnTo>
                    <a:pt x="1948" y="1574"/>
                  </a:lnTo>
                  <a:lnTo>
                    <a:pt x="1989" y="1564"/>
                  </a:lnTo>
                  <a:lnTo>
                    <a:pt x="2030" y="1554"/>
                  </a:lnTo>
                  <a:lnTo>
                    <a:pt x="2051" y="1549"/>
                  </a:lnTo>
                  <a:lnTo>
                    <a:pt x="2070" y="1543"/>
                  </a:lnTo>
                  <a:lnTo>
                    <a:pt x="2070" y="1543"/>
                  </a:lnTo>
                  <a:lnTo>
                    <a:pt x="2087" y="1535"/>
                  </a:lnTo>
                  <a:lnTo>
                    <a:pt x="2108" y="1525"/>
                  </a:lnTo>
                  <a:lnTo>
                    <a:pt x="2117" y="1520"/>
                  </a:lnTo>
                  <a:lnTo>
                    <a:pt x="2126" y="1515"/>
                  </a:lnTo>
                  <a:lnTo>
                    <a:pt x="2132" y="1508"/>
                  </a:lnTo>
                  <a:lnTo>
                    <a:pt x="2138" y="1503"/>
                  </a:lnTo>
                  <a:lnTo>
                    <a:pt x="2138" y="1503"/>
                  </a:lnTo>
                  <a:lnTo>
                    <a:pt x="2141" y="1497"/>
                  </a:lnTo>
                  <a:lnTo>
                    <a:pt x="2143" y="1488"/>
                  </a:lnTo>
                  <a:lnTo>
                    <a:pt x="2146" y="1470"/>
                  </a:lnTo>
                  <a:lnTo>
                    <a:pt x="2146" y="1470"/>
                  </a:lnTo>
                  <a:lnTo>
                    <a:pt x="2149" y="1455"/>
                  </a:lnTo>
                  <a:lnTo>
                    <a:pt x="2150" y="1441"/>
                  </a:lnTo>
                  <a:lnTo>
                    <a:pt x="2151" y="1426"/>
                  </a:lnTo>
                  <a:lnTo>
                    <a:pt x="2150" y="1412"/>
                  </a:lnTo>
                  <a:lnTo>
                    <a:pt x="2149" y="1397"/>
                  </a:lnTo>
                  <a:lnTo>
                    <a:pt x="2147" y="1382"/>
                  </a:lnTo>
                  <a:lnTo>
                    <a:pt x="2141" y="1351"/>
                  </a:lnTo>
                  <a:lnTo>
                    <a:pt x="2141" y="1351"/>
                  </a:lnTo>
                  <a:lnTo>
                    <a:pt x="2134" y="1326"/>
                  </a:lnTo>
                  <a:lnTo>
                    <a:pt x="2126" y="1301"/>
                  </a:lnTo>
                  <a:lnTo>
                    <a:pt x="2123" y="1288"/>
                  </a:lnTo>
                  <a:lnTo>
                    <a:pt x="2119" y="1276"/>
                  </a:lnTo>
                  <a:lnTo>
                    <a:pt x="2118" y="1264"/>
                  </a:lnTo>
                  <a:lnTo>
                    <a:pt x="2118" y="1253"/>
                  </a:lnTo>
                  <a:lnTo>
                    <a:pt x="2118" y="1253"/>
                  </a:lnTo>
                  <a:lnTo>
                    <a:pt x="2114" y="1243"/>
                  </a:lnTo>
                  <a:lnTo>
                    <a:pt x="2110" y="1231"/>
                  </a:lnTo>
                  <a:lnTo>
                    <a:pt x="2104" y="1205"/>
                  </a:lnTo>
                  <a:lnTo>
                    <a:pt x="2099" y="1180"/>
                  </a:lnTo>
                  <a:lnTo>
                    <a:pt x="2096" y="1168"/>
                  </a:lnTo>
                  <a:lnTo>
                    <a:pt x="2093" y="1156"/>
                  </a:lnTo>
                  <a:lnTo>
                    <a:pt x="2093" y="1156"/>
                  </a:lnTo>
                  <a:lnTo>
                    <a:pt x="2088" y="1149"/>
                  </a:lnTo>
                  <a:lnTo>
                    <a:pt x="2085" y="1142"/>
                  </a:lnTo>
                  <a:lnTo>
                    <a:pt x="2083" y="1139"/>
                  </a:lnTo>
                  <a:lnTo>
                    <a:pt x="2083" y="1135"/>
                  </a:lnTo>
                  <a:lnTo>
                    <a:pt x="2083" y="1130"/>
                  </a:lnTo>
                  <a:lnTo>
                    <a:pt x="2085" y="1126"/>
                  </a:lnTo>
                  <a:lnTo>
                    <a:pt x="2085" y="1126"/>
                  </a:lnTo>
                  <a:lnTo>
                    <a:pt x="2068" y="1078"/>
                  </a:lnTo>
                  <a:lnTo>
                    <a:pt x="2060" y="1053"/>
                  </a:lnTo>
                  <a:lnTo>
                    <a:pt x="2053" y="1029"/>
                  </a:lnTo>
                  <a:lnTo>
                    <a:pt x="2053" y="1029"/>
                  </a:lnTo>
                  <a:lnTo>
                    <a:pt x="2044" y="1000"/>
                  </a:lnTo>
                  <a:lnTo>
                    <a:pt x="2036" y="973"/>
                  </a:lnTo>
                  <a:lnTo>
                    <a:pt x="2027" y="945"/>
                  </a:lnTo>
                  <a:lnTo>
                    <a:pt x="2019" y="917"/>
                  </a:lnTo>
                  <a:lnTo>
                    <a:pt x="2019" y="917"/>
                  </a:lnTo>
                  <a:lnTo>
                    <a:pt x="2008" y="882"/>
                  </a:lnTo>
                  <a:lnTo>
                    <a:pt x="1996" y="846"/>
                  </a:lnTo>
                  <a:lnTo>
                    <a:pt x="1984" y="811"/>
                  </a:lnTo>
                  <a:lnTo>
                    <a:pt x="1980" y="794"/>
                  </a:lnTo>
                  <a:lnTo>
                    <a:pt x="1976" y="777"/>
                  </a:lnTo>
                  <a:lnTo>
                    <a:pt x="1976" y="777"/>
                  </a:lnTo>
                  <a:lnTo>
                    <a:pt x="1963" y="716"/>
                  </a:lnTo>
                  <a:lnTo>
                    <a:pt x="1957" y="686"/>
                  </a:lnTo>
                  <a:lnTo>
                    <a:pt x="1952" y="658"/>
                  </a:lnTo>
                  <a:lnTo>
                    <a:pt x="1948" y="629"/>
                  </a:lnTo>
                  <a:lnTo>
                    <a:pt x="1945" y="601"/>
                  </a:lnTo>
                  <a:lnTo>
                    <a:pt x="1944" y="573"/>
                  </a:lnTo>
                  <a:lnTo>
                    <a:pt x="1944" y="544"/>
                  </a:lnTo>
                  <a:lnTo>
                    <a:pt x="1944" y="544"/>
                  </a:lnTo>
                  <a:lnTo>
                    <a:pt x="1921" y="545"/>
                  </a:lnTo>
                  <a:lnTo>
                    <a:pt x="1899" y="548"/>
                  </a:lnTo>
                  <a:lnTo>
                    <a:pt x="1877" y="552"/>
                  </a:lnTo>
                  <a:lnTo>
                    <a:pt x="1855" y="556"/>
                  </a:lnTo>
                  <a:lnTo>
                    <a:pt x="1811" y="566"/>
                  </a:lnTo>
                  <a:lnTo>
                    <a:pt x="1790" y="570"/>
                  </a:lnTo>
                  <a:lnTo>
                    <a:pt x="1767" y="574"/>
                  </a:lnTo>
                  <a:lnTo>
                    <a:pt x="1767" y="574"/>
                  </a:lnTo>
                  <a:lnTo>
                    <a:pt x="1729" y="579"/>
                  </a:lnTo>
                  <a:lnTo>
                    <a:pt x="1691" y="584"/>
                  </a:lnTo>
                  <a:lnTo>
                    <a:pt x="1653" y="592"/>
                  </a:lnTo>
                  <a:lnTo>
                    <a:pt x="1615" y="600"/>
                  </a:lnTo>
                  <a:lnTo>
                    <a:pt x="1578" y="609"/>
                  </a:lnTo>
                  <a:lnTo>
                    <a:pt x="1542" y="617"/>
                  </a:lnTo>
                  <a:lnTo>
                    <a:pt x="1473" y="638"/>
                  </a:lnTo>
                  <a:lnTo>
                    <a:pt x="1473" y="638"/>
                  </a:lnTo>
                  <a:lnTo>
                    <a:pt x="1360" y="671"/>
                  </a:lnTo>
                  <a:lnTo>
                    <a:pt x="1247" y="703"/>
                  </a:lnTo>
                  <a:lnTo>
                    <a:pt x="1132" y="734"/>
                  </a:lnTo>
                  <a:lnTo>
                    <a:pt x="1017" y="763"/>
                  </a:lnTo>
                  <a:lnTo>
                    <a:pt x="1017" y="763"/>
                  </a:lnTo>
                  <a:lnTo>
                    <a:pt x="988" y="771"/>
                  </a:lnTo>
                  <a:lnTo>
                    <a:pt x="959" y="776"/>
                  </a:lnTo>
                  <a:lnTo>
                    <a:pt x="902" y="788"/>
                  </a:lnTo>
                  <a:lnTo>
                    <a:pt x="902" y="788"/>
                  </a:lnTo>
                  <a:lnTo>
                    <a:pt x="873" y="795"/>
                  </a:lnTo>
                  <a:lnTo>
                    <a:pt x="844" y="804"/>
                  </a:lnTo>
                  <a:lnTo>
                    <a:pt x="787" y="820"/>
                  </a:lnTo>
                  <a:lnTo>
                    <a:pt x="787" y="820"/>
                  </a:lnTo>
                  <a:lnTo>
                    <a:pt x="717" y="838"/>
                  </a:lnTo>
                  <a:lnTo>
                    <a:pt x="646" y="855"/>
                  </a:lnTo>
                  <a:lnTo>
                    <a:pt x="646" y="855"/>
                  </a:lnTo>
                  <a:lnTo>
                    <a:pt x="606" y="865"/>
                  </a:lnTo>
                  <a:lnTo>
                    <a:pt x="568" y="876"/>
                  </a:lnTo>
                  <a:lnTo>
                    <a:pt x="490" y="898"/>
                  </a:lnTo>
                  <a:lnTo>
                    <a:pt x="412" y="919"/>
                  </a:lnTo>
                  <a:lnTo>
                    <a:pt x="372" y="930"/>
                  </a:lnTo>
                  <a:lnTo>
                    <a:pt x="332" y="940"/>
                  </a:lnTo>
                  <a:lnTo>
                    <a:pt x="332" y="940"/>
                  </a:lnTo>
                  <a:lnTo>
                    <a:pt x="232" y="964"/>
                  </a:lnTo>
                  <a:lnTo>
                    <a:pt x="185" y="977"/>
                  </a:lnTo>
                  <a:lnTo>
                    <a:pt x="137" y="991"/>
                  </a:lnTo>
                  <a:lnTo>
                    <a:pt x="137" y="991"/>
                  </a:lnTo>
                  <a:lnTo>
                    <a:pt x="112" y="999"/>
                  </a:lnTo>
                  <a:lnTo>
                    <a:pt x="89" y="1006"/>
                  </a:lnTo>
                  <a:lnTo>
                    <a:pt x="80" y="1010"/>
                  </a:lnTo>
                  <a:lnTo>
                    <a:pt x="71" y="1016"/>
                  </a:lnTo>
                  <a:lnTo>
                    <a:pt x="64" y="1022"/>
                  </a:lnTo>
                  <a:lnTo>
                    <a:pt x="57" y="1030"/>
                  </a:lnTo>
                  <a:lnTo>
                    <a:pt x="57" y="1030"/>
                  </a:lnTo>
                  <a:lnTo>
                    <a:pt x="54" y="1039"/>
                  </a:lnTo>
                  <a:lnTo>
                    <a:pt x="52" y="1049"/>
                  </a:lnTo>
                  <a:lnTo>
                    <a:pt x="51" y="1059"/>
                  </a:lnTo>
                  <a:lnTo>
                    <a:pt x="50" y="1068"/>
                  </a:lnTo>
                  <a:lnTo>
                    <a:pt x="51" y="1089"/>
                  </a:lnTo>
                  <a:lnTo>
                    <a:pt x="53" y="1109"/>
                  </a:lnTo>
                  <a:lnTo>
                    <a:pt x="57" y="1129"/>
                  </a:lnTo>
                  <a:lnTo>
                    <a:pt x="63" y="1150"/>
                  </a:lnTo>
                  <a:lnTo>
                    <a:pt x="72" y="1184"/>
                  </a:lnTo>
                  <a:lnTo>
                    <a:pt x="72" y="1184"/>
                  </a:lnTo>
                  <a:lnTo>
                    <a:pt x="81" y="1217"/>
                  </a:lnTo>
                  <a:lnTo>
                    <a:pt x="85" y="1233"/>
                  </a:lnTo>
                  <a:lnTo>
                    <a:pt x="88" y="1250"/>
                  </a:lnTo>
                  <a:lnTo>
                    <a:pt x="88" y="1250"/>
                  </a:lnTo>
                  <a:lnTo>
                    <a:pt x="97" y="1283"/>
                  </a:lnTo>
                  <a:lnTo>
                    <a:pt x="105" y="1316"/>
                  </a:lnTo>
                  <a:lnTo>
                    <a:pt x="125" y="1380"/>
                  </a:lnTo>
                  <a:lnTo>
                    <a:pt x="125" y="1380"/>
                  </a:lnTo>
                  <a:lnTo>
                    <a:pt x="145" y="1455"/>
                  </a:lnTo>
                  <a:lnTo>
                    <a:pt x="165" y="1532"/>
                  </a:lnTo>
                  <a:lnTo>
                    <a:pt x="205" y="1684"/>
                  </a:lnTo>
                  <a:lnTo>
                    <a:pt x="224" y="1759"/>
                  </a:lnTo>
                  <a:lnTo>
                    <a:pt x="245" y="1834"/>
                  </a:lnTo>
                  <a:lnTo>
                    <a:pt x="267" y="1909"/>
                  </a:lnTo>
                  <a:lnTo>
                    <a:pt x="290" y="1983"/>
                  </a:lnTo>
                  <a:lnTo>
                    <a:pt x="290" y="1983"/>
                  </a:lnTo>
                  <a:lnTo>
                    <a:pt x="306" y="1986"/>
                  </a:lnTo>
                  <a:lnTo>
                    <a:pt x="322" y="1988"/>
                  </a:lnTo>
                  <a:lnTo>
                    <a:pt x="338" y="1989"/>
                  </a:lnTo>
                  <a:lnTo>
                    <a:pt x="353" y="1988"/>
                  </a:lnTo>
                  <a:lnTo>
                    <a:pt x="368" y="1985"/>
                  </a:lnTo>
                  <a:lnTo>
                    <a:pt x="383" y="1982"/>
                  </a:lnTo>
                  <a:lnTo>
                    <a:pt x="399" y="1977"/>
                  </a:lnTo>
                  <a:lnTo>
                    <a:pt x="414" y="1972"/>
                  </a:lnTo>
                  <a:lnTo>
                    <a:pt x="444" y="1960"/>
                  </a:lnTo>
                  <a:lnTo>
                    <a:pt x="474" y="1948"/>
                  </a:lnTo>
                  <a:lnTo>
                    <a:pt x="490" y="1942"/>
                  </a:lnTo>
                  <a:lnTo>
                    <a:pt x="505" y="1938"/>
                  </a:lnTo>
                  <a:lnTo>
                    <a:pt x="521" y="1933"/>
                  </a:lnTo>
                  <a:lnTo>
                    <a:pt x="538" y="1929"/>
                  </a:lnTo>
                  <a:lnTo>
                    <a:pt x="538" y="1929"/>
                  </a:lnTo>
                  <a:lnTo>
                    <a:pt x="534" y="1891"/>
                  </a:lnTo>
                  <a:lnTo>
                    <a:pt x="530" y="1852"/>
                  </a:lnTo>
                  <a:lnTo>
                    <a:pt x="530" y="1833"/>
                  </a:lnTo>
                  <a:lnTo>
                    <a:pt x="529" y="1812"/>
                  </a:lnTo>
                  <a:lnTo>
                    <a:pt x="530" y="1792"/>
                  </a:lnTo>
                  <a:lnTo>
                    <a:pt x="532" y="1772"/>
                  </a:lnTo>
                  <a:lnTo>
                    <a:pt x="532" y="1772"/>
                  </a:lnTo>
                  <a:lnTo>
                    <a:pt x="542" y="1764"/>
                  </a:lnTo>
                  <a:lnTo>
                    <a:pt x="553" y="1759"/>
                  </a:lnTo>
                  <a:lnTo>
                    <a:pt x="564" y="1754"/>
                  </a:lnTo>
                  <a:lnTo>
                    <a:pt x="575" y="1749"/>
                  </a:lnTo>
                  <a:lnTo>
                    <a:pt x="587" y="1745"/>
                  </a:lnTo>
                  <a:lnTo>
                    <a:pt x="599" y="1742"/>
                  </a:lnTo>
                  <a:lnTo>
                    <a:pt x="624" y="1737"/>
                  </a:lnTo>
                  <a:lnTo>
                    <a:pt x="650" y="1734"/>
                  </a:lnTo>
                  <a:lnTo>
                    <a:pt x="677" y="1732"/>
                  </a:lnTo>
                  <a:lnTo>
                    <a:pt x="705" y="1729"/>
                  </a:lnTo>
                  <a:lnTo>
                    <a:pt x="733" y="1725"/>
                  </a:lnTo>
                  <a:lnTo>
                    <a:pt x="733" y="1725"/>
                  </a:lnTo>
                  <a:lnTo>
                    <a:pt x="724" y="1667"/>
                  </a:lnTo>
                  <a:lnTo>
                    <a:pt x="714" y="1606"/>
                  </a:lnTo>
                  <a:lnTo>
                    <a:pt x="707" y="1576"/>
                  </a:lnTo>
                  <a:lnTo>
                    <a:pt x="700" y="1546"/>
                  </a:lnTo>
                  <a:lnTo>
                    <a:pt x="692" y="1517"/>
                  </a:lnTo>
                  <a:lnTo>
                    <a:pt x="684" y="1490"/>
                  </a:lnTo>
                  <a:lnTo>
                    <a:pt x="684" y="1490"/>
                  </a:lnTo>
                  <a:lnTo>
                    <a:pt x="679" y="1473"/>
                  </a:lnTo>
                  <a:lnTo>
                    <a:pt x="677" y="1464"/>
                  </a:lnTo>
                  <a:lnTo>
                    <a:pt x="675" y="1456"/>
                  </a:lnTo>
                  <a:lnTo>
                    <a:pt x="675" y="1456"/>
                  </a:lnTo>
                  <a:lnTo>
                    <a:pt x="670" y="1447"/>
                  </a:lnTo>
                  <a:lnTo>
                    <a:pt x="665" y="1442"/>
                  </a:lnTo>
                  <a:lnTo>
                    <a:pt x="659" y="1438"/>
                  </a:lnTo>
                  <a:lnTo>
                    <a:pt x="652" y="1437"/>
                  </a:lnTo>
                  <a:lnTo>
                    <a:pt x="645" y="1436"/>
                  </a:lnTo>
                  <a:lnTo>
                    <a:pt x="636" y="1437"/>
                  </a:lnTo>
                  <a:lnTo>
                    <a:pt x="616" y="1440"/>
                  </a:lnTo>
                  <a:lnTo>
                    <a:pt x="616" y="1440"/>
                  </a:lnTo>
                  <a:lnTo>
                    <a:pt x="594" y="1442"/>
                  </a:lnTo>
                  <a:lnTo>
                    <a:pt x="580" y="1444"/>
                  </a:lnTo>
                  <a:lnTo>
                    <a:pt x="564" y="1446"/>
                  </a:lnTo>
                  <a:lnTo>
                    <a:pt x="550" y="1450"/>
                  </a:lnTo>
                  <a:lnTo>
                    <a:pt x="537" y="1456"/>
                  </a:lnTo>
                  <a:lnTo>
                    <a:pt x="532" y="1459"/>
                  </a:lnTo>
                  <a:lnTo>
                    <a:pt x="527" y="1462"/>
                  </a:lnTo>
                  <a:lnTo>
                    <a:pt x="524" y="1467"/>
                  </a:lnTo>
                  <a:lnTo>
                    <a:pt x="523" y="1472"/>
                  </a:lnTo>
                  <a:lnTo>
                    <a:pt x="523" y="1472"/>
                  </a:lnTo>
                  <a:lnTo>
                    <a:pt x="522" y="1475"/>
                  </a:lnTo>
                  <a:lnTo>
                    <a:pt x="522" y="1478"/>
                  </a:lnTo>
                  <a:lnTo>
                    <a:pt x="524" y="1487"/>
                  </a:lnTo>
                  <a:lnTo>
                    <a:pt x="528" y="1505"/>
                  </a:lnTo>
                  <a:lnTo>
                    <a:pt x="528" y="1505"/>
                  </a:lnTo>
                  <a:lnTo>
                    <a:pt x="529" y="1514"/>
                  </a:lnTo>
                  <a:lnTo>
                    <a:pt x="530" y="1523"/>
                  </a:lnTo>
                  <a:lnTo>
                    <a:pt x="532" y="1540"/>
                  </a:lnTo>
                  <a:lnTo>
                    <a:pt x="532" y="1540"/>
                  </a:lnTo>
                  <a:lnTo>
                    <a:pt x="535" y="1553"/>
                  </a:lnTo>
                  <a:lnTo>
                    <a:pt x="539" y="1565"/>
                  </a:lnTo>
                  <a:lnTo>
                    <a:pt x="543" y="1578"/>
                  </a:lnTo>
                  <a:lnTo>
                    <a:pt x="546" y="1592"/>
                  </a:lnTo>
                  <a:lnTo>
                    <a:pt x="546" y="1592"/>
                  </a:lnTo>
                  <a:lnTo>
                    <a:pt x="549" y="1606"/>
                  </a:lnTo>
                  <a:lnTo>
                    <a:pt x="550" y="1619"/>
                  </a:lnTo>
                  <a:lnTo>
                    <a:pt x="551" y="1633"/>
                  </a:lnTo>
                  <a:lnTo>
                    <a:pt x="553" y="1646"/>
                  </a:lnTo>
                  <a:lnTo>
                    <a:pt x="553" y="1646"/>
                  </a:lnTo>
                  <a:lnTo>
                    <a:pt x="561" y="1686"/>
                  </a:lnTo>
                  <a:lnTo>
                    <a:pt x="566" y="1705"/>
                  </a:lnTo>
                  <a:lnTo>
                    <a:pt x="568" y="1725"/>
                  </a:lnTo>
                  <a:lnTo>
                    <a:pt x="568" y="1725"/>
                  </a:lnTo>
                  <a:lnTo>
                    <a:pt x="569" y="1731"/>
                  </a:lnTo>
                  <a:lnTo>
                    <a:pt x="570" y="1739"/>
                  </a:lnTo>
                  <a:lnTo>
                    <a:pt x="569" y="1743"/>
                  </a:lnTo>
                  <a:lnTo>
                    <a:pt x="568" y="1745"/>
                  </a:lnTo>
                  <a:lnTo>
                    <a:pt x="566" y="1748"/>
                  </a:lnTo>
                  <a:lnTo>
                    <a:pt x="561" y="1749"/>
                  </a:lnTo>
                  <a:lnTo>
                    <a:pt x="561" y="1749"/>
                  </a:lnTo>
                  <a:lnTo>
                    <a:pt x="557" y="1748"/>
                  </a:lnTo>
                  <a:lnTo>
                    <a:pt x="554" y="1745"/>
                  </a:lnTo>
                  <a:lnTo>
                    <a:pt x="553" y="1742"/>
                  </a:lnTo>
                  <a:lnTo>
                    <a:pt x="552" y="1737"/>
                  </a:lnTo>
                  <a:lnTo>
                    <a:pt x="553" y="1728"/>
                  </a:lnTo>
                  <a:lnTo>
                    <a:pt x="553" y="1719"/>
                  </a:lnTo>
                  <a:lnTo>
                    <a:pt x="553" y="1719"/>
                  </a:lnTo>
                  <a:lnTo>
                    <a:pt x="551" y="1712"/>
                  </a:lnTo>
                  <a:lnTo>
                    <a:pt x="549" y="1703"/>
                  </a:lnTo>
                  <a:lnTo>
                    <a:pt x="546" y="1696"/>
                  </a:lnTo>
                  <a:lnTo>
                    <a:pt x="545" y="1687"/>
                  </a:lnTo>
                  <a:lnTo>
                    <a:pt x="545" y="1687"/>
                  </a:lnTo>
                  <a:lnTo>
                    <a:pt x="534" y="1608"/>
                  </a:lnTo>
                  <a:lnTo>
                    <a:pt x="528" y="1569"/>
                  </a:lnTo>
                  <a:lnTo>
                    <a:pt x="521" y="1532"/>
                  </a:lnTo>
                  <a:lnTo>
                    <a:pt x="521" y="1532"/>
                  </a:lnTo>
                  <a:lnTo>
                    <a:pt x="514" y="1501"/>
                  </a:lnTo>
                  <a:lnTo>
                    <a:pt x="511" y="1487"/>
                  </a:lnTo>
                  <a:lnTo>
                    <a:pt x="508" y="1475"/>
                  </a:lnTo>
                  <a:lnTo>
                    <a:pt x="508" y="1475"/>
                  </a:lnTo>
                  <a:lnTo>
                    <a:pt x="505" y="1470"/>
                  </a:lnTo>
                  <a:lnTo>
                    <a:pt x="502" y="1465"/>
                  </a:lnTo>
                  <a:lnTo>
                    <a:pt x="493" y="1458"/>
                  </a:lnTo>
                  <a:lnTo>
                    <a:pt x="490" y="1454"/>
                  </a:lnTo>
                  <a:lnTo>
                    <a:pt x="487" y="1449"/>
                  </a:lnTo>
                  <a:lnTo>
                    <a:pt x="484" y="1445"/>
                  </a:lnTo>
                  <a:lnTo>
                    <a:pt x="483" y="1440"/>
                  </a:lnTo>
                  <a:lnTo>
                    <a:pt x="483" y="1440"/>
                  </a:lnTo>
                  <a:lnTo>
                    <a:pt x="488" y="1432"/>
                  </a:lnTo>
                  <a:lnTo>
                    <a:pt x="494" y="1425"/>
                  </a:lnTo>
                  <a:lnTo>
                    <a:pt x="506" y="1411"/>
                  </a:lnTo>
                  <a:lnTo>
                    <a:pt x="506" y="1411"/>
                  </a:lnTo>
                  <a:lnTo>
                    <a:pt x="524" y="1404"/>
                  </a:lnTo>
                  <a:lnTo>
                    <a:pt x="543" y="1398"/>
                  </a:lnTo>
                  <a:lnTo>
                    <a:pt x="563" y="1392"/>
                  </a:lnTo>
                  <a:lnTo>
                    <a:pt x="584" y="1387"/>
                  </a:lnTo>
                  <a:lnTo>
                    <a:pt x="605" y="1384"/>
                  </a:lnTo>
                  <a:lnTo>
                    <a:pt x="627" y="1383"/>
                  </a:lnTo>
                  <a:lnTo>
                    <a:pt x="649" y="1383"/>
                  </a:lnTo>
                  <a:lnTo>
                    <a:pt x="671" y="1385"/>
                  </a:lnTo>
                  <a:lnTo>
                    <a:pt x="671" y="1385"/>
                  </a:lnTo>
                  <a:lnTo>
                    <a:pt x="675" y="1391"/>
                  </a:lnTo>
                  <a:lnTo>
                    <a:pt x="677" y="1396"/>
                  </a:lnTo>
                  <a:lnTo>
                    <a:pt x="678" y="1402"/>
                  </a:lnTo>
                  <a:lnTo>
                    <a:pt x="679" y="1408"/>
                  </a:lnTo>
                  <a:lnTo>
                    <a:pt x="679" y="1422"/>
                  </a:lnTo>
                  <a:lnTo>
                    <a:pt x="679" y="1428"/>
                  </a:lnTo>
                  <a:lnTo>
                    <a:pt x="680" y="1433"/>
                  </a:lnTo>
                  <a:lnTo>
                    <a:pt x="680" y="1433"/>
                  </a:lnTo>
                  <a:lnTo>
                    <a:pt x="684" y="1448"/>
                  </a:lnTo>
                  <a:lnTo>
                    <a:pt x="688" y="1462"/>
                  </a:lnTo>
                  <a:lnTo>
                    <a:pt x="700" y="1491"/>
                  </a:lnTo>
                  <a:lnTo>
                    <a:pt x="710" y="1521"/>
                  </a:lnTo>
                  <a:lnTo>
                    <a:pt x="715" y="1536"/>
                  </a:lnTo>
                  <a:lnTo>
                    <a:pt x="718" y="1552"/>
                  </a:lnTo>
                  <a:lnTo>
                    <a:pt x="718" y="1552"/>
                  </a:lnTo>
                  <a:lnTo>
                    <a:pt x="733" y="1639"/>
                  </a:lnTo>
                  <a:lnTo>
                    <a:pt x="750" y="1724"/>
                  </a:lnTo>
                  <a:lnTo>
                    <a:pt x="750" y="1724"/>
                  </a:lnTo>
                  <a:lnTo>
                    <a:pt x="756" y="1724"/>
                  </a:lnTo>
                  <a:lnTo>
                    <a:pt x="762" y="1724"/>
                  </a:lnTo>
                  <a:lnTo>
                    <a:pt x="772" y="1720"/>
                  </a:lnTo>
                  <a:lnTo>
                    <a:pt x="778" y="1719"/>
                  </a:lnTo>
                  <a:lnTo>
                    <a:pt x="783" y="1718"/>
                  </a:lnTo>
                  <a:lnTo>
                    <a:pt x="787" y="1719"/>
                  </a:lnTo>
                  <a:lnTo>
                    <a:pt x="793" y="1721"/>
                  </a:lnTo>
                  <a:lnTo>
                    <a:pt x="793" y="1721"/>
                  </a:lnTo>
                  <a:lnTo>
                    <a:pt x="797" y="1725"/>
                  </a:lnTo>
                  <a:lnTo>
                    <a:pt x="799" y="1729"/>
                  </a:lnTo>
                  <a:lnTo>
                    <a:pt x="801" y="1734"/>
                  </a:lnTo>
                  <a:lnTo>
                    <a:pt x="801" y="1740"/>
                  </a:lnTo>
                  <a:lnTo>
                    <a:pt x="801" y="1754"/>
                  </a:lnTo>
                  <a:lnTo>
                    <a:pt x="802" y="1768"/>
                  </a:lnTo>
                  <a:lnTo>
                    <a:pt x="802" y="1768"/>
                  </a:lnTo>
                  <a:lnTo>
                    <a:pt x="806" y="1793"/>
                  </a:lnTo>
                  <a:lnTo>
                    <a:pt x="811" y="1821"/>
                  </a:lnTo>
                  <a:lnTo>
                    <a:pt x="816" y="1848"/>
                  </a:lnTo>
                  <a:lnTo>
                    <a:pt x="820" y="1869"/>
                  </a:lnTo>
                  <a:lnTo>
                    <a:pt x="820" y="1869"/>
                  </a:lnTo>
                  <a:lnTo>
                    <a:pt x="866" y="1853"/>
                  </a:lnTo>
                  <a:lnTo>
                    <a:pt x="914" y="1838"/>
                  </a:lnTo>
                  <a:lnTo>
                    <a:pt x="962" y="1824"/>
                  </a:lnTo>
                  <a:lnTo>
                    <a:pt x="1012" y="1810"/>
                  </a:lnTo>
                  <a:lnTo>
                    <a:pt x="1063" y="1797"/>
                  </a:lnTo>
                  <a:lnTo>
                    <a:pt x="1113" y="1786"/>
                  </a:lnTo>
                  <a:lnTo>
                    <a:pt x="1214" y="1762"/>
                  </a:lnTo>
                  <a:lnTo>
                    <a:pt x="1214" y="1762"/>
                  </a:lnTo>
                  <a:lnTo>
                    <a:pt x="1315" y="1740"/>
                  </a:lnTo>
                  <a:lnTo>
                    <a:pt x="1366" y="1729"/>
                  </a:lnTo>
                  <a:lnTo>
                    <a:pt x="1415" y="1719"/>
                  </a:lnTo>
                  <a:lnTo>
                    <a:pt x="1415" y="1719"/>
                  </a:lnTo>
                  <a:lnTo>
                    <a:pt x="1438" y="1714"/>
                  </a:lnTo>
                  <a:lnTo>
                    <a:pt x="1461" y="1709"/>
                  </a:lnTo>
                  <a:lnTo>
                    <a:pt x="1508" y="1697"/>
                  </a:lnTo>
                  <a:lnTo>
                    <a:pt x="1508" y="1697"/>
                  </a:lnTo>
                  <a:lnTo>
                    <a:pt x="1533" y="1690"/>
                  </a:lnTo>
                  <a:lnTo>
                    <a:pt x="1556" y="1684"/>
                  </a:lnTo>
                  <a:lnTo>
                    <a:pt x="1580" y="1675"/>
                  </a:lnTo>
                  <a:lnTo>
                    <a:pt x="1602" y="1667"/>
                  </a:lnTo>
                  <a:lnTo>
                    <a:pt x="1602" y="1667"/>
                  </a:lnTo>
                  <a:lnTo>
                    <a:pt x="1600" y="1653"/>
                  </a:lnTo>
                  <a:lnTo>
                    <a:pt x="1600" y="1640"/>
                  </a:lnTo>
                  <a:lnTo>
                    <a:pt x="1600" y="1614"/>
                  </a:lnTo>
                  <a:lnTo>
                    <a:pt x="1600" y="1590"/>
                  </a:lnTo>
                  <a:lnTo>
                    <a:pt x="1600" y="1577"/>
                  </a:lnTo>
                  <a:lnTo>
                    <a:pt x="1598" y="1565"/>
                  </a:lnTo>
                  <a:lnTo>
                    <a:pt x="1598" y="1565"/>
                  </a:lnTo>
                  <a:close/>
                  <a:moveTo>
                    <a:pt x="588" y="591"/>
                  </a:moveTo>
                  <a:lnTo>
                    <a:pt x="588" y="591"/>
                  </a:lnTo>
                  <a:lnTo>
                    <a:pt x="526" y="594"/>
                  </a:lnTo>
                  <a:lnTo>
                    <a:pt x="463" y="598"/>
                  </a:lnTo>
                  <a:lnTo>
                    <a:pt x="432" y="601"/>
                  </a:lnTo>
                  <a:lnTo>
                    <a:pt x="401" y="605"/>
                  </a:lnTo>
                  <a:lnTo>
                    <a:pt x="371" y="609"/>
                  </a:lnTo>
                  <a:lnTo>
                    <a:pt x="341" y="614"/>
                  </a:lnTo>
                  <a:lnTo>
                    <a:pt x="312" y="620"/>
                  </a:lnTo>
                  <a:lnTo>
                    <a:pt x="284" y="627"/>
                  </a:lnTo>
                  <a:lnTo>
                    <a:pt x="256" y="635"/>
                  </a:lnTo>
                  <a:lnTo>
                    <a:pt x="230" y="644"/>
                  </a:lnTo>
                  <a:lnTo>
                    <a:pt x="205" y="655"/>
                  </a:lnTo>
                  <a:lnTo>
                    <a:pt x="180" y="667"/>
                  </a:lnTo>
                  <a:lnTo>
                    <a:pt x="159" y="681"/>
                  </a:lnTo>
                  <a:lnTo>
                    <a:pt x="137" y="696"/>
                  </a:lnTo>
                  <a:lnTo>
                    <a:pt x="137" y="696"/>
                  </a:lnTo>
                  <a:lnTo>
                    <a:pt x="152" y="687"/>
                  </a:lnTo>
                  <a:lnTo>
                    <a:pt x="169" y="680"/>
                  </a:lnTo>
                  <a:lnTo>
                    <a:pt x="184" y="673"/>
                  </a:lnTo>
                  <a:lnTo>
                    <a:pt x="200" y="667"/>
                  </a:lnTo>
                  <a:lnTo>
                    <a:pt x="233" y="655"/>
                  </a:lnTo>
                  <a:lnTo>
                    <a:pt x="267" y="645"/>
                  </a:lnTo>
                  <a:lnTo>
                    <a:pt x="267" y="645"/>
                  </a:lnTo>
                  <a:lnTo>
                    <a:pt x="295" y="639"/>
                  </a:lnTo>
                  <a:lnTo>
                    <a:pt x="323" y="634"/>
                  </a:lnTo>
                  <a:lnTo>
                    <a:pt x="351" y="630"/>
                  </a:lnTo>
                  <a:lnTo>
                    <a:pt x="379" y="627"/>
                  </a:lnTo>
                  <a:lnTo>
                    <a:pt x="437" y="623"/>
                  </a:lnTo>
                  <a:lnTo>
                    <a:pt x="466" y="621"/>
                  </a:lnTo>
                  <a:lnTo>
                    <a:pt x="494" y="617"/>
                  </a:lnTo>
                  <a:lnTo>
                    <a:pt x="494" y="617"/>
                  </a:lnTo>
                  <a:lnTo>
                    <a:pt x="542" y="611"/>
                  </a:lnTo>
                  <a:lnTo>
                    <a:pt x="593" y="606"/>
                  </a:lnTo>
                  <a:lnTo>
                    <a:pt x="644" y="601"/>
                  </a:lnTo>
                  <a:lnTo>
                    <a:pt x="693" y="598"/>
                  </a:lnTo>
                  <a:lnTo>
                    <a:pt x="693" y="598"/>
                  </a:lnTo>
                  <a:lnTo>
                    <a:pt x="667" y="594"/>
                  </a:lnTo>
                  <a:lnTo>
                    <a:pt x="642" y="591"/>
                  </a:lnTo>
                  <a:lnTo>
                    <a:pt x="616" y="590"/>
                  </a:lnTo>
                  <a:lnTo>
                    <a:pt x="588" y="591"/>
                  </a:lnTo>
                  <a:lnTo>
                    <a:pt x="588" y="591"/>
                  </a:lnTo>
                  <a:close/>
                  <a:moveTo>
                    <a:pt x="188" y="801"/>
                  </a:moveTo>
                  <a:lnTo>
                    <a:pt x="188" y="801"/>
                  </a:lnTo>
                  <a:lnTo>
                    <a:pt x="194" y="789"/>
                  </a:lnTo>
                  <a:lnTo>
                    <a:pt x="202" y="778"/>
                  </a:lnTo>
                  <a:lnTo>
                    <a:pt x="217" y="756"/>
                  </a:lnTo>
                  <a:lnTo>
                    <a:pt x="233" y="736"/>
                  </a:lnTo>
                  <a:lnTo>
                    <a:pt x="251" y="717"/>
                  </a:lnTo>
                  <a:lnTo>
                    <a:pt x="270" y="700"/>
                  </a:lnTo>
                  <a:lnTo>
                    <a:pt x="291" y="684"/>
                  </a:lnTo>
                  <a:lnTo>
                    <a:pt x="312" y="669"/>
                  </a:lnTo>
                  <a:lnTo>
                    <a:pt x="334" y="655"/>
                  </a:lnTo>
                  <a:lnTo>
                    <a:pt x="334" y="655"/>
                  </a:lnTo>
                  <a:lnTo>
                    <a:pt x="334" y="652"/>
                  </a:lnTo>
                  <a:lnTo>
                    <a:pt x="332" y="651"/>
                  </a:lnTo>
                  <a:lnTo>
                    <a:pt x="331" y="651"/>
                  </a:lnTo>
                  <a:lnTo>
                    <a:pt x="331" y="651"/>
                  </a:lnTo>
                  <a:lnTo>
                    <a:pt x="307" y="656"/>
                  </a:lnTo>
                  <a:lnTo>
                    <a:pt x="284" y="661"/>
                  </a:lnTo>
                  <a:lnTo>
                    <a:pt x="261" y="668"/>
                  </a:lnTo>
                  <a:lnTo>
                    <a:pt x="237" y="675"/>
                  </a:lnTo>
                  <a:lnTo>
                    <a:pt x="237" y="675"/>
                  </a:lnTo>
                  <a:lnTo>
                    <a:pt x="226" y="679"/>
                  </a:lnTo>
                  <a:lnTo>
                    <a:pt x="216" y="681"/>
                  </a:lnTo>
                  <a:lnTo>
                    <a:pt x="206" y="684"/>
                  </a:lnTo>
                  <a:lnTo>
                    <a:pt x="195" y="687"/>
                  </a:lnTo>
                  <a:lnTo>
                    <a:pt x="195" y="687"/>
                  </a:lnTo>
                  <a:lnTo>
                    <a:pt x="179" y="693"/>
                  </a:lnTo>
                  <a:lnTo>
                    <a:pt x="164" y="702"/>
                  </a:lnTo>
                  <a:lnTo>
                    <a:pt x="149" y="711"/>
                  </a:lnTo>
                  <a:lnTo>
                    <a:pt x="134" y="721"/>
                  </a:lnTo>
                  <a:lnTo>
                    <a:pt x="121" y="732"/>
                  </a:lnTo>
                  <a:lnTo>
                    <a:pt x="109" y="744"/>
                  </a:lnTo>
                  <a:lnTo>
                    <a:pt x="96" y="756"/>
                  </a:lnTo>
                  <a:lnTo>
                    <a:pt x="85" y="767"/>
                  </a:lnTo>
                  <a:lnTo>
                    <a:pt x="85" y="767"/>
                  </a:lnTo>
                  <a:lnTo>
                    <a:pt x="78" y="776"/>
                  </a:lnTo>
                  <a:lnTo>
                    <a:pt x="71" y="787"/>
                  </a:lnTo>
                  <a:lnTo>
                    <a:pt x="66" y="797"/>
                  </a:lnTo>
                  <a:lnTo>
                    <a:pt x="61" y="808"/>
                  </a:lnTo>
                  <a:lnTo>
                    <a:pt x="57" y="820"/>
                  </a:lnTo>
                  <a:lnTo>
                    <a:pt x="54" y="833"/>
                  </a:lnTo>
                  <a:lnTo>
                    <a:pt x="52" y="846"/>
                  </a:lnTo>
                  <a:lnTo>
                    <a:pt x="51" y="858"/>
                  </a:lnTo>
                  <a:lnTo>
                    <a:pt x="50" y="872"/>
                  </a:lnTo>
                  <a:lnTo>
                    <a:pt x="51" y="885"/>
                  </a:lnTo>
                  <a:lnTo>
                    <a:pt x="51" y="899"/>
                  </a:lnTo>
                  <a:lnTo>
                    <a:pt x="53" y="912"/>
                  </a:lnTo>
                  <a:lnTo>
                    <a:pt x="55" y="926"/>
                  </a:lnTo>
                  <a:lnTo>
                    <a:pt x="57" y="939"/>
                  </a:lnTo>
                  <a:lnTo>
                    <a:pt x="60" y="950"/>
                  </a:lnTo>
                  <a:lnTo>
                    <a:pt x="65" y="962"/>
                  </a:lnTo>
                  <a:lnTo>
                    <a:pt x="65" y="962"/>
                  </a:lnTo>
                  <a:lnTo>
                    <a:pt x="68" y="965"/>
                  </a:lnTo>
                  <a:lnTo>
                    <a:pt x="71" y="969"/>
                  </a:lnTo>
                  <a:lnTo>
                    <a:pt x="75" y="975"/>
                  </a:lnTo>
                  <a:lnTo>
                    <a:pt x="80" y="982"/>
                  </a:lnTo>
                  <a:lnTo>
                    <a:pt x="83" y="984"/>
                  </a:lnTo>
                  <a:lnTo>
                    <a:pt x="87" y="985"/>
                  </a:lnTo>
                  <a:lnTo>
                    <a:pt x="87" y="985"/>
                  </a:lnTo>
                  <a:lnTo>
                    <a:pt x="91" y="986"/>
                  </a:lnTo>
                  <a:lnTo>
                    <a:pt x="98" y="985"/>
                  </a:lnTo>
                  <a:lnTo>
                    <a:pt x="113" y="983"/>
                  </a:lnTo>
                  <a:lnTo>
                    <a:pt x="128" y="978"/>
                  </a:lnTo>
                  <a:lnTo>
                    <a:pt x="142" y="974"/>
                  </a:lnTo>
                  <a:lnTo>
                    <a:pt x="142" y="974"/>
                  </a:lnTo>
                  <a:lnTo>
                    <a:pt x="154" y="969"/>
                  </a:lnTo>
                  <a:lnTo>
                    <a:pt x="167" y="963"/>
                  </a:lnTo>
                  <a:lnTo>
                    <a:pt x="182" y="958"/>
                  </a:lnTo>
                  <a:lnTo>
                    <a:pt x="190" y="956"/>
                  </a:lnTo>
                  <a:lnTo>
                    <a:pt x="197" y="955"/>
                  </a:lnTo>
                  <a:lnTo>
                    <a:pt x="197" y="955"/>
                  </a:lnTo>
                  <a:lnTo>
                    <a:pt x="192" y="947"/>
                  </a:lnTo>
                  <a:lnTo>
                    <a:pt x="188" y="939"/>
                  </a:lnTo>
                  <a:lnTo>
                    <a:pt x="185" y="930"/>
                  </a:lnTo>
                  <a:lnTo>
                    <a:pt x="181" y="922"/>
                  </a:lnTo>
                  <a:lnTo>
                    <a:pt x="179" y="913"/>
                  </a:lnTo>
                  <a:lnTo>
                    <a:pt x="177" y="903"/>
                  </a:lnTo>
                  <a:lnTo>
                    <a:pt x="176" y="883"/>
                  </a:lnTo>
                  <a:lnTo>
                    <a:pt x="177" y="863"/>
                  </a:lnTo>
                  <a:lnTo>
                    <a:pt x="179" y="842"/>
                  </a:lnTo>
                  <a:lnTo>
                    <a:pt x="184" y="822"/>
                  </a:lnTo>
                  <a:lnTo>
                    <a:pt x="188" y="801"/>
                  </a:lnTo>
                  <a:lnTo>
                    <a:pt x="188" y="801"/>
                  </a:lnTo>
                  <a:close/>
                  <a:moveTo>
                    <a:pt x="50" y="762"/>
                  </a:moveTo>
                  <a:lnTo>
                    <a:pt x="50" y="762"/>
                  </a:lnTo>
                  <a:lnTo>
                    <a:pt x="43" y="773"/>
                  </a:lnTo>
                  <a:lnTo>
                    <a:pt x="38" y="787"/>
                  </a:lnTo>
                  <a:lnTo>
                    <a:pt x="28" y="817"/>
                  </a:lnTo>
                  <a:lnTo>
                    <a:pt x="28" y="817"/>
                  </a:lnTo>
                  <a:lnTo>
                    <a:pt x="25" y="828"/>
                  </a:lnTo>
                  <a:lnTo>
                    <a:pt x="22" y="841"/>
                  </a:lnTo>
                  <a:lnTo>
                    <a:pt x="19" y="854"/>
                  </a:lnTo>
                  <a:lnTo>
                    <a:pt x="18" y="868"/>
                  </a:lnTo>
                  <a:lnTo>
                    <a:pt x="17" y="881"/>
                  </a:lnTo>
                  <a:lnTo>
                    <a:pt x="15" y="894"/>
                  </a:lnTo>
                  <a:lnTo>
                    <a:pt x="17" y="908"/>
                  </a:lnTo>
                  <a:lnTo>
                    <a:pt x="18" y="920"/>
                  </a:lnTo>
                  <a:lnTo>
                    <a:pt x="20" y="933"/>
                  </a:lnTo>
                  <a:lnTo>
                    <a:pt x="22" y="945"/>
                  </a:lnTo>
                  <a:lnTo>
                    <a:pt x="25" y="957"/>
                  </a:lnTo>
                  <a:lnTo>
                    <a:pt x="29" y="969"/>
                  </a:lnTo>
                  <a:lnTo>
                    <a:pt x="35" y="978"/>
                  </a:lnTo>
                  <a:lnTo>
                    <a:pt x="41" y="989"/>
                  </a:lnTo>
                  <a:lnTo>
                    <a:pt x="48" y="998"/>
                  </a:lnTo>
                  <a:lnTo>
                    <a:pt x="55" y="1006"/>
                  </a:lnTo>
                  <a:lnTo>
                    <a:pt x="55" y="1006"/>
                  </a:lnTo>
                  <a:lnTo>
                    <a:pt x="57" y="1003"/>
                  </a:lnTo>
                  <a:lnTo>
                    <a:pt x="61" y="1001"/>
                  </a:lnTo>
                  <a:lnTo>
                    <a:pt x="64" y="998"/>
                  </a:lnTo>
                  <a:lnTo>
                    <a:pt x="66" y="994"/>
                  </a:lnTo>
                  <a:lnTo>
                    <a:pt x="66" y="994"/>
                  </a:lnTo>
                  <a:lnTo>
                    <a:pt x="59" y="985"/>
                  </a:lnTo>
                  <a:lnTo>
                    <a:pt x="54" y="973"/>
                  </a:lnTo>
                  <a:lnTo>
                    <a:pt x="49" y="961"/>
                  </a:lnTo>
                  <a:lnTo>
                    <a:pt x="45" y="947"/>
                  </a:lnTo>
                  <a:lnTo>
                    <a:pt x="39" y="918"/>
                  </a:lnTo>
                  <a:lnTo>
                    <a:pt x="35" y="889"/>
                  </a:lnTo>
                  <a:lnTo>
                    <a:pt x="35" y="889"/>
                  </a:lnTo>
                  <a:lnTo>
                    <a:pt x="37" y="879"/>
                  </a:lnTo>
                  <a:lnTo>
                    <a:pt x="38" y="868"/>
                  </a:lnTo>
                  <a:lnTo>
                    <a:pt x="38" y="859"/>
                  </a:lnTo>
                  <a:lnTo>
                    <a:pt x="38" y="850"/>
                  </a:lnTo>
                  <a:lnTo>
                    <a:pt x="38" y="850"/>
                  </a:lnTo>
                  <a:lnTo>
                    <a:pt x="40" y="837"/>
                  </a:lnTo>
                  <a:lnTo>
                    <a:pt x="42" y="825"/>
                  </a:lnTo>
                  <a:lnTo>
                    <a:pt x="45" y="813"/>
                  </a:lnTo>
                  <a:lnTo>
                    <a:pt x="49" y="803"/>
                  </a:lnTo>
                  <a:lnTo>
                    <a:pt x="53" y="792"/>
                  </a:lnTo>
                  <a:lnTo>
                    <a:pt x="57" y="782"/>
                  </a:lnTo>
                  <a:lnTo>
                    <a:pt x="63" y="773"/>
                  </a:lnTo>
                  <a:lnTo>
                    <a:pt x="68" y="763"/>
                  </a:lnTo>
                  <a:lnTo>
                    <a:pt x="74" y="755"/>
                  </a:lnTo>
                  <a:lnTo>
                    <a:pt x="82" y="746"/>
                  </a:lnTo>
                  <a:lnTo>
                    <a:pt x="97" y="730"/>
                  </a:lnTo>
                  <a:lnTo>
                    <a:pt x="114" y="715"/>
                  </a:lnTo>
                  <a:lnTo>
                    <a:pt x="134" y="702"/>
                  </a:lnTo>
                  <a:lnTo>
                    <a:pt x="134" y="702"/>
                  </a:lnTo>
                  <a:lnTo>
                    <a:pt x="135" y="699"/>
                  </a:lnTo>
                  <a:lnTo>
                    <a:pt x="134" y="698"/>
                  </a:lnTo>
                  <a:lnTo>
                    <a:pt x="132" y="698"/>
                  </a:lnTo>
                  <a:lnTo>
                    <a:pt x="132" y="698"/>
                  </a:lnTo>
                  <a:lnTo>
                    <a:pt x="123" y="705"/>
                  </a:lnTo>
                  <a:lnTo>
                    <a:pt x="113" y="712"/>
                  </a:lnTo>
                  <a:lnTo>
                    <a:pt x="90" y="726"/>
                  </a:lnTo>
                  <a:lnTo>
                    <a:pt x="79" y="732"/>
                  </a:lnTo>
                  <a:lnTo>
                    <a:pt x="68" y="741"/>
                  </a:lnTo>
                  <a:lnTo>
                    <a:pt x="58" y="750"/>
                  </a:lnTo>
                  <a:lnTo>
                    <a:pt x="50" y="762"/>
                  </a:lnTo>
                  <a:lnTo>
                    <a:pt x="50" y="762"/>
                  </a:lnTo>
                  <a:close/>
                  <a:moveTo>
                    <a:pt x="2051" y="797"/>
                  </a:moveTo>
                  <a:lnTo>
                    <a:pt x="2051" y="797"/>
                  </a:lnTo>
                  <a:lnTo>
                    <a:pt x="2049" y="796"/>
                  </a:lnTo>
                  <a:lnTo>
                    <a:pt x="2048" y="796"/>
                  </a:lnTo>
                  <a:lnTo>
                    <a:pt x="2047" y="798"/>
                  </a:lnTo>
                  <a:lnTo>
                    <a:pt x="2044" y="801"/>
                  </a:lnTo>
                  <a:lnTo>
                    <a:pt x="2042" y="802"/>
                  </a:lnTo>
                  <a:lnTo>
                    <a:pt x="2040" y="801"/>
                  </a:lnTo>
                  <a:lnTo>
                    <a:pt x="2040" y="801"/>
                  </a:lnTo>
                  <a:lnTo>
                    <a:pt x="2039" y="811"/>
                  </a:lnTo>
                  <a:lnTo>
                    <a:pt x="2038" y="822"/>
                  </a:lnTo>
                  <a:lnTo>
                    <a:pt x="2038" y="822"/>
                  </a:lnTo>
                  <a:lnTo>
                    <a:pt x="2051" y="820"/>
                  </a:lnTo>
                  <a:lnTo>
                    <a:pt x="2060" y="817"/>
                  </a:lnTo>
                  <a:lnTo>
                    <a:pt x="2070" y="813"/>
                  </a:lnTo>
                  <a:lnTo>
                    <a:pt x="2079" y="807"/>
                  </a:lnTo>
                  <a:lnTo>
                    <a:pt x="2079" y="807"/>
                  </a:lnTo>
                  <a:lnTo>
                    <a:pt x="2082" y="807"/>
                  </a:lnTo>
                  <a:lnTo>
                    <a:pt x="2086" y="807"/>
                  </a:lnTo>
                  <a:lnTo>
                    <a:pt x="2097" y="805"/>
                  </a:lnTo>
                  <a:lnTo>
                    <a:pt x="2108" y="802"/>
                  </a:lnTo>
                  <a:lnTo>
                    <a:pt x="2119" y="795"/>
                  </a:lnTo>
                  <a:lnTo>
                    <a:pt x="2124" y="792"/>
                  </a:lnTo>
                  <a:lnTo>
                    <a:pt x="2128" y="789"/>
                  </a:lnTo>
                  <a:lnTo>
                    <a:pt x="2131" y="785"/>
                  </a:lnTo>
                  <a:lnTo>
                    <a:pt x="2134" y="780"/>
                  </a:lnTo>
                  <a:lnTo>
                    <a:pt x="2135" y="775"/>
                  </a:lnTo>
                  <a:lnTo>
                    <a:pt x="2135" y="771"/>
                  </a:lnTo>
                  <a:lnTo>
                    <a:pt x="2133" y="765"/>
                  </a:lnTo>
                  <a:lnTo>
                    <a:pt x="2130" y="760"/>
                  </a:lnTo>
                  <a:lnTo>
                    <a:pt x="2130" y="760"/>
                  </a:lnTo>
                  <a:lnTo>
                    <a:pt x="2109" y="765"/>
                  </a:lnTo>
                  <a:lnTo>
                    <a:pt x="2098" y="768"/>
                  </a:lnTo>
                  <a:lnTo>
                    <a:pt x="2087" y="773"/>
                  </a:lnTo>
                  <a:lnTo>
                    <a:pt x="2077" y="778"/>
                  </a:lnTo>
                  <a:lnTo>
                    <a:pt x="2067" y="783"/>
                  </a:lnTo>
                  <a:lnTo>
                    <a:pt x="2058" y="790"/>
                  </a:lnTo>
                  <a:lnTo>
                    <a:pt x="2051" y="797"/>
                  </a:lnTo>
                  <a:lnTo>
                    <a:pt x="2051" y="797"/>
                  </a:lnTo>
                  <a:close/>
                  <a:moveTo>
                    <a:pt x="2118" y="814"/>
                  </a:moveTo>
                  <a:lnTo>
                    <a:pt x="2118" y="814"/>
                  </a:lnTo>
                  <a:lnTo>
                    <a:pt x="2120" y="820"/>
                  </a:lnTo>
                  <a:lnTo>
                    <a:pt x="2123" y="827"/>
                  </a:lnTo>
                  <a:lnTo>
                    <a:pt x="2124" y="841"/>
                  </a:lnTo>
                  <a:lnTo>
                    <a:pt x="2126" y="856"/>
                  </a:lnTo>
                  <a:lnTo>
                    <a:pt x="2128" y="863"/>
                  </a:lnTo>
                  <a:lnTo>
                    <a:pt x="2130" y="869"/>
                  </a:lnTo>
                  <a:lnTo>
                    <a:pt x="2130" y="869"/>
                  </a:lnTo>
                  <a:lnTo>
                    <a:pt x="2134" y="863"/>
                  </a:lnTo>
                  <a:lnTo>
                    <a:pt x="2138" y="855"/>
                  </a:lnTo>
                  <a:lnTo>
                    <a:pt x="2139" y="847"/>
                  </a:lnTo>
                  <a:lnTo>
                    <a:pt x="2140" y="837"/>
                  </a:lnTo>
                  <a:lnTo>
                    <a:pt x="2140" y="819"/>
                  </a:lnTo>
                  <a:lnTo>
                    <a:pt x="2138" y="803"/>
                  </a:lnTo>
                  <a:lnTo>
                    <a:pt x="2138" y="803"/>
                  </a:lnTo>
                  <a:lnTo>
                    <a:pt x="2128" y="808"/>
                  </a:lnTo>
                  <a:lnTo>
                    <a:pt x="2123" y="811"/>
                  </a:lnTo>
                  <a:lnTo>
                    <a:pt x="2118" y="814"/>
                  </a:lnTo>
                  <a:lnTo>
                    <a:pt x="2118" y="814"/>
                  </a:lnTo>
                  <a:close/>
                  <a:moveTo>
                    <a:pt x="2086" y="827"/>
                  </a:moveTo>
                  <a:lnTo>
                    <a:pt x="2086" y="827"/>
                  </a:lnTo>
                  <a:lnTo>
                    <a:pt x="2090" y="841"/>
                  </a:lnTo>
                  <a:lnTo>
                    <a:pt x="2093" y="856"/>
                  </a:lnTo>
                  <a:lnTo>
                    <a:pt x="2096" y="870"/>
                  </a:lnTo>
                  <a:lnTo>
                    <a:pt x="2097" y="878"/>
                  </a:lnTo>
                  <a:lnTo>
                    <a:pt x="2100" y="884"/>
                  </a:lnTo>
                  <a:lnTo>
                    <a:pt x="2100" y="884"/>
                  </a:lnTo>
                  <a:lnTo>
                    <a:pt x="2103" y="881"/>
                  </a:lnTo>
                  <a:lnTo>
                    <a:pt x="2107" y="879"/>
                  </a:lnTo>
                  <a:lnTo>
                    <a:pt x="2109" y="876"/>
                  </a:lnTo>
                  <a:lnTo>
                    <a:pt x="2111" y="872"/>
                  </a:lnTo>
                  <a:lnTo>
                    <a:pt x="2113" y="865"/>
                  </a:lnTo>
                  <a:lnTo>
                    <a:pt x="2113" y="857"/>
                  </a:lnTo>
                  <a:lnTo>
                    <a:pt x="2111" y="839"/>
                  </a:lnTo>
                  <a:lnTo>
                    <a:pt x="2110" y="829"/>
                  </a:lnTo>
                  <a:lnTo>
                    <a:pt x="2109" y="820"/>
                  </a:lnTo>
                  <a:lnTo>
                    <a:pt x="2109" y="820"/>
                  </a:lnTo>
                  <a:lnTo>
                    <a:pt x="2102" y="821"/>
                  </a:lnTo>
                  <a:lnTo>
                    <a:pt x="2097" y="823"/>
                  </a:lnTo>
                  <a:lnTo>
                    <a:pt x="2086" y="827"/>
                  </a:lnTo>
                  <a:lnTo>
                    <a:pt x="2086" y="827"/>
                  </a:lnTo>
                  <a:close/>
                  <a:moveTo>
                    <a:pt x="2011" y="842"/>
                  </a:moveTo>
                  <a:lnTo>
                    <a:pt x="2011" y="842"/>
                  </a:lnTo>
                  <a:lnTo>
                    <a:pt x="2042" y="943"/>
                  </a:lnTo>
                  <a:lnTo>
                    <a:pt x="2072" y="1050"/>
                  </a:lnTo>
                  <a:lnTo>
                    <a:pt x="2102" y="1157"/>
                  </a:lnTo>
                  <a:lnTo>
                    <a:pt x="2130" y="1259"/>
                  </a:lnTo>
                  <a:lnTo>
                    <a:pt x="2130" y="1259"/>
                  </a:lnTo>
                  <a:lnTo>
                    <a:pt x="2140" y="1295"/>
                  </a:lnTo>
                  <a:lnTo>
                    <a:pt x="2150" y="1333"/>
                  </a:lnTo>
                  <a:lnTo>
                    <a:pt x="2161" y="1371"/>
                  </a:lnTo>
                  <a:lnTo>
                    <a:pt x="2164" y="1391"/>
                  </a:lnTo>
                  <a:lnTo>
                    <a:pt x="2168" y="1410"/>
                  </a:lnTo>
                  <a:lnTo>
                    <a:pt x="2170" y="1428"/>
                  </a:lnTo>
                  <a:lnTo>
                    <a:pt x="2170" y="1446"/>
                  </a:lnTo>
                  <a:lnTo>
                    <a:pt x="2169" y="1463"/>
                  </a:lnTo>
                  <a:lnTo>
                    <a:pt x="2165" y="1480"/>
                  </a:lnTo>
                  <a:lnTo>
                    <a:pt x="2160" y="1495"/>
                  </a:lnTo>
                  <a:lnTo>
                    <a:pt x="2157" y="1503"/>
                  </a:lnTo>
                  <a:lnTo>
                    <a:pt x="2153" y="1510"/>
                  </a:lnTo>
                  <a:lnTo>
                    <a:pt x="2148" y="1517"/>
                  </a:lnTo>
                  <a:lnTo>
                    <a:pt x="2143" y="1523"/>
                  </a:lnTo>
                  <a:lnTo>
                    <a:pt x="2136" y="1530"/>
                  </a:lnTo>
                  <a:lnTo>
                    <a:pt x="2130" y="1535"/>
                  </a:lnTo>
                  <a:lnTo>
                    <a:pt x="2130" y="1535"/>
                  </a:lnTo>
                  <a:lnTo>
                    <a:pt x="2140" y="1576"/>
                  </a:lnTo>
                  <a:lnTo>
                    <a:pt x="2151" y="1615"/>
                  </a:lnTo>
                  <a:lnTo>
                    <a:pt x="2173" y="1692"/>
                  </a:lnTo>
                  <a:lnTo>
                    <a:pt x="2196" y="1767"/>
                  </a:lnTo>
                  <a:lnTo>
                    <a:pt x="2207" y="1807"/>
                  </a:lnTo>
                  <a:lnTo>
                    <a:pt x="2218" y="1847"/>
                  </a:lnTo>
                  <a:lnTo>
                    <a:pt x="2218" y="1847"/>
                  </a:lnTo>
                  <a:lnTo>
                    <a:pt x="2221" y="1853"/>
                  </a:lnTo>
                  <a:lnTo>
                    <a:pt x="2224" y="1860"/>
                  </a:lnTo>
                  <a:lnTo>
                    <a:pt x="2230" y="1874"/>
                  </a:lnTo>
                  <a:lnTo>
                    <a:pt x="2233" y="1892"/>
                  </a:lnTo>
                  <a:lnTo>
                    <a:pt x="2235" y="1910"/>
                  </a:lnTo>
                  <a:lnTo>
                    <a:pt x="2236" y="1927"/>
                  </a:lnTo>
                  <a:lnTo>
                    <a:pt x="2236" y="1943"/>
                  </a:lnTo>
                  <a:lnTo>
                    <a:pt x="2235" y="1969"/>
                  </a:lnTo>
                  <a:lnTo>
                    <a:pt x="2235" y="1969"/>
                  </a:lnTo>
                  <a:lnTo>
                    <a:pt x="2240" y="1969"/>
                  </a:lnTo>
                  <a:lnTo>
                    <a:pt x="2246" y="1967"/>
                  </a:lnTo>
                  <a:lnTo>
                    <a:pt x="2250" y="1966"/>
                  </a:lnTo>
                  <a:lnTo>
                    <a:pt x="2254" y="1963"/>
                  </a:lnTo>
                  <a:lnTo>
                    <a:pt x="2257" y="1960"/>
                  </a:lnTo>
                  <a:lnTo>
                    <a:pt x="2260" y="1957"/>
                  </a:lnTo>
                  <a:lnTo>
                    <a:pt x="2264" y="1951"/>
                  </a:lnTo>
                  <a:lnTo>
                    <a:pt x="2266" y="1942"/>
                  </a:lnTo>
                  <a:lnTo>
                    <a:pt x="2266" y="1932"/>
                  </a:lnTo>
                  <a:lnTo>
                    <a:pt x="2266" y="1922"/>
                  </a:lnTo>
                  <a:lnTo>
                    <a:pt x="2265" y="1911"/>
                  </a:lnTo>
                  <a:lnTo>
                    <a:pt x="2260" y="1888"/>
                  </a:lnTo>
                  <a:lnTo>
                    <a:pt x="2254" y="1866"/>
                  </a:lnTo>
                  <a:lnTo>
                    <a:pt x="2251" y="1846"/>
                  </a:lnTo>
                  <a:lnTo>
                    <a:pt x="2251" y="1837"/>
                  </a:lnTo>
                  <a:lnTo>
                    <a:pt x="2252" y="1830"/>
                  </a:lnTo>
                  <a:lnTo>
                    <a:pt x="2252" y="1830"/>
                  </a:lnTo>
                  <a:lnTo>
                    <a:pt x="2260" y="1853"/>
                  </a:lnTo>
                  <a:lnTo>
                    <a:pt x="2267" y="1881"/>
                  </a:lnTo>
                  <a:lnTo>
                    <a:pt x="2282" y="1937"/>
                  </a:lnTo>
                  <a:lnTo>
                    <a:pt x="2282" y="1937"/>
                  </a:lnTo>
                  <a:lnTo>
                    <a:pt x="2284" y="1927"/>
                  </a:lnTo>
                  <a:lnTo>
                    <a:pt x="2286" y="1916"/>
                  </a:lnTo>
                  <a:lnTo>
                    <a:pt x="2289" y="1896"/>
                  </a:lnTo>
                  <a:lnTo>
                    <a:pt x="2289" y="1876"/>
                  </a:lnTo>
                  <a:lnTo>
                    <a:pt x="2286" y="1856"/>
                  </a:lnTo>
                  <a:lnTo>
                    <a:pt x="2283" y="1836"/>
                  </a:lnTo>
                  <a:lnTo>
                    <a:pt x="2279" y="1816"/>
                  </a:lnTo>
                  <a:lnTo>
                    <a:pt x="2270" y="1776"/>
                  </a:lnTo>
                  <a:lnTo>
                    <a:pt x="2270" y="1776"/>
                  </a:lnTo>
                  <a:lnTo>
                    <a:pt x="2263" y="1733"/>
                  </a:lnTo>
                  <a:lnTo>
                    <a:pt x="2259" y="1711"/>
                  </a:lnTo>
                  <a:lnTo>
                    <a:pt x="2253" y="1689"/>
                  </a:lnTo>
                  <a:lnTo>
                    <a:pt x="2253" y="1689"/>
                  </a:lnTo>
                  <a:lnTo>
                    <a:pt x="2247" y="1666"/>
                  </a:lnTo>
                  <a:lnTo>
                    <a:pt x="2240" y="1644"/>
                  </a:lnTo>
                  <a:lnTo>
                    <a:pt x="2237" y="1634"/>
                  </a:lnTo>
                  <a:lnTo>
                    <a:pt x="2235" y="1622"/>
                  </a:lnTo>
                  <a:lnTo>
                    <a:pt x="2234" y="1611"/>
                  </a:lnTo>
                  <a:lnTo>
                    <a:pt x="2235" y="1599"/>
                  </a:lnTo>
                  <a:lnTo>
                    <a:pt x="2235" y="1599"/>
                  </a:lnTo>
                  <a:lnTo>
                    <a:pt x="2246" y="1626"/>
                  </a:lnTo>
                  <a:lnTo>
                    <a:pt x="2256" y="1656"/>
                  </a:lnTo>
                  <a:lnTo>
                    <a:pt x="2276" y="1717"/>
                  </a:lnTo>
                  <a:lnTo>
                    <a:pt x="2276" y="1717"/>
                  </a:lnTo>
                  <a:lnTo>
                    <a:pt x="2280" y="1742"/>
                  </a:lnTo>
                  <a:lnTo>
                    <a:pt x="2284" y="1764"/>
                  </a:lnTo>
                  <a:lnTo>
                    <a:pt x="2294" y="1808"/>
                  </a:lnTo>
                  <a:lnTo>
                    <a:pt x="2298" y="1831"/>
                  </a:lnTo>
                  <a:lnTo>
                    <a:pt x="2301" y="1853"/>
                  </a:lnTo>
                  <a:lnTo>
                    <a:pt x="2304" y="1876"/>
                  </a:lnTo>
                  <a:lnTo>
                    <a:pt x="2305" y="1899"/>
                  </a:lnTo>
                  <a:lnTo>
                    <a:pt x="2305" y="1899"/>
                  </a:lnTo>
                  <a:lnTo>
                    <a:pt x="2309" y="1901"/>
                  </a:lnTo>
                  <a:lnTo>
                    <a:pt x="2312" y="1902"/>
                  </a:lnTo>
                  <a:lnTo>
                    <a:pt x="2320" y="1907"/>
                  </a:lnTo>
                  <a:lnTo>
                    <a:pt x="2323" y="1909"/>
                  </a:lnTo>
                  <a:lnTo>
                    <a:pt x="2327" y="1910"/>
                  </a:lnTo>
                  <a:lnTo>
                    <a:pt x="2332" y="1911"/>
                  </a:lnTo>
                  <a:lnTo>
                    <a:pt x="2338" y="1911"/>
                  </a:lnTo>
                  <a:lnTo>
                    <a:pt x="2338" y="1911"/>
                  </a:lnTo>
                  <a:lnTo>
                    <a:pt x="2340" y="1896"/>
                  </a:lnTo>
                  <a:lnTo>
                    <a:pt x="2340" y="1882"/>
                  </a:lnTo>
                  <a:lnTo>
                    <a:pt x="2339" y="1868"/>
                  </a:lnTo>
                  <a:lnTo>
                    <a:pt x="2337" y="1855"/>
                  </a:lnTo>
                  <a:lnTo>
                    <a:pt x="2330" y="1828"/>
                  </a:lnTo>
                  <a:lnTo>
                    <a:pt x="2327" y="1816"/>
                  </a:lnTo>
                  <a:lnTo>
                    <a:pt x="2325" y="1802"/>
                  </a:lnTo>
                  <a:lnTo>
                    <a:pt x="2325" y="1802"/>
                  </a:lnTo>
                  <a:lnTo>
                    <a:pt x="2322" y="1782"/>
                  </a:lnTo>
                  <a:lnTo>
                    <a:pt x="2317" y="1764"/>
                  </a:lnTo>
                  <a:lnTo>
                    <a:pt x="2308" y="1727"/>
                  </a:lnTo>
                  <a:lnTo>
                    <a:pt x="2308" y="1727"/>
                  </a:lnTo>
                  <a:lnTo>
                    <a:pt x="2304" y="1707"/>
                  </a:lnTo>
                  <a:lnTo>
                    <a:pt x="2298" y="1687"/>
                  </a:lnTo>
                  <a:lnTo>
                    <a:pt x="2291" y="1646"/>
                  </a:lnTo>
                  <a:lnTo>
                    <a:pt x="2284" y="1607"/>
                  </a:lnTo>
                  <a:lnTo>
                    <a:pt x="2276" y="1567"/>
                  </a:lnTo>
                  <a:lnTo>
                    <a:pt x="2276" y="1567"/>
                  </a:lnTo>
                  <a:lnTo>
                    <a:pt x="2251" y="1463"/>
                  </a:lnTo>
                  <a:lnTo>
                    <a:pt x="2224" y="1359"/>
                  </a:lnTo>
                  <a:lnTo>
                    <a:pt x="2209" y="1308"/>
                  </a:lnTo>
                  <a:lnTo>
                    <a:pt x="2194" y="1257"/>
                  </a:lnTo>
                  <a:lnTo>
                    <a:pt x="2178" y="1206"/>
                  </a:lnTo>
                  <a:lnTo>
                    <a:pt x="2162" y="1156"/>
                  </a:lnTo>
                  <a:lnTo>
                    <a:pt x="2162" y="1156"/>
                  </a:lnTo>
                  <a:lnTo>
                    <a:pt x="2151" y="1125"/>
                  </a:lnTo>
                  <a:lnTo>
                    <a:pt x="2142" y="1094"/>
                  </a:lnTo>
                  <a:lnTo>
                    <a:pt x="2133" y="1063"/>
                  </a:lnTo>
                  <a:lnTo>
                    <a:pt x="2126" y="1033"/>
                  </a:lnTo>
                  <a:lnTo>
                    <a:pt x="2118" y="1002"/>
                  </a:lnTo>
                  <a:lnTo>
                    <a:pt x="2113" y="970"/>
                  </a:lnTo>
                  <a:lnTo>
                    <a:pt x="2108" y="938"/>
                  </a:lnTo>
                  <a:lnTo>
                    <a:pt x="2103" y="904"/>
                  </a:lnTo>
                  <a:lnTo>
                    <a:pt x="2103" y="904"/>
                  </a:lnTo>
                  <a:lnTo>
                    <a:pt x="2094" y="910"/>
                  </a:lnTo>
                  <a:lnTo>
                    <a:pt x="2085" y="912"/>
                  </a:lnTo>
                  <a:lnTo>
                    <a:pt x="2077" y="913"/>
                  </a:lnTo>
                  <a:lnTo>
                    <a:pt x="2069" y="913"/>
                  </a:lnTo>
                  <a:lnTo>
                    <a:pt x="2063" y="911"/>
                  </a:lnTo>
                  <a:lnTo>
                    <a:pt x="2056" y="907"/>
                  </a:lnTo>
                  <a:lnTo>
                    <a:pt x="2051" y="901"/>
                  </a:lnTo>
                  <a:lnTo>
                    <a:pt x="2045" y="896"/>
                  </a:lnTo>
                  <a:lnTo>
                    <a:pt x="2041" y="888"/>
                  </a:lnTo>
                  <a:lnTo>
                    <a:pt x="2037" y="881"/>
                  </a:lnTo>
                  <a:lnTo>
                    <a:pt x="2029" y="864"/>
                  </a:lnTo>
                  <a:lnTo>
                    <a:pt x="2024" y="846"/>
                  </a:lnTo>
                  <a:lnTo>
                    <a:pt x="2019" y="827"/>
                  </a:lnTo>
                  <a:lnTo>
                    <a:pt x="2019" y="827"/>
                  </a:lnTo>
                  <a:lnTo>
                    <a:pt x="2017" y="836"/>
                  </a:lnTo>
                  <a:lnTo>
                    <a:pt x="2014" y="839"/>
                  </a:lnTo>
                  <a:lnTo>
                    <a:pt x="2011" y="842"/>
                  </a:lnTo>
                  <a:lnTo>
                    <a:pt x="2011" y="842"/>
                  </a:lnTo>
                  <a:close/>
                  <a:moveTo>
                    <a:pt x="2040" y="844"/>
                  </a:moveTo>
                  <a:lnTo>
                    <a:pt x="2040" y="844"/>
                  </a:lnTo>
                  <a:lnTo>
                    <a:pt x="2043" y="852"/>
                  </a:lnTo>
                  <a:lnTo>
                    <a:pt x="2045" y="859"/>
                  </a:lnTo>
                  <a:lnTo>
                    <a:pt x="2048" y="868"/>
                  </a:lnTo>
                  <a:lnTo>
                    <a:pt x="2051" y="877"/>
                  </a:lnTo>
                  <a:lnTo>
                    <a:pt x="2055" y="884"/>
                  </a:lnTo>
                  <a:lnTo>
                    <a:pt x="2059" y="891"/>
                  </a:lnTo>
                  <a:lnTo>
                    <a:pt x="2064" y="893"/>
                  </a:lnTo>
                  <a:lnTo>
                    <a:pt x="2067" y="895"/>
                  </a:lnTo>
                  <a:lnTo>
                    <a:pt x="2072" y="896"/>
                  </a:lnTo>
                  <a:lnTo>
                    <a:pt x="2078" y="897"/>
                  </a:lnTo>
                  <a:lnTo>
                    <a:pt x="2078" y="897"/>
                  </a:lnTo>
                  <a:lnTo>
                    <a:pt x="2080" y="889"/>
                  </a:lnTo>
                  <a:lnTo>
                    <a:pt x="2082" y="881"/>
                  </a:lnTo>
                  <a:lnTo>
                    <a:pt x="2082" y="871"/>
                  </a:lnTo>
                  <a:lnTo>
                    <a:pt x="2082" y="863"/>
                  </a:lnTo>
                  <a:lnTo>
                    <a:pt x="2080" y="854"/>
                  </a:lnTo>
                  <a:lnTo>
                    <a:pt x="2078" y="846"/>
                  </a:lnTo>
                  <a:lnTo>
                    <a:pt x="2075" y="838"/>
                  </a:lnTo>
                  <a:lnTo>
                    <a:pt x="2071" y="832"/>
                  </a:lnTo>
                  <a:lnTo>
                    <a:pt x="2071" y="832"/>
                  </a:lnTo>
                  <a:lnTo>
                    <a:pt x="2064" y="836"/>
                  </a:lnTo>
                  <a:lnTo>
                    <a:pt x="2055" y="839"/>
                  </a:lnTo>
                  <a:lnTo>
                    <a:pt x="2040" y="844"/>
                  </a:lnTo>
                  <a:lnTo>
                    <a:pt x="2040" y="844"/>
                  </a:lnTo>
                  <a:close/>
                  <a:moveTo>
                    <a:pt x="1734" y="1141"/>
                  </a:moveTo>
                  <a:lnTo>
                    <a:pt x="1734" y="1141"/>
                  </a:lnTo>
                  <a:lnTo>
                    <a:pt x="1716" y="1141"/>
                  </a:lnTo>
                  <a:lnTo>
                    <a:pt x="1698" y="1143"/>
                  </a:lnTo>
                  <a:lnTo>
                    <a:pt x="1677" y="1145"/>
                  </a:lnTo>
                  <a:lnTo>
                    <a:pt x="1657" y="1146"/>
                  </a:lnTo>
                  <a:lnTo>
                    <a:pt x="1657" y="1146"/>
                  </a:lnTo>
                  <a:lnTo>
                    <a:pt x="1634" y="1146"/>
                  </a:lnTo>
                  <a:lnTo>
                    <a:pt x="1621" y="1145"/>
                  </a:lnTo>
                  <a:lnTo>
                    <a:pt x="1610" y="1146"/>
                  </a:lnTo>
                  <a:lnTo>
                    <a:pt x="1610" y="1146"/>
                  </a:lnTo>
                  <a:lnTo>
                    <a:pt x="1595" y="1149"/>
                  </a:lnTo>
                  <a:lnTo>
                    <a:pt x="1587" y="1151"/>
                  </a:lnTo>
                  <a:lnTo>
                    <a:pt x="1581" y="1153"/>
                  </a:lnTo>
                  <a:lnTo>
                    <a:pt x="1575" y="1157"/>
                  </a:lnTo>
                  <a:lnTo>
                    <a:pt x="1571" y="1161"/>
                  </a:lnTo>
                  <a:lnTo>
                    <a:pt x="1570" y="1164"/>
                  </a:lnTo>
                  <a:lnTo>
                    <a:pt x="1569" y="1167"/>
                  </a:lnTo>
                  <a:lnTo>
                    <a:pt x="1569" y="1171"/>
                  </a:lnTo>
                  <a:lnTo>
                    <a:pt x="1570" y="1174"/>
                  </a:lnTo>
                  <a:lnTo>
                    <a:pt x="1570" y="1174"/>
                  </a:lnTo>
                  <a:lnTo>
                    <a:pt x="1590" y="1173"/>
                  </a:lnTo>
                  <a:lnTo>
                    <a:pt x="1611" y="1172"/>
                  </a:lnTo>
                  <a:lnTo>
                    <a:pt x="1655" y="1172"/>
                  </a:lnTo>
                  <a:lnTo>
                    <a:pt x="1676" y="1171"/>
                  </a:lnTo>
                  <a:lnTo>
                    <a:pt x="1698" y="1170"/>
                  </a:lnTo>
                  <a:lnTo>
                    <a:pt x="1719" y="1168"/>
                  </a:lnTo>
                  <a:lnTo>
                    <a:pt x="1739" y="1164"/>
                  </a:lnTo>
                  <a:lnTo>
                    <a:pt x="1739" y="1164"/>
                  </a:lnTo>
                  <a:lnTo>
                    <a:pt x="1739" y="1156"/>
                  </a:lnTo>
                  <a:lnTo>
                    <a:pt x="1738" y="1151"/>
                  </a:lnTo>
                  <a:lnTo>
                    <a:pt x="1736" y="1145"/>
                  </a:lnTo>
                  <a:lnTo>
                    <a:pt x="1734" y="1141"/>
                  </a:lnTo>
                  <a:lnTo>
                    <a:pt x="1734" y="1141"/>
                  </a:lnTo>
                  <a:close/>
                  <a:moveTo>
                    <a:pt x="1587" y="1194"/>
                  </a:moveTo>
                  <a:lnTo>
                    <a:pt x="1587" y="1194"/>
                  </a:lnTo>
                  <a:lnTo>
                    <a:pt x="1592" y="1233"/>
                  </a:lnTo>
                  <a:lnTo>
                    <a:pt x="1597" y="1272"/>
                  </a:lnTo>
                  <a:lnTo>
                    <a:pt x="1610" y="1348"/>
                  </a:lnTo>
                  <a:lnTo>
                    <a:pt x="1623" y="1423"/>
                  </a:lnTo>
                  <a:lnTo>
                    <a:pt x="1628" y="1460"/>
                  </a:lnTo>
                  <a:lnTo>
                    <a:pt x="1632" y="1498"/>
                  </a:lnTo>
                  <a:lnTo>
                    <a:pt x="1632" y="1498"/>
                  </a:lnTo>
                  <a:lnTo>
                    <a:pt x="1649" y="1492"/>
                  </a:lnTo>
                  <a:lnTo>
                    <a:pt x="1666" y="1489"/>
                  </a:lnTo>
                  <a:lnTo>
                    <a:pt x="1683" y="1487"/>
                  </a:lnTo>
                  <a:lnTo>
                    <a:pt x="1699" y="1486"/>
                  </a:lnTo>
                  <a:lnTo>
                    <a:pt x="1733" y="1485"/>
                  </a:lnTo>
                  <a:lnTo>
                    <a:pt x="1753" y="1484"/>
                  </a:lnTo>
                  <a:lnTo>
                    <a:pt x="1777" y="1480"/>
                  </a:lnTo>
                  <a:lnTo>
                    <a:pt x="1777" y="1480"/>
                  </a:lnTo>
                  <a:lnTo>
                    <a:pt x="1779" y="1461"/>
                  </a:lnTo>
                  <a:lnTo>
                    <a:pt x="1779" y="1442"/>
                  </a:lnTo>
                  <a:lnTo>
                    <a:pt x="1779" y="1422"/>
                  </a:lnTo>
                  <a:lnTo>
                    <a:pt x="1777" y="1401"/>
                  </a:lnTo>
                  <a:lnTo>
                    <a:pt x="1772" y="1361"/>
                  </a:lnTo>
                  <a:lnTo>
                    <a:pt x="1767" y="1319"/>
                  </a:lnTo>
                  <a:lnTo>
                    <a:pt x="1767" y="1319"/>
                  </a:lnTo>
                  <a:lnTo>
                    <a:pt x="1764" y="1286"/>
                  </a:lnTo>
                  <a:lnTo>
                    <a:pt x="1759" y="1252"/>
                  </a:lnTo>
                  <a:lnTo>
                    <a:pt x="1755" y="1235"/>
                  </a:lnTo>
                  <a:lnTo>
                    <a:pt x="1752" y="1220"/>
                  </a:lnTo>
                  <a:lnTo>
                    <a:pt x="1747" y="1204"/>
                  </a:lnTo>
                  <a:lnTo>
                    <a:pt x="1741" y="1189"/>
                  </a:lnTo>
                  <a:lnTo>
                    <a:pt x="1741" y="1189"/>
                  </a:lnTo>
                  <a:lnTo>
                    <a:pt x="1706" y="1188"/>
                  </a:lnTo>
                  <a:lnTo>
                    <a:pt x="1665" y="1189"/>
                  </a:lnTo>
                  <a:lnTo>
                    <a:pt x="1624" y="1190"/>
                  </a:lnTo>
                  <a:lnTo>
                    <a:pt x="1587" y="1194"/>
                  </a:lnTo>
                  <a:lnTo>
                    <a:pt x="1587" y="1194"/>
                  </a:lnTo>
                  <a:close/>
                  <a:moveTo>
                    <a:pt x="598" y="1403"/>
                  </a:moveTo>
                  <a:lnTo>
                    <a:pt x="598" y="1403"/>
                  </a:lnTo>
                  <a:lnTo>
                    <a:pt x="579" y="1408"/>
                  </a:lnTo>
                  <a:lnTo>
                    <a:pt x="559" y="1412"/>
                  </a:lnTo>
                  <a:lnTo>
                    <a:pt x="539" y="1417"/>
                  </a:lnTo>
                  <a:lnTo>
                    <a:pt x="521" y="1425"/>
                  </a:lnTo>
                  <a:lnTo>
                    <a:pt x="521" y="1425"/>
                  </a:lnTo>
                  <a:lnTo>
                    <a:pt x="520" y="1428"/>
                  </a:lnTo>
                  <a:lnTo>
                    <a:pt x="518" y="1431"/>
                  </a:lnTo>
                  <a:lnTo>
                    <a:pt x="512" y="1437"/>
                  </a:lnTo>
                  <a:lnTo>
                    <a:pt x="509" y="1440"/>
                  </a:lnTo>
                  <a:lnTo>
                    <a:pt x="508" y="1443"/>
                  </a:lnTo>
                  <a:lnTo>
                    <a:pt x="507" y="1445"/>
                  </a:lnTo>
                  <a:lnTo>
                    <a:pt x="508" y="1448"/>
                  </a:lnTo>
                  <a:lnTo>
                    <a:pt x="508" y="1448"/>
                  </a:lnTo>
                  <a:lnTo>
                    <a:pt x="517" y="1443"/>
                  </a:lnTo>
                  <a:lnTo>
                    <a:pt x="528" y="1438"/>
                  </a:lnTo>
                  <a:lnTo>
                    <a:pt x="541" y="1433"/>
                  </a:lnTo>
                  <a:lnTo>
                    <a:pt x="554" y="1430"/>
                  </a:lnTo>
                  <a:lnTo>
                    <a:pt x="554" y="1430"/>
                  </a:lnTo>
                  <a:lnTo>
                    <a:pt x="573" y="1426"/>
                  </a:lnTo>
                  <a:lnTo>
                    <a:pt x="595" y="1423"/>
                  </a:lnTo>
                  <a:lnTo>
                    <a:pt x="633" y="1417"/>
                  </a:lnTo>
                  <a:lnTo>
                    <a:pt x="633" y="1417"/>
                  </a:lnTo>
                  <a:lnTo>
                    <a:pt x="641" y="1416"/>
                  </a:lnTo>
                  <a:lnTo>
                    <a:pt x="649" y="1416"/>
                  </a:lnTo>
                  <a:lnTo>
                    <a:pt x="652" y="1415"/>
                  </a:lnTo>
                  <a:lnTo>
                    <a:pt x="656" y="1413"/>
                  </a:lnTo>
                  <a:lnTo>
                    <a:pt x="658" y="1411"/>
                  </a:lnTo>
                  <a:lnTo>
                    <a:pt x="660" y="1408"/>
                  </a:lnTo>
                  <a:lnTo>
                    <a:pt x="660" y="1408"/>
                  </a:lnTo>
                  <a:lnTo>
                    <a:pt x="654" y="1402"/>
                  </a:lnTo>
                  <a:lnTo>
                    <a:pt x="646" y="1400"/>
                  </a:lnTo>
                  <a:lnTo>
                    <a:pt x="639" y="1399"/>
                  </a:lnTo>
                  <a:lnTo>
                    <a:pt x="630" y="1399"/>
                  </a:lnTo>
                  <a:lnTo>
                    <a:pt x="614" y="1401"/>
                  </a:lnTo>
                  <a:lnTo>
                    <a:pt x="598" y="1403"/>
                  </a:lnTo>
                  <a:lnTo>
                    <a:pt x="598" y="1403"/>
                  </a:lnTo>
                  <a:close/>
                  <a:moveTo>
                    <a:pt x="1846" y="1500"/>
                  </a:moveTo>
                  <a:lnTo>
                    <a:pt x="1846" y="1500"/>
                  </a:lnTo>
                  <a:lnTo>
                    <a:pt x="1842" y="1498"/>
                  </a:lnTo>
                  <a:lnTo>
                    <a:pt x="1837" y="1497"/>
                  </a:lnTo>
                  <a:lnTo>
                    <a:pt x="1822" y="1497"/>
                  </a:lnTo>
                  <a:lnTo>
                    <a:pt x="1807" y="1499"/>
                  </a:lnTo>
                  <a:lnTo>
                    <a:pt x="1794" y="1500"/>
                  </a:lnTo>
                  <a:lnTo>
                    <a:pt x="1794" y="1500"/>
                  </a:lnTo>
                  <a:lnTo>
                    <a:pt x="1770" y="1501"/>
                  </a:lnTo>
                  <a:lnTo>
                    <a:pt x="1747" y="1501"/>
                  </a:lnTo>
                  <a:lnTo>
                    <a:pt x="1722" y="1501"/>
                  </a:lnTo>
                  <a:lnTo>
                    <a:pt x="1698" y="1502"/>
                  </a:lnTo>
                  <a:lnTo>
                    <a:pt x="1674" y="1505"/>
                  </a:lnTo>
                  <a:lnTo>
                    <a:pt x="1663" y="1507"/>
                  </a:lnTo>
                  <a:lnTo>
                    <a:pt x="1651" y="1509"/>
                  </a:lnTo>
                  <a:lnTo>
                    <a:pt x="1641" y="1514"/>
                  </a:lnTo>
                  <a:lnTo>
                    <a:pt x="1630" y="1518"/>
                  </a:lnTo>
                  <a:lnTo>
                    <a:pt x="1620" y="1523"/>
                  </a:lnTo>
                  <a:lnTo>
                    <a:pt x="1612" y="1530"/>
                  </a:lnTo>
                  <a:lnTo>
                    <a:pt x="1612" y="1530"/>
                  </a:lnTo>
                  <a:lnTo>
                    <a:pt x="1611" y="1548"/>
                  </a:lnTo>
                  <a:lnTo>
                    <a:pt x="1611" y="1567"/>
                  </a:lnTo>
                  <a:lnTo>
                    <a:pt x="1611" y="1585"/>
                  </a:lnTo>
                  <a:lnTo>
                    <a:pt x="1612" y="1605"/>
                  </a:lnTo>
                  <a:lnTo>
                    <a:pt x="1617" y="1642"/>
                  </a:lnTo>
                  <a:lnTo>
                    <a:pt x="1623" y="1677"/>
                  </a:lnTo>
                  <a:lnTo>
                    <a:pt x="1623" y="1677"/>
                  </a:lnTo>
                  <a:lnTo>
                    <a:pt x="1620" y="1690"/>
                  </a:lnTo>
                  <a:lnTo>
                    <a:pt x="1619" y="1704"/>
                  </a:lnTo>
                  <a:lnTo>
                    <a:pt x="1618" y="1716"/>
                  </a:lnTo>
                  <a:lnTo>
                    <a:pt x="1620" y="1729"/>
                  </a:lnTo>
                  <a:lnTo>
                    <a:pt x="1623" y="1740"/>
                  </a:lnTo>
                  <a:lnTo>
                    <a:pt x="1627" y="1750"/>
                  </a:lnTo>
                  <a:lnTo>
                    <a:pt x="1630" y="1755"/>
                  </a:lnTo>
                  <a:lnTo>
                    <a:pt x="1633" y="1758"/>
                  </a:lnTo>
                  <a:lnTo>
                    <a:pt x="1638" y="1761"/>
                  </a:lnTo>
                  <a:lnTo>
                    <a:pt x="1642" y="1764"/>
                  </a:lnTo>
                  <a:lnTo>
                    <a:pt x="1642" y="1764"/>
                  </a:lnTo>
                  <a:lnTo>
                    <a:pt x="1651" y="1768"/>
                  </a:lnTo>
                  <a:lnTo>
                    <a:pt x="1663" y="1771"/>
                  </a:lnTo>
                  <a:lnTo>
                    <a:pt x="1675" y="1772"/>
                  </a:lnTo>
                  <a:lnTo>
                    <a:pt x="1688" y="1772"/>
                  </a:lnTo>
                  <a:lnTo>
                    <a:pt x="1714" y="1770"/>
                  </a:lnTo>
                  <a:lnTo>
                    <a:pt x="1737" y="1766"/>
                  </a:lnTo>
                  <a:lnTo>
                    <a:pt x="1737" y="1766"/>
                  </a:lnTo>
                  <a:lnTo>
                    <a:pt x="1737" y="1750"/>
                  </a:lnTo>
                  <a:lnTo>
                    <a:pt x="1737" y="1744"/>
                  </a:lnTo>
                  <a:lnTo>
                    <a:pt x="1737" y="1736"/>
                  </a:lnTo>
                  <a:lnTo>
                    <a:pt x="1737" y="1736"/>
                  </a:lnTo>
                  <a:lnTo>
                    <a:pt x="1725" y="1734"/>
                  </a:lnTo>
                  <a:lnTo>
                    <a:pt x="1715" y="1734"/>
                  </a:lnTo>
                  <a:lnTo>
                    <a:pt x="1694" y="1733"/>
                  </a:lnTo>
                  <a:lnTo>
                    <a:pt x="1686" y="1732"/>
                  </a:lnTo>
                  <a:lnTo>
                    <a:pt x="1677" y="1730"/>
                  </a:lnTo>
                  <a:lnTo>
                    <a:pt x="1671" y="1726"/>
                  </a:lnTo>
                  <a:lnTo>
                    <a:pt x="1668" y="1722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59" y="1672"/>
                  </a:lnTo>
                  <a:lnTo>
                    <a:pt x="1657" y="1648"/>
                  </a:lnTo>
                  <a:lnTo>
                    <a:pt x="1656" y="1625"/>
                  </a:lnTo>
                  <a:lnTo>
                    <a:pt x="1657" y="1603"/>
                  </a:lnTo>
                  <a:lnTo>
                    <a:pt x="1658" y="1592"/>
                  </a:lnTo>
                  <a:lnTo>
                    <a:pt x="1661" y="1582"/>
                  </a:lnTo>
                  <a:lnTo>
                    <a:pt x="1663" y="1573"/>
                  </a:lnTo>
                  <a:lnTo>
                    <a:pt x="1668" y="1563"/>
                  </a:lnTo>
                  <a:lnTo>
                    <a:pt x="1673" y="1554"/>
                  </a:lnTo>
                  <a:lnTo>
                    <a:pt x="1679" y="1547"/>
                  </a:lnTo>
                  <a:lnTo>
                    <a:pt x="1679" y="1547"/>
                  </a:lnTo>
                  <a:lnTo>
                    <a:pt x="1688" y="1547"/>
                  </a:lnTo>
                  <a:lnTo>
                    <a:pt x="1696" y="1546"/>
                  </a:lnTo>
                  <a:lnTo>
                    <a:pt x="1716" y="1543"/>
                  </a:lnTo>
                  <a:lnTo>
                    <a:pt x="1736" y="1539"/>
                  </a:lnTo>
                  <a:lnTo>
                    <a:pt x="1747" y="1539"/>
                  </a:lnTo>
                  <a:lnTo>
                    <a:pt x="1757" y="1539"/>
                  </a:lnTo>
                  <a:lnTo>
                    <a:pt x="1757" y="1539"/>
                  </a:lnTo>
                  <a:lnTo>
                    <a:pt x="1793" y="1542"/>
                  </a:lnTo>
                  <a:lnTo>
                    <a:pt x="1811" y="1544"/>
                  </a:lnTo>
                  <a:lnTo>
                    <a:pt x="1818" y="1545"/>
                  </a:lnTo>
                  <a:lnTo>
                    <a:pt x="1824" y="1547"/>
                  </a:lnTo>
                  <a:lnTo>
                    <a:pt x="1824" y="1547"/>
                  </a:lnTo>
                  <a:lnTo>
                    <a:pt x="1829" y="1549"/>
                  </a:lnTo>
                  <a:lnTo>
                    <a:pt x="1832" y="1553"/>
                  </a:lnTo>
                  <a:lnTo>
                    <a:pt x="1835" y="1559"/>
                  </a:lnTo>
                  <a:lnTo>
                    <a:pt x="1837" y="1564"/>
                  </a:lnTo>
                  <a:lnTo>
                    <a:pt x="1838" y="1577"/>
                  </a:lnTo>
                  <a:lnTo>
                    <a:pt x="1839" y="1592"/>
                  </a:lnTo>
                  <a:lnTo>
                    <a:pt x="1839" y="1592"/>
                  </a:lnTo>
                  <a:lnTo>
                    <a:pt x="1842" y="1619"/>
                  </a:lnTo>
                  <a:lnTo>
                    <a:pt x="1846" y="1645"/>
                  </a:lnTo>
                  <a:lnTo>
                    <a:pt x="1850" y="1671"/>
                  </a:lnTo>
                  <a:lnTo>
                    <a:pt x="1851" y="1683"/>
                  </a:lnTo>
                  <a:lnTo>
                    <a:pt x="1850" y="1692"/>
                  </a:lnTo>
                  <a:lnTo>
                    <a:pt x="1850" y="1692"/>
                  </a:lnTo>
                  <a:lnTo>
                    <a:pt x="1848" y="1698"/>
                  </a:lnTo>
                  <a:lnTo>
                    <a:pt x="1846" y="1702"/>
                  </a:lnTo>
                  <a:lnTo>
                    <a:pt x="1839" y="1710"/>
                  </a:lnTo>
                  <a:lnTo>
                    <a:pt x="1831" y="1717"/>
                  </a:lnTo>
                  <a:lnTo>
                    <a:pt x="1828" y="1721"/>
                  </a:lnTo>
                  <a:lnTo>
                    <a:pt x="1826" y="1725"/>
                  </a:lnTo>
                  <a:lnTo>
                    <a:pt x="1826" y="1725"/>
                  </a:lnTo>
                  <a:lnTo>
                    <a:pt x="1821" y="1727"/>
                  </a:lnTo>
                  <a:lnTo>
                    <a:pt x="1816" y="1728"/>
                  </a:lnTo>
                  <a:lnTo>
                    <a:pt x="1813" y="1728"/>
                  </a:lnTo>
                  <a:lnTo>
                    <a:pt x="1809" y="1729"/>
                  </a:lnTo>
                  <a:lnTo>
                    <a:pt x="1809" y="1729"/>
                  </a:lnTo>
                  <a:lnTo>
                    <a:pt x="1808" y="1737"/>
                  </a:lnTo>
                  <a:lnTo>
                    <a:pt x="1809" y="1747"/>
                  </a:lnTo>
                  <a:lnTo>
                    <a:pt x="1811" y="1756"/>
                  </a:lnTo>
                  <a:lnTo>
                    <a:pt x="1814" y="1764"/>
                  </a:lnTo>
                  <a:lnTo>
                    <a:pt x="1814" y="1764"/>
                  </a:lnTo>
                  <a:lnTo>
                    <a:pt x="1822" y="1765"/>
                  </a:lnTo>
                  <a:lnTo>
                    <a:pt x="1829" y="1765"/>
                  </a:lnTo>
                  <a:lnTo>
                    <a:pt x="1836" y="1764"/>
                  </a:lnTo>
                  <a:lnTo>
                    <a:pt x="1842" y="1763"/>
                  </a:lnTo>
                  <a:lnTo>
                    <a:pt x="1847" y="1762"/>
                  </a:lnTo>
                  <a:lnTo>
                    <a:pt x="1852" y="1759"/>
                  </a:lnTo>
                  <a:lnTo>
                    <a:pt x="1856" y="1757"/>
                  </a:lnTo>
                  <a:lnTo>
                    <a:pt x="1859" y="1752"/>
                  </a:lnTo>
                  <a:lnTo>
                    <a:pt x="1866" y="1745"/>
                  </a:lnTo>
                  <a:lnTo>
                    <a:pt x="1870" y="1735"/>
                  </a:lnTo>
                  <a:lnTo>
                    <a:pt x="1872" y="1724"/>
                  </a:lnTo>
                  <a:lnTo>
                    <a:pt x="1873" y="1712"/>
                  </a:lnTo>
                  <a:lnTo>
                    <a:pt x="1874" y="1699"/>
                  </a:lnTo>
                  <a:lnTo>
                    <a:pt x="1873" y="1686"/>
                  </a:lnTo>
                  <a:lnTo>
                    <a:pt x="1871" y="1660"/>
                  </a:lnTo>
                  <a:lnTo>
                    <a:pt x="1869" y="1637"/>
                  </a:lnTo>
                  <a:lnTo>
                    <a:pt x="1869" y="1627"/>
                  </a:lnTo>
                  <a:lnTo>
                    <a:pt x="1869" y="1618"/>
                  </a:lnTo>
                  <a:lnTo>
                    <a:pt x="1869" y="1618"/>
                  </a:lnTo>
                  <a:lnTo>
                    <a:pt x="1869" y="1615"/>
                  </a:lnTo>
                  <a:lnTo>
                    <a:pt x="1868" y="1614"/>
                  </a:lnTo>
                  <a:lnTo>
                    <a:pt x="1865" y="1614"/>
                  </a:lnTo>
                  <a:lnTo>
                    <a:pt x="1860" y="1613"/>
                  </a:lnTo>
                  <a:lnTo>
                    <a:pt x="1859" y="1612"/>
                  </a:lnTo>
                  <a:lnTo>
                    <a:pt x="1859" y="1610"/>
                  </a:lnTo>
                  <a:lnTo>
                    <a:pt x="1859" y="1610"/>
                  </a:lnTo>
                  <a:lnTo>
                    <a:pt x="1861" y="1608"/>
                  </a:lnTo>
                  <a:lnTo>
                    <a:pt x="1863" y="1606"/>
                  </a:lnTo>
                  <a:lnTo>
                    <a:pt x="1866" y="1603"/>
                  </a:lnTo>
                  <a:lnTo>
                    <a:pt x="1867" y="1601"/>
                  </a:lnTo>
                  <a:lnTo>
                    <a:pt x="1867" y="1599"/>
                  </a:lnTo>
                  <a:lnTo>
                    <a:pt x="1867" y="1599"/>
                  </a:lnTo>
                  <a:lnTo>
                    <a:pt x="1863" y="1588"/>
                  </a:lnTo>
                  <a:lnTo>
                    <a:pt x="1862" y="1574"/>
                  </a:lnTo>
                  <a:lnTo>
                    <a:pt x="1861" y="1546"/>
                  </a:lnTo>
                  <a:lnTo>
                    <a:pt x="1860" y="1532"/>
                  </a:lnTo>
                  <a:lnTo>
                    <a:pt x="1858" y="1519"/>
                  </a:lnTo>
                  <a:lnTo>
                    <a:pt x="1856" y="1513"/>
                  </a:lnTo>
                  <a:lnTo>
                    <a:pt x="1854" y="1508"/>
                  </a:lnTo>
                  <a:lnTo>
                    <a:pt x="1851" y="1503"/>
                  </a:lnTo>
                  <a:lnTo>
                    <a:pt x="1846" y="1500"/>
                  </a:lnTo>
                  <a:lnTo>
                    <a:pt x="1846" y="1500"/>
                  </a:lnTo>
                  <a:close/>
                  <a:moveTo>
                    <a:pt x="406" y="2088"/>
                  </a:moveTo>
                  <a:lnTo>
                    <a:pt x="406" y="2088"/>
                  </a:lnTo>
                  <a:lnTo>
                    <a:pt x="415" y="2129"/>
                  </a:lnTo>
                  <a:lnTo>
                    <a:pt x="424" y="2172"/>
                  </a:lnTo>
                  <a:lnTo>
                    <a:pt x="424" y="2172"/>
                  </a:lnTo>
                  <a:lnTo>
                    <a:pt x="437" y="2225"/>
                  </a:lnTo>
                  <a:lnTo>
                    <a:pt x="449" y="2278"/>
                  </a:lnTo>
                  <a:lnTo>
                    <a:pt x="455" y="2304"/>
                  </a:lnTo>
                  <a:lnTo>
                    <a:pt x="463" y="2330"/>
                  </a:lnTo>
                  <a:lnTo>
                    <a:pt x="472" y="2354"/>
                  </a:lnTo>
                  <a:lnTo>
                    <a:pt x="481" y="2379"/>
                  </a:lnTo>
                  <a:lnTo>
                    <a:pt x="481" y="2379"/>
                  </a:lnTo>
                  <a:lnTo>
                    <a:pt x="487" y="2382"/>
                  </a:lnTo>
                  <a:lnTo>
                    <a:pt x="492" y="2385"/>
                  </a:lnTo>
                  <a:lnTo>
                    <a:pt x="498" y="2388"/>
                  </a:lnTo>
                  <a:lnTo>
                    <a:pt x="504" y="2392"/>
                  </a:lnTo>
                  <a:lnTo>
                    <a:pt x="504" y="2392"/>
                  </a:lnTo>
                  <a:lnTo>
                    <a:pt x="513" y="2391"/>
                  </a:lnTo>
                  <a:lnTo>
                    <a:pt x="522" y="2392"/>
                  </a:lnTo>
                  <a:lnTo>
                    <a:pt x="530" y="2393"/>
                  </a:lnTo>
                  <a:lnTo>
                    <a:pt x="539" y="2394"/>
                  </a:lnTo>
                  <a:lnTo>
                    <a:pt x="539" y="2394"/>
                  </a:lnTo>
                  <a:lnTo>
                    <a:pt x="558" y="2393"/>
                  </a:lnTo>
                  <a:lnTo>
                    <a:pt x="578" y="2390"/>
                  </a:lnTo>
                  <a:lnTo>
                    <a:pt x="597" y="2385"/>
                  </a:lnTo>
                  <a:lnTo>
                    <a:pt x="616" y="2380"/>
                  </a:lnTo>
                  <a:lnTo>
                    <a:pt x="654" y="2367"/>
                  </a:lnTo>
                  <a:lnTo>
                    <a:pt x="672" y="2361"/>
                  </a:lnTo>
                  <a:lnTo>
                    <a:pt x="690" y="2355"/>
                  </a:lnTo>
                  <a:lnTo>
                    <a:pt x="690" y="2355"/>
                  </a:lnTo>
                  <a:lnTo>
                    <a:pt x="721" y="2349"/>
                  </a:lnTo>
                  <a:lnTo>
                    <a:pt x="755" y="2340"/>
                  </a:lnTo>
                  <a:lnTo>
                    <a:pt x="755" y="2340"/>
                  </a:lnTo>
                  <a:lnTo>
                    <a:pt x="790" y="2333"/>
                  </a:lnTo>
                  <a:lnTo>
                    <a:pt x="824" y="2326"/>
                  </a:lnTo>
                  <a:lnTo>
                    <a:pt x="896" y="2315"/>
                  </a:lnTo>
                  <a:lnTo>
                    <a:pt x="968" y="2303"/>
                  </a:lnTo>
                  <a:lnTo>
                    <a:pt x="1004" y="2295"/>
                  </a:lnTo>
                  <a:lnTo>
                    <a:pt x="1039" y="2288"/>
                  </a:lnTo>
                  <a:lnTo>
                    <a:pt x="1039" y="2288"/>
                  </a:lnTo>
                  <a:lnTo>
                    <a:pt x="1073" y="2281"/>
                  </a:lnTo>
                  <a:lnTo>
                    <a:pt x="1106" y="2275"/>
                  </a:lnTo>
                  <a:lnTo>
                    <a:pt x="1106" y="2275"/>
                  </a:lnTo>
                  <a:lnTo>
                    <a:pt x="1133" y="2269"/>
                  </a:lnTo>
                  <a:lnTo>
                    <a:pt x="1160" y="2262"/>
                  </a:lnTo>
                  <a:lnTo>
                    <a:pt x="1211" y="2247"/>
                  </a:lnTo>
                  <a:lnTo>
                    <a:pt x="1315" y="2215"/>
                  </a:lnTo>
                  <a:lnTo>
                    <a:pt x="1315" y="2215"/>
                  </a:lnTo>
                  <a:lnTo>
                    <a:pt x="1354" y="2204"/>
                  </a:lnTo>
                  <a:lnTo>
                    <a:pt x="1392" y="2194"/>
                  </a:lnTo>
                  <a:lnTo>
                    <a:pt x="1431" y="2183"/>
                  </a:lnTo>
                  <a:lnTo>
                    <a:pt x="1468" y="2172"/>
                  </a:lnTo>
                  <a:lnTo>
                    <a:pt x="1468" y="2172"/>
                  </a:lnTo>
                  <a:lnTo>
                    <a:pt x="1526" y="2153"/>
                  </a:lnTo>
                  <a:lnTo>
                    <a:pt x="1582" y="2136"/>
                  </a:lnTo>
                  <a:lnTo>
                    <a:pt x="1639" y="2120"/>
                  </a:lnTo>
                  <a:lnTo>
                    <a:pt x="1666" y="2112"/>
                  </a:lnTo>
                  <a:lnTo>
                    <a:pt x="1696" y="2106"/>
                  </a:lnTo>
                  <a:lnTo>
                    <a:pt x="1696" y="2106"/>
                  </a:lnTo>
                  <a:lnTo>
                    <a:pt x="1796" y="2086"/>
                  </a:lnTo>
                  <a:lnTo>
                    <a:pt x="1846" y="2076"/>
                  </a:lnTo>
                  <a:lnTo>
                    <a:pt x="1891" y="2065"/>
                  </a:lnTo>
                  <a:lnTo>
                    <a:pt x="1891" y="2065"/>
                  </a:lnTo>
                  <a:lnTo>
                    <a:pt x="1901" y="2063"/>
                  </a:lnTo>
                  <a:lnTo>
                    <a:pt x="1911" y="2061"/>
                  </a:lnTo>
                  <a:lnTo>
                    <a:pt x="1911" y="2061"/>
                  </a:lnTo>
                  <a:lnTo>
                    <a:pt x="1943" y="2051"/>
                  </a:lnTo>
                  <a:lnTo>
                    <a:pt x="1977" y="2043"/>
                  </a:lnTo>
                  <a:lnTo>
                    <a:pt x="2011" y="2035"/>
                  </a:lnTo>
                  <a:lnTo>
                    <a:pt x="2047" y="2028"/>
                  </a:lnTo>
                  <a:lnTo>
                    <a:pt x="2116" y="2015"/>
                  </a:lnTo>
                  <a:lnTo>
                    <a:pt x="2183" y="2003"/>
                  </a:lnTo>
                  <a:lnTo>
                    <a:pt x="2183" y="2003"/>
                  </a:lnTo>
                  <a:lnTo>
                    <a:pt x="2199" y="1988"/>
                  </a:lnTo>
                  <a:lnTo>
                    <a:pt x="2215" y="1973"/>
                  </a:lnTo>
                  <a:lnTo>
                    <a:pt x="2215" y="1973"/>
                  </a:lnTo>
                  <a:lnTo>
                    <a:pt x="2218" y="1947"/>
                  </a:lnTo>
                  <a:lnTo>
                    <a:pt x="2218" y="1921"/>
                  </a:lnTo>
                  <a:lnTo>
                    <a:pt x="2217" y="1894"/>
                  </a:lnTo>
                  <a:lnTo>
                    <a:pt x="2215" y="1880"/>
                  </a:lnTo>
                  <a:lnTo>
                    <a:pt x="2213" y="1868"/>
                  </a:lnTo>
                  <a:lnTo>
                    <a:pt x="2213" y="1868"/>
                  </a:lnTo>
                  <a:lnTo>
                    <a:pt x="2206" y="1842"/>
                  </a:lnTo>
                  <a:lnTo>
                    <a:pt x="2198" y="1816"/>
                  </a:lnTo>
                  <a:lnTo>
                    <a:pt x="2189" y="1790"/>
                  </a:lnTo>
                  <a:lnTo>
                    <a:pt x="2180" y="1764"/>
                  </a:lnTo>
                  <a:lnTo>
                    <a:pt x="2180" y="1764"/>
                  </a:lnTo>
                  <a:lnTo>
                    <a:pt x="2172" y="1737"/>
                  </a:lnTo>
                  <a:lnTo>
                    <a:pt x="2162" y="1712"/>
                  </a:lnTo>
                  <a:lnTo>
                    <a:pt x="2153" y="1686"/>
                  </a:lnTo>
                  <a:lnTo>
                    <a:pt x="2145" y="1661"/>
                  </a:lnTo>
                  <a:lnTo>
                    <a:pt x="2145" y="1661"/>
                  </a:lnTo>
                  <a:lnTo>
                    <a:pt x="2141" y="1645"/>
                  </a:lnTo>
                  <a:lnTo>
                    <a:pt x="2139" y="1630"/>
                  </a:lnTo>
                  <a:lnTo>
                    <a:pt x="2135" y="1615"/>
                  </a:lnTo>
                  <a:lnTo>
                    <a:pt x="2131" y="1601"/>
                  </a:lnTo>
                  <a:lnTo>
                    <a:pt x="2131" y="1601"/>
                  </a:lnTo>
                  <a:lnTo>
                    <a:pt x="2124" y="1573"/>
                  </a:lnTo>
                  <a:lnTo>
                    <a:pt x="2116" y="1543"/>
                  </a:lnTo>
                  <a:lnTo>
                    <a:pt x="2116" y="1543"/>
                  </a:lnTo>
                  <a:lnTo>
                    <a:pt x="2115" y="1542"/>
                  </a:lnTo>
                  <a:lnTo>
                    <a:pt x="2113" y="1540"/>
                  </a:lnTo>
                  <a:lnTo>
                    <a:pt x="2113" y="1540"/>
                  </a:lnTo>
                  <a:lnTo>
                    <a:pt x="2086" y="1552"/>
                  </a:lnTo>
                  <a:lnTo>
                    <a:pt x="2057" y="1563"/>
                  </a:lnTo>
                  <a:lnTo>
                    <a:pt x="2029" y="1571"/>
                  </a:lnTo>
                  <a:lnTo>
                    <a:pt x="2001" y="1579"/>
                  </a:lnTo>
                  <a:lnTo>
                    <a:pt x="1942" y="1594"/>
                  </a:lnTo>
                  <a:lnTo>
                    <a:pt x="1912" y="1601"/>
                  </a:lnTo>
                  <a:lnTo>
                    <a:pt x="1882" y="1610"/>
                  </a:lnTo>
                  <a:lnTo>
                    <a:pt x="1882" y="1610"/>
                  </a:lnTo>
                  <a:lnTo>
                    <a:pt x="1883" y="1625"/>
                  </a:lnTo>
                  <a:lnTo>
                    <a:pt x="1884" y="1641"/>
                  </a:lnTo>
                  <a:lnTo>
                    <a:pt x="1887" y="1674"/>
                  </a:lnTo>
                  <a:lnTo>
                    <a:pt x="1890" y="1707"/>
                  </a:lnTo>
                  <a:lnTo>
                    <a:pt x="1890" y="1724"/>
                  </a:lnTo>
                  <a:lnTo>
                    <a:pt x="1889" y="1739"/>
                  </a:lnTo>
                  <a:lnTo>
                    <a:pt x="1889" y="1739"/>
                  </a:lnTo>
                  <a:lnTo>
                    <a:pt x="1888" y="1745"/>
                  </a:lnTo>
                  <a:lnTo>
                    <a:pt x="1886" y="1752"/>
                  </a:lnTo>
                  <a:lnTo>
                    <a:pt x="1883" y="1759"/>
                  </a:lnTo>
                  <a:lnTo>
                    <a:pt x="1880" y="1764"/>
                  </a:lnTo>
                  <a:lnTo>
                    <a:pt x="1875" y="1768"/>
                  </a:lnTo>
                  <a:lnTo>
                    <a:pt x="1869" y="1773"/>
                  </a:lnTo>
                  <a:lnTo>
                    <a:pt x="1862" y="1776"/>
                  </a:lnTo>
                  <a:lnTo>
                    <a:pt x="1856" y="1777"/>
                  </a:lnTo>
                  <a:lnTo>
                    <a:pt x="1856" y="1777"/>
                  </a:lnTo>
                  <a:lnTo>
                    <a:pt x="1859" y="1790"/>
                  </a:lnTo>
                  <a:lnTo>
                    <a:pt x="1862" y="1804"/>
                  </a:lnTo>
                  <a:lnTo>
                    <a:pt x="1866" y="1820"/>
                  </a:lnTo>
                  <a:lnTo>
                    <a:pt x="1867" y="1836"/>
                  </a:lnTo>
                  <a:lnTo>
                    <a:pt x="1867" y="1836"/>
                  </a:lnTo>
                  <a:lnTo>
                    <a:pt x="1869" y="1872"/>
                  </a:lnTo>
                  <a:lnTo>
                    <a:pt x="1868" y="1891"/>
                  </a:lnTo>
                  <a:lnTo>
                    <a:pt x="1867" y="1906"/>
                  </a:lnTo>
                  <a:lnTo>
                    <a:pt x="1867" y="1906"/>
                  </a:lnTo>
                  <a:lnTo>
                    <a:pt x="1866" y="1911"/>
                  </a:lnTo>
                  <a:lnTo>
                    <a:pt x="1862" y="1915"/>
                  </a:lnTo>
                  <a:lnTo>
                    <a:pt x="1859" y="1918"/>
                  </a:lnTo>
                  <a:lnTo>
                    <a:pt x="1855" y="1922"/>
                  </a:lnTo>
                  <a:lnTo>
                    <a:pt x="1847" y="1927"/>
                  </a:lnTo>
                  <a:lnTo>
                    <a:pt x="1841" y="1931"/>
                  </a:lnTo>
                  <a:lnTo>
                    <a:pt x="1841" y="1931"/>
                  </a:lnTo>
                  <a:lnTo>
                    <a:pt x="1836" y="1937"/>
                  </a:lnTo>
                  <a:lnTo>
                    <a:pt x="1830" y="1942"/>
                  </a:lnTo>
                  <a:lnTo>
                    <a:pt x="1821" y="1955"/>
                  </a:lnTo>
                  <a:lnTo>
                    <a:pt x="1815" y="1960"/>
                  </a:lnTo>
                  <a:lnTo>
                    <a:pt x="1810" y="1966"/>
                  </a:lnTo>
                  <a:lnTo>
                    <a:pt x="1804" y="1970"/>
                  </a:lnTo>
                  <a:lnTo>
                    <a:pt x="1796" y="1973"/>
                  </a:lnTo>
                  <a:lnTo>
                    <a:pt x="1796" y="1973"/>
                  </a:lnTo>
                  <a:lnTo>
                    <a:pt x="1791" y="1969"/>
                  </a:lnTo>
                  <a:lnTo>
                    <a:pt x="1785" y="1962"/>
                  </a:lnTo>
                  <a:lnTo>
                    <a:pt x="1777" y="1951"/>
                  </a:lnTo>
                  <a:lnTo>
                    <a:pt x="1768" y="1938"/>
                  </a:lnTo>
                  <a:lnTo>
                    <a:pt x="1764" y="1932"/>
                  </a:lnTo>
                  <a:lnTo>
                    <a:pt x="1760" y="1928"/>
                  </a:lnTo>
                  <a:lnTo>
                    <a:pt x="1760" y="1928"/>
                  </a:lnTo>
                  <a:lnTo>
                    <a:pt x="1724" y="1895"/>
                  </a:lnTo>
                  <a:lnTo>
                    <a:pt x="1707" y="1879"/>
                  </a:lnTo>
                  <a:lnTo>
                    <a:pt x="1700" y="1872"/>
                  </a:lnTo>
                  <a:lnTo>
                    <a:pt x="1692" y="1868"/>
                  </a:lnTo>
                  <a:lnTo>
                    <a:pt x="1692" y="1868"/>
                  </a:lnTo>
                  <a:lnTo>
                    <a:pt x="1686" y="1864"/>
                  </a:lnTo>
                  <a:lnTo>
                    <a:pt x="1679" y="1862"/>
                  </a:lnTo>
                  <a:lnTo>
                    <a:pt x="1674" y="1860"/>
                  </a:lnTo>
                  <a:lnTo>
                    <a:pt x="1672" y="1857"/>
                  </a:lnTo>
                  <a:lnTo>
                    <a:pt x="1670" y="1854"/>
                  </a:lnTo>
                  <a:lnTo>
                    <a:pt x="1670" y="1854"/>
                  </a:lnTo>
                  <a:lnTo>
                    <a:pt x="1668" y="1851"/>
                  </a:lnTo>
                  <a:lnTo>
                    <a:pt x="1666" y="1848"/>
                  </a:lnTo>
                  <a:lnTo>
                    <a:pt x="1668" y="1845"/>
                  </a:lnTo>
                  <a:lnTo>
                    <a:pt x="1668" y="1842"/>
                  </a:lnTo>
                  <a:lnTo>
                    <a:pt x="1670" y="1836"/>
                  </a:lnTo>
                  <a:lnTo>
                    <a:pt x="1671" y="1833"/>
                  </a:lnTo>
                  <a:lnTo>
                    <a:pt x="1672" y="1828"/>
                  </a:lnTo>
                  <a:lnTo>
                    <a:pt x="1672" y="1828"/>
                  </a:lnTo>
                  <a:lnTo>
                    <a:pt x="1671" y="1817"/>
                  </a:lnTo>
                  <a:lnTo>
                    <a:pt x="1669" y="1806"/>
                  </a:lnTo>
                  <a:lnTo>
                    <a:pt x="1668" y="1796"/>
                  </a:lnTo>
                  <a:lnTo>
                    <a:pt x="1668" y="1792"/>
                  </a:lnTo>
                  <a:lnTo>
                    <a:pt x="1668" y="1789"/>
                  </a:lnTo>
                  <a:lnTo>
                    <a:pt x="1668" y="1789"/>
                  </a:lnTo>
                  <a:lnTo>
                    <a:pt x="1657" y="1788"/>
                  </a:lnTo>
                  <a:lnTo>
                    <a:pt x="1648" y="1786"/>
                  </a:lnTo>
                  <a:lnTo>
                    <a:pt x="1640" y="1783"/>
                  </a:lnTo>
                  <a:lnTo>
                    <a:pt x="1632" y="1779"/>
                  </a:lnTo>
                  <a:lnTo>
                    <a:pt x="1626" y="1775"/>
                  </a:lnTo>
                  <a:lnTo>
                    <a:pt x="1619" y="1770"/>
                  </a:lnTo>
                  <a:lnTo>
                    <a:pt x="1615" y="1764"/>
                  </a:lnTo>
                  <a:lnTo>
                    <a:pt x="1611" y="1757"/>
                  </a:lnTo>
                  <a:lnTo>
                    <a:pt x="1608" y="1750"/>
                  </a:lnTo>
                  <a:lnTo>
                    <a:pt x="1605" y="1743"/>
                  </a:lnTo>
                  <a:lnTo>
                    <a:pt x="1603" y="1734"/>
                  </a:lnTo>
                  <a:lnTo>
                    <a:pt x="1602" y="1727"/>
                  </a:lnTo>
                  <a:lnTo>
                    <a:pt x="1601" y="1709"/>
                  </a:lnTo>
                  <a:lnTo>
                    <a:pt x="1602" y="1691"/>
                  </a:lnTo>
                  <a:lnTo>
                    <a:pt x="1602" y="1691"/>
                  </a:lnTo>
                  <a:lnTo>
                    <a:pt x="1556" y="1704"/>
                  </a:lnTo>
                  <a:lnTo>
                    <a:pt x="1509" y="1716"/>
                  </a:lnTo>
                  <a:lnTo>
                    <a:pt x="1460" y="1727"/>
                  </a:lnTo>
                  <a:lnTo>
                    <a:pt x="1411" y="1737"/>
                  </a:lnTo>
                  <a:lnTo>
                    <a:pt x="1209" y="1780"/>
                  </a:lnTo>
                  <a:lnTo>
                    <a:pt x="1108" y="1803"/>
                  </a:lnTo>
                  <a:lnTo>
                    <a:pt x="1058" y="1815"/>
                  </a:lnTo>
                  <a:lnTo>
                    <a:pt x="1009" y="1827"/>
                  </a:lnTo>
                  <a:lnTo>
                    <a:pt x="961" y="1841"/>
                  </a:lnTo>
                  <a:lnTo>
                    <a:pt x="913" y="1856"/>
                  </a:lnTo>
                  <a:lnTo>
                    <a:pt x="868" y="1872"/>
                  </a:lnTo>
                  <a:lnTo>
                    <a:pt x="823" y="1891"/>
                  </a:lnTo>
                  <a:lnTo>
                    <a:pt x="823" y="1891"/>
                  </a:lnTo>
                  <a:lnTo>
                    <a:pt x="826" y="1904"/>
                  </a:lnTo>
                  <a:lnTo>
                    <a:pt x="828" y="1919"/>
                  </a:lnTo>
                  <a:lnTo>
                    <a:pt x="830" y="1936"/>
                  </a:lnTo>
                  <a:lnTo>
                    <a:pt x="830" y="1952"/>
                  </a:lnTo>
                  <a:lnTo>
                    <a:pt x="828" y="1967"/>
                  </a:lnTo>
                  <a:lnTo>
                    <a:pt x="827" y="1973"/>
                  </a:lnTo>
                  <a:lnTo>
                    <a:pt x="824" y="1979"/>
                  </a:lnTo>
                  <a:lnTo>
                    <a:pt x="822" y="1985"/>
                  </a:lnTo>
                  <a:lnTo>
                    <a:pt x="817" y="1990"/>
                  </a:lnTo>
                  <a:lnTo>
                    <a:pt x="813" y="1994"/>
                  </a:lnTo>
                  <a:lnTo>
                    <a:pt x="808" y="1998"/>
                  </a:lnTo>
                  <a:lnTo>
                    <a:pt x="808" y="1998"/>
                  </a:lnTo>
                  <a:lnTo>
                    <a:pt x="808" y="2018"/>
                  </a:lnTo>
                  <a:lnTo>
                    <a:pt x="809" y="2039"/>
                  </a:lnTo>
                  <a:lnTo>
                    <a:pt x="811" y="2079"/>
                  </a:lnTo>
                  <a:lnTo>
                    <a:pt x="812" y="2097"/>
                  </a:lnTo>
                  <a:lnTo>
                    <a:pt x="811" y="2116"/>
                  </a:lnTo>
                  <a:lnTo>
                    <a:pt x="810" y="2135"/>
                  </a:lnTo>
                  <a:lnTo>
                    <a:pt x="806" y="2153"/>
                  </a:lnTo>
                  <a:lnTo>
                    <a:pt x="806" y="2153"/>
                  </a:lnTo>
                  <a:lnTo>
                    <a:pt x="800" y="2159"/>
                  </a:lnTo>
                  <a:lnTo>
                    <a:pt x="794" y="2168"/>
                  </a:lnTo>
                  <a:lnTo>
                    <a:pt x="781" y="2187"/>
                  </a:lnTo>
                  <a:lnTo>
                    <a:pt x="773" y="2197"/>
                  </a:lnTo>
                  <a:lnTo>
                    <a:pt x="767" y="2204"/>
                  </a:lnTo>
                  <a:lnTo>
                    <a:pt x="760" y="2211"/>
                  </a:lnTo>
                  <a:lnTo>
                    <a:pt x="755" y="2212"/>
                  </a:lnTo>
                  <a:lnTo>
                    <a:pt x="752" y="2213"/>
                  </a:lnTo>
                  <a:lnTo>
                    <a:pt x="752" y="2213"/>
                  </a:lnTo>
                  <a:lnTo>
                    <a:pt x="748" y="2213"/>
                  </a:lnTo>
                  <a:lnTo>
                    <a:pt x="745" y="2213"/>
                  </a:lnTo>
                  <a:lnTo>
                    <a:pt x="736" y="2210"/>
                  </a:lnTo>
                  <a:lnTo>
                    <a:pt x="729" y="2205"/>
                  </a:lnTo>
                  <a:lnTo>
                    <a:pt x="721" y="2199"/>
                  </a:lnTo>
                  <a:lnTo>
                    <a:pt x="705" y="2186"/>
                  </a:lnTo>
                  <a:lnTo>
                    <a:pt x="697" y="2181"/>
                  </a:lnTo>
                  <a:lnTo>
                    <a:pt x="690" y="2175"/>
                  </a:lnTo>
                  <a:lnTo>
                    <a:pt x="690" y="2175"/>
                  </a:lnTo>
                  <a:lnTo>
                    <a:pt x="678" y="2170"/>
                  </a:lnTo>
                  <a:lnTo>
                    <a:pt x="666" y="2165"/>
                  </a:lnTo>
                  <a:lnTo>
                    <a:pt x="657" y="2159"/>
                  </a:lnTo>
                  <a:lnTo>
                    <a:pt x="652" y="2156"/>
                  </a:lnTo>
                  <a:lnTo>
                    <a:pt x="648" y="2153"/>
                  </a:lnTo>
                  <a:lnTo>
                    <a:pt x="648" y="2153"/>
                  </a:lnTo>
                  <a:lnTo>
                    <a:pt x="643" y="2139"/>
                  </a:lnTo>
                  <a:lnTo>
                    <a:pt x="640" y="2123"/>
                  </a:lnTo>
                  <a:lnTo>
                    <a:pt x="636" y="2107"/>
                  </a:lnTo>
                  <a:lnTo>
                    <a:pt x="634" y="2090"/>
                  </a:lnTo>
                  <a:lnTo>
                    <a:pt x="630" y="2058"/>
                  </a:lnTo>
                  <a:lnTo>
                    <a:pt x="628" y="2044"/>
                  </a:lnTo>
                  <a:lnTo>
                    <a:pt x="624" y="2031"/>
                  </a:lnTo>
                  <a:lnTo>
                    <a:pt x="624" y="2031"/>
                  </a:lnTo>
                  <a:lnTo>
                    <a:pt x="604" y="2033"/>
                  </a:lnTo>
                  <a:lnTo>
                    <a:pt x="587" y="2035"/>
                  </a:lnTo>
                  <a:lnTo>
                    <a:pt x="580" y="2034"/>
                  </a:lnTo>
                  <a:lnTo>
                    <a:pt x="572" y="2033"/>
                  </a:lnTo>
                  <a:lnTo>
                    <a:pt x="565" y="2030"/>
                  </a:lnTo>
                  <a:lnTo>
                    <a:pt x="558" y="2023"/>
                  </a:lnTo>
                  <a:lnTo>
                    <a:pt x="558" y="2023"/>
                  </a:lnTo>
                  <a:lnTo>
                    <a:pt x="554" y="2017"/>
                  </a:lnTo>
                  <a:lnTo>
                    <a:pt x="550" y="2009"/>
                  </a:lnTo>
                  <a:lnTo>
                    <a:pt x="548" y="2001"/>
                  </a:lnTo>
                  <a:lnTo>
                    <a:pt x="545" y="1991"/>
                  </a:lnTo>
                  <a:lnTo>
                    <a:pt x="542" y="1970"/>
                  </a:lnTo>
                  <a:lnTo>
                    <a:pt x="541" y="1948"/>
                  </a:lnTo>
                  <a:lnTo>
                    <a:pt x="541" y="1948"/>
                  </a:lnTo>
                  <a:lnTo>
                    <a:pt x="520" y="1952"/>
                  </a:lnTo>
                  <a:lnTo>
                    <a:pt x="500" y="1957"/>
                  </a:lnTo>
                  <a:lnTo>
                    <a:pt x="481" y="1963"/>
                  </a:lnTo>
                  <a:lnTo>
                    <a:pt x="463" y="1971"/>
                  </a:lnTo>
                  <a:lnTo>
                    <a:pt x="428" y="1986"/>
                  </a:lnTo>
                  <a:lnTo>
                    <a:pt x="408" y="1993"/>
                  </a:lnTo>
                  <a:lnTo>
                    <a:pt x="389" y="1999"/>
                  </a:lnTo>
                  <a:lnTo>
                    <a:pt x="389" y="1999"/>
                  </a:lnTo>
                  <a:lnTo>
                    <a:pt x="390" y="2010"/>
                  </a:lnTo>
                  <a:lnTo>
                    <a:pt x="391" y="2021"/>
                  </a:lnTo>
                  <a:lnTo>
                    <a:pt x="396" y="2044"/>
                  </a:lnTo>
                  <a:lnTo>
                    <a:pt x="401" y="2065"/>
                  </a:lnTo>
                  <a:lnTo>
                    <a:pt x="406" y="2088"/>
                  </a:lnTo>
                  <a:lnTo>
                    <a:pt x="406" y="2088"/>
                  </a:lnTo>
                  <a:close/>
                  <a:moveTo>
                    <a:pt x="1681" y="1569"/>
                  </a:moveTo>
                  <a:lnTo>
                    <a:pt x="1681" y="1569"/>
                  </a:lnTo>
                  <a:lnTo>
                    <a:pt x="1678" y="1576"/>
                  </a:lnTo>
                  <a:lnTo>
                    <a:pt x="1675" y="1583"/>
                  </a:lnTo>
                  <a:lnTo>
                    <a:pt x="1672" y="1599"/>
                  </a:lnTo>
                  <a:lnTo>
                    <a:pt x="1670" y="1616"/>
                  </a:lnTo>
                  <a:lnTo>
                    <a:pt x="1670" y="1634"/>
                  </a:lnTo>
                  <a:lnTo>
                    <a:pt x="1671" y="1653"/>
                  </a:lnTo>
                  <a:lnTo>
                    <a:pt x="1672" y="1671"/>
                  </a:lnTo>
                  <a:lnTo>
                    <a:pt x="1677" y="1706"/>
                  </a:lnTo>
                  <a:lnTo>
                    <a:pt x="1677" y="1706"/>
                  </a:lnTo>
                  <a:lnTo>
                    <a:pt x="1684" y="1711"/>
                  </a:lnTo>
                  <a:lnTo>
                    <a:pt x="1691" y="1713"/>
                  </a:lnTo>
                  <a:lnTo>
                    <a:pt x="1698" y="1715"/>
                  </a:lnTo>
                  <a:lnTo>
                    <a:pt x="1705" y="1715"/>
                  </a:lnTo>
                  <a:lnTo>
                    <a:pt x="1718" y="1715"/>
                  </a:lnTo>
                  <a:lnTo>
                    <a:pt x="1725" y="1716"/>
                  </a:lnTo>
                  <a:lnTo>
                    <a:pt x="1732" y="1717"/>
                  </a:lnTo>
                  <a:lnTo>
                    <a:pt x="1732" y="1717"/>
                  </a:lnTo>
                  <a:lnTo>
                    <a:pt x="1730" y="1709"/>
                  </a:lnTo>
                  <a:lnTo>
                    <a:pt x="1729" y="1700"/>
                  </a:lnTo>
                  <a:lnTo>
                    <a:pt x="1729" y="1692"/>
                  </a:lnTo>
                  <a:lnTo>
                    <a:pt x="1730" y="1685"/>
                  </a:lnTo>
                  <a:lnTo>
                    <a:pt x="1733" y="1677"/>
                  </a:lnTo>
                  <a:lnTo>
                    <a:pt x="1736" y="1672"/>
                  </a:lnTo>
                  <a:lnTo>
                    <a:pt x="1740" y="1667"/>
                  </a:lnTo>
                  <a:lnTo>
                    <a:pt x="1746" y="1661"/>
                  </a:lnTo>
                  <a:lnTo>
                    <a:pt x="1751" y="1658"/>
                  </a:lnTo>
                  <a:lnTo>
                    <a:pt x="1757" y="1656"/>
                  </a:lnTo>
                  <a:lnTo>
                    <a:pt x="1764" y="1654"/>
                  </a:lnTo>
                  <a:lnTo>
                    <a:pt x="1770" y="1654"/>
                  </a:lnTo>
                  <a:lnTo>
                    <a:pt x="1778" y="1655"/>
                  </a:lnTo>
                  <a:lnTo>
                    <a:pt x="1784" y="1657"/>
                  </a:lnTo>
                  <a:lnTo>
                    <a:pt x="1791" y="1661"/>
                  </a:lnTo>
                  <a:lnTo>
                    <a:pt x="1797" y="1667"/>
                  </a:lnTo>
                  <a:lnTo>
                    <a:pt x="1797" y="1667"/>
                  </a:lnTo>
                  <a:lnTo>
                    <a:pt x="1799" y="1688"/>
                  </a:lnTo>
                  <a:lnTo>
                    <a:pt x="1800" y="1697"/>
                  </a:lnTo>
                  <a:lnTo>
                    <a:pt x="1804" y="1706"/>
                  </a:lnTo>
                  <a:lnTo>
                    <a:pt x="1804" y="1706"/>
                  </a:lnTo>
                  <a:lnTo>
                    <a:pt x="1807" y="1704"/>
                  </a:lnTo>
                  <a:lnTo>
                    <a:pt x="1811" y="1704"/>
                  </a:lnTo>
                  <a:lnTo>
                    <a:pt x="1820" y="1706"/>
                  </a:lnTo>
                  <a:lnTo>
                    <a:pt x="1820" y="1706"/>
                  </a:lnTo>
                  <a:lnTo>
                    <a:pt x="1825" y="1699"/>
                  </a:lnTo>
                  <a:lnTo>
                    <a:pt x="1828" y="1691"/>
                  </a:lnTo>
                  <a:lnTo>
                    <a:pt x="1830" y="1684"/>
                  </a:lnTo>
                  <a:lnTo>
                    <a:pt x="1832" y="1676"/>
                  </a:lnTo>
                  <a:lnTo>
                    <a:pt x="1833" y="1669"/>
                  </a:lnTo>
                  <a:lnTo>
                    <a:pt x="1833" y="1660"/>
                  </a:lnTo>
                  <a:lnTo>
                    <a:pt x="1831" y="1643"/>
                  </a:lnTo>
                  <a:lnTo>
                    <a:pt x="1829" y="1626"/>
                  </a:lnTo>
                  <a:lnTo>
                    <a:pt x="1825" y="1608"/>
                  </a:lnTo>
                  <a:lnTo>
                    <a:pt x="1822" y="1590"/>
                  </a:lnTo>
                  <a:lnTo>
                    <a:pt x="1820" y="1570"/>
                  </a:lnTo>
                  <a:lnTo>
                    <a:pt x="1820" y="1570"/>
                  </a:lnTo>
                  <a:lnTo>
                    <a:pt x="1802" y="1564"/>
                  </a:lnTo>
                  <a:lnTo>
                    <a:pt x="1785" y="1560"/>
                  </a:lnTo>
                  <a:lnTo>
                    <a:pt x="1768" y="1558"/>
                  </a:lnTo>
                  <a:lnTo>
                    <a:pt x="1750" y="1556"/>
                  </a:lnTo>
                  <a:lnTo>
                    <a:pt x="1733" y="1558"/>
                  </a:lnTo>
                  <a:lnTo>
                    <a:pt x="1716" y="1560"/>
                  </a:lnTo>
                  <a:lnTo>
                    <a:pt x="1698" y="1564"/>
                  </a:lnTo>
                  <a:lnTo>
                    <a:pt x="1681" y="1569"/>
                  </a:lnTo>
                  <a:lnTo>
                    <a:pt x="1681" y="1569"/>
                  </a:lnTo>
                  <a:close/>
                  <a:moveTo>
                    <a:pt x="791" y="1779"/>
                  </a:moveTo>
                  <a:lnTo>
                    <a:pt x="791" y="1779"/>
                  </a:lnTo>
                  <a:lnTo>
                    <a:pt x="790" y="1759"/>
                  </a:lnTo>
                  <a:lnTo>
                    <a:pt x="788" y="1750"/>
                  </a:lnTo>
                  <a:lnTo>
                    <a:pt x="787" y="1746"/>
                  </a:lnTo>
                  <a:lnTo>
                    <a:pt x="785" y="1744"/>
                  </a:lnTo>
                  <a:lnTo>
                    <a:pt x="785" y="1744"/>
                  </a:lnTo>
                  <a:lnTo>
                    <a:pt x="782" y="1742"/>
                  </a:lnTo>
                  <a:lnTo>
                    <a:pt x="779" y="1740"/>
                  </a:lnTo>
                  <a:lnTo>
                    <a:pt x="768" y="1737"/>
                  </a:lnTo>
                  <a:lnTo>
                    <a:pt x="756" y="1737"/>
                  </a:lnTo>
                  <a:lnTo>
                    <a:pt x="742" y="1739"/>
                  </a:lnTo>
                  <a:lnTo>
                    <a:pt x="712" y="1744"/>
                  </a:lnTo>
                  <a:lnTo>
                    <a:pt x="688" y="1747"/>
                  </a:lnTo>
                  <a:lnTo>
                    <a:pt x="688" y="1747"/>
                  </a:lnTo>
                  <a:lnTo>
                    <a:pt x="661" y="1751"/>
                  </a:lnTo>
                  <a:lnTo>
                    <a:pt x="636" y="1756"/>
                  </a:lnTo>
                  <a:lnTo>
                    <a:pt x="614" y="1758"/>
                  </a:lnTo>
                  <a:lnTo>
                    <a:pt x="605" y="1759"/>
                  </a:lnTo>
                  <a:lnTo>
                    <a:pt x="598" y="1759"/>
                  </a:lnTo>
                  <a:lnTo>
                    <a:pt x="598" y="1759"/>
                  </a:lnTo>
                  <a:lnTo>
                    <a:pt x="586" y="1765"/>
                  </a:lnTo>
                  <a:lnTo>
                    <a:pt x="575" y="1770"/>
                  </a:lnTo>
                  <a:lnTo>
                    <a:pt x="554" y="1779"/>
                  </a:lnTo>
                  <a:lnTo>
                    <a:pt x="554" y="1779"/>
                  </a:lnTo>
                  <a:lnTo>
                    <a:pt x="554" y="1782"/>
                  </a:lnTo>
                  <a:lnTo>
                    <a:pt x="553" y="1785"/>
                  </a:lnTo>
                  <a:lnTo>
                    <a:pt x="549" y="1788"/>
                  </a:lnTo>
                  <a:lnTo>
                    <a:pt x="545" y="1791"/>
                  </a:lnTo>
                  <a:lnTo>
                    <a:pt x="541" y="1794"/>
                  </a:lnTo>
                  <a:lnTo>
                    <a:pt x="541" y="1794"/>
                  </a:lnTo>
                  <a:lnTo>
                    <a:pt x="543" y="1830"/>
                  </a:lnTo>
                  <a:lnTo>
                    <a:pt x="545" y="1867"/>
                  </a:lnTo>
                  <a:lnTo>
                    <a:pt x="546" y="1885"/>
                  </a:lnTo>
                  <a:lnTo>
                    <a:pt x="549" y="1903"/>
                  </a:lnTo>
                  <a:lnTo>
                    <a:pt x="552" y="1919"/>
                  </a:lnTo>
                  <a:lnTo>
                    <a:pt x="556" y="1936"/>
                  </a:lnTo>
                  <a:lnTo>
                    <a:pt x="556" y="1936"/>
                  </a:lnTo>
                  <a:lnTo>
                    <a:pt x="556" y="1946"/>
                  </a:lnTo>
                  <a:lnTo>
                    <a:pt x="556" y="1956"/>
                  </a:lnTo>
                  <a:lnTo>
                    <a:pt x="557" y="1966"/>
                  </a:lnTo>
                  <a:lnTo>
                    <a:pt x="559" y="1975"/>
                  </a:lnTo>
                  <a:lnTo>
                    <a:pt x="561" y="1985"/>
                  </a:lnTo>
                  <a:lnTo>
                    <a:pt x="565" y="1993"/>
                  </a:lnTo>
                  <a:lnTo>
                    <a:pt x="573" y="2013"/>
                  </a:lnTo>
                  <a:lnTo>
                    <a:pt x="573" y="2013"/>
                  </a:lnTo>
                  <a:lnTo>
                    <a:pt x="584" y="2014"/>
                  </a:lnTo>
                  <a:lnTo>
                    <a:pt x="595" y="2015"/>
                  </a:lnTo>
                  <a:lnTo>
                    <a:pt x="617" y="2012"/>
                  </a:lnTo>
                  <a:lnTo>
                    <a:pt x="629" y="2010"/>
                  </a:lnTo>
                  <a:lnTo>
                    <a:pt x="640" y="2010"/>
                  </a:lnTo>
                  <a:lnTo>
                    <a:pt x="651" y="2013"/>
                  </a:lnTo>
                  <a:lnTo>
                    <a:pt x="657" y="2015"/>
                  </a:lnTo>
                  <a:lnTo>
                    <a:pt x="661" y="2018"/>
                  </a:lnTo>
                  <a:lnTo>
                    <a:pt x="661" y="2018"/>
                  </a:lnTo>
                  <a:lnTo>
                    <a:pt x="659" y="1999"/>
                  </a:lnTo>
                  <a:lnTo>
                    <a:pt x="656" y="1978"/>
                  </a:lnTo>
                  <a:lnTo>
                    <a:pt x="656" y="1978"/>
                  </a:lnTo>
                  <a:lnTo>
                    <a:pt x="634" y="1979"/>
                  </a:lnTo>
                  <a:lnTo>
                    <a:pt x="624" y="1979"/>
                  </a:lnTo>
                  <a:lnTo>
                    <a:pt x="616" y="1980"/>
                  </a:lnTo>
                  <a:lnTo>
                    <a:pt x="616" y="1980"/>
                  </a:lnTo>
                  <a:lnTo>
                    <a:pt x="611" y="1974"/>
                  </a:lnTo>
                  <a:lnTo>
                    <a:pt x="605" y="1967"/>
                  </a:lnTo>
                  <a:lnTo>
                    <a:pt x="601" y="1958"/>
                  </a:lnTo>
                  <a:lnTo>
                    <a:pt x="597" y="1949"/>
                  </a:lnTo>
                  <a:lnTo>
                    <a:pt x="595" y="1940"/>
                  </a:lnTo>
                  <a:lnTo>
                    <a:pt x="593" y="1930"/>
                  </a:lnTo>
                  <a:lnTo>
                    <a:pt x="589" y="1910"/>
                  </a:lnTo>
                  <a:lnTo>
                    <a:pt x="588" y="1887"/>
                  </a:lnTo>
                  <a:lnTo>
                    <a:pt x="587" y="1864"/>
                  </a:lnTo>
                  <a:lnTo>
                    <a:pt x="587" y="1840"/>
                  </a:lnTo>
                  <a:lnTo>
                    <a:pt x="586" y="1817"/>
                  </a:lnTo>
                  <a:lnTo>
                    <a:pt x="586" y="1817"/>
                  </a:lnTo>
                  <a:lnTo>
                    <a:pt x="590" y="1811"/>
                  </a:lnTo>
                  <a:lnTo>
                    <a:pt x="596" y="1805"/>
                  </a:lnTo>
                  <a:lnTo>
                    <a:pt x="601" y="1801"/>
                  </a:lnTo>
                  <a:lnTo>
                    <a:pt x="609" y="1796"/>
                  </a:lnTo>
                  <a:lnTo>
                    <a:pt x="609" y="1796"/>
                  </a:lnTo>
                  <a:lnTo>
                    <a:pt x="614" y="1795"/>
                  </a:lnTo>
                  <a:lnTo>
                    <a:pt x="620" y="1794"/>
                  </a:lnTo>
                  <a:lnTo>
                    <a:pt x="636" y="1792"/>
                  </a:lnTo>
                  <a:lnTo>
                    <a:pt x="656" y="1791"/>
                  </a:lnTo>
                  <a:lnTo>
                    <a:pt x="675" y="1789"/>
                  </a:lnTo>
                  <a:lnTo>
                    <a:pt x="675" y="1789"/>
                  </a:lnTo>
                  <a:lnTo>
                    <a:pt x="681" y="1787"/>
                  </a:lnTo>
                  <a:lnTo>
                    <a:pt x="688" y="1785"/>
                  </a:lnTo>
                  <a:lnTo>
                    <a:pt x="694" y="1782"/>
                  </a:lnTo>
                  <a:lnTo>
                    <a:pt x="701" y="1781"/>
                  </a:lnTo>
                  <a:lnTo>
                    <a:pt x="701" y="1781"/>
                  </a:lnTo>
                  <a:lnTo>
                    <a:pt x="709" y="1781"/>
                  </a:lnTo>
                  <a:lnTo>
                    <a:pt x="719" y="1781"/>
                  </a:lnTo>
                  <a:lnTo>
                    <a:pt x="727" y="1783"/>
                  </a:lnTo>
                  <a:lnTo>
                    <a:pt x="737" y="1785"/>
                  </a:lnTo>
                  <a:lnTo>
                    <a:pt x="752" y="1790"/>
                  </a:lnTo>
                  <a:lnTo>
                    <a:pt x="758" y="1793"/>
                  </a:lnTo>
                  <a:lnTo>
                    <a:pt x="763" y="1796"/>
                  </a:lnTo>
                  <a:lnTo>
                    <a:pt x="763" y="1796"/>
                  </a:lnTo>
                  <a:lnTo>
                    <a:pt x="771" y="1835"/>
                  </a:lnTo>
                  <a:lnTo>
                    <a:pt x="776" y="1856"/>
                  </a:lnTo>
                  <a:lnTo>
                    <a:pt x="779" y="1878"/>
                  </a:lnTo>
                  <a:lnTo>
                    <a:pt x="780" y="1899"/>
                  </a:lnTo>
                  <a:lnTo>
                    <a:pt x="780" y="1922"/>
                  </a:lnTo>
                  <a:lnTo>
                    <a:pt x="779" y="1931"/>
                  </a:lnTo>
                  <a:lnTo>
                    <a:pt x="778" y="1942"/>
                  </a:lnTo>
                  <a:lnTo>
                    <a:pt x="776" y="1952"/>
                  </a:lnTo>
                  <a:lnTo>
                    <a:pt x="772" y="1961"/>
                  </a:lnTo>
                  <a:lnTo>
                    <a:pt x="772" y="1961"/>
                  </a:lnTo>
                  <a:lnTo>
                    <a:pt x="764" y="1964"/>
                  </a:lnTo>
                  <a:lnTo>
                    <a:pt x="757" y="1968"/>
                  </a:lnTo>
                  <a:lnTo>
                    <a:pt x="750" y="1970"/>
                  </a:lnTo>
                  <a:lnTo>
                    <a:pt x="740" y="1969"/>
                  </a:lnTo>
                  <a:lnTo>
                    <a:pt x="740" y="1969"/>
                  </a:lnTo>
                  <a:lnTo>
                    <a:pt x="739" y="1971"/>
                  </a:lnTo>
                  <a:lnTo>
                    <a:pt x="739" y="1973"/>
                  </a:lnTo>
                  <a:lnTo>
                    <a:pt x="740" y="1978"/>
                  </a:lnTo>
                  <a:lnTo>
                    <a:pt x="741" y="1984"/>
                  </a:lnTo>
                  <a:lnTo>
                    <a:pt x="742" y="1990"/>
                  </a:lnTo>
                  <a:lnTo>
                    <a:pt x="742" y="1990"/>
                  </a:lnTo>
                  <a:lnTo>
                    <a:pt x="755" y="1988"/>
                  </a:lnTo>
                  <a:lnTo>
                    <a:pt x="772" y="1987"/>
                  </a:lnTo>
                  <a:lnTo>
                    <a:pt x="781" y="1986"/>
                  </a:lnTo>
                  <a:lnTo>
                    <a:pt x="790" y="1984"/>
                  </a:lnTo>
                  <a:lnTo>
                    <a:pt x="797" y="1980"/>
                  </a:lnTo>
                  <a:lnTo>
                    <a:pt x="805" y="1976"/>
                  </a:lnTo>
                  <a:lnTo>
                    <a:pt x="805" y="1976"/>
                  </a:lnTo>
                  <a:lnTo>
                    <a:pt x="808" y="1967"/>
                  </a:lnTo>
                  <a:lnTo>
                    <a:pt x="810" y="1955"/>
                  </a:lnTo>
                  <a:lnTo>
                    <a:pt x="812" y="1943"/>
                  </a:lnTo>
                  <a:lnTo>
                    <a:pt x="813" y="1931"/>
                  </a:lnTo>
                  <a:lnTo>
                    <a:pt x="812" y="1918"/>
                  </a:lnTo>
                  <a:lnTo>
                    <a:pt x="812" y="1906"/>
                  </a:lnTo>
                  <a:lnTo>
                    <a:pt x="809" y="1879"/>
                  </a:lnTo>
                  <a:lnTo>
                    <a:pt x="803" y="1852"/>
                  </a:lnTo>
                  <a:lnTo>
                    <a:pt x="799" y="1826"/>
                  </a:lnTo>
                  <a:lnTo>
                    <a:pt x="794" y="1802"/>
                  </a:lnTo>
                  <a:lnTo>
                    <a:pt x="791" y="1779"/>
                  </a:lnTo>
                  <a:lnTo>
                    <a:pt x="791" y="1779"/>
                  </a:lnTo>
                  <a:close/>
                  <a:moveTo>
                    <a:pt x="1837" y="1901"/>
                  </a:moveTo>
                  <a:lnTo>
                    <a:pt x="1837" y="1901"/>
                  </a:lnTo>
                  <a:lnTo>
                    <a:pt x="1839" y="1901"/>
                  </a:lnTo>
                  <a:lnTo>
                    <a:pt x="1841" y="1901"/>
                  </a:lnTo>
                  <a:lnTo>
                    <a:pt x="1844" y="1898"/>
                  </a:lnTo>
                  <a:lnTo>
                    <a:pt x="1845" y="1896"/>
                  </a:lnTo>
                  <a:lnTo>
                    <a:pt x="1845" y="1895"/>
                  </a:lnTo>
                  <a:lnTo>
                    <a:pt x="1844" y="1894"/>
                  </a:lnTo>
                  <a:lnTo>
                    <a:pt x="1844" y="1894"/>
                  </a:lnTo>
                  <a:lnTo>
                    <a:pt x="1846" y="1889"/>
                  </a:lnTo>
                  <a:lnTo>
                    <a:pt x="1848" y="1885"/>
                  </a:lnTo>
                  <a:lnTo>
                    <a:pt x="1851" y="1873"/>
                  </a:lnTo>
                  <a:lnTo>
                    <a:pt x="1852" y="1860"/>
                  </a:lnTo>
                  <a:lnTo>
                    <a:pt x="1852" y="1843"/>
                  </a:lnTo>
                  <a:lnTo>
                    <a:pt x="1851" y="1827"/>
                  </a:lnTo>
                  <a:lnTo>
                    <a:pt x="1848" y="1811"/>
                  </a:lnTo>
                  <a:lnTo>
                    <a:pt x="1845" y="1795"/>
                  </a:lnTo>
                  <a:lnTo>
                    <a:pt x="1842" y="1781"/>
                  </a:lnTo>
                  <a:lnTo>
                    <a:pt x="1842" y="1781"/>
                  </a:lnTo>
                  <a:lnTo>
                    <a:pt x="1836" y="1781"/>
                  </a:lnTo>
                  <a:lnTo>
                    <a:pt x="1827" y="1781"/>
                  </a:lnTo>
                  <a:lnTo>
                    <a:pt x="1821" y="1782"/>
                  </a:lnTo>
                  <a:lnTo>
                    <a:pt x="1817" y="1783"/>
                  </a:lnTo>
                  <a:lnTo>
                    <a:pt x="1816" y="1785"/>
                  </a:lnTo>
                  <a:lnTo>
                    <a:pt x="1816" y="1785"/>
                  </a:lnTo>
                  <a:lnTo>
                    <a:pt x="1820" y="1793"/>
                  </a:lnTo>
                  <a:lnTo>
                    <a:pt x="1821" y="1801"/>
                  </a:lnTo>
                  <a:lnTo>
                    <a:pt x="1821" y="1809"/>
                  </a:lnTo>
                  <a:lnTo>
                    <a:pt x="1820" y="1817"/>
                  </a:lnTo>
                  <a:lnTo>
                    <a:pt x="1817" y="1823"/>
                  </a:lnTo>
                  <a:lnTo>
                    <a:pt x="1814" y="1831"/>
                  </a:lnTo>
                  <a:lnTo>
                    <a:pt x="1811" y="1836"/>
                  </a:lnTo>
                  <a:lnTo>
                    <a:pt x="1806" y="1841"/>
                  </a:lnTo>
                  <a:lnTo>
                    <a:pt x="1800" y="1847"/>
                  </a:lnTo>
                  <a:lnTo>
                    <a:pt x="1795" y="1850"/>
                  </a:lnTo>
                  <a:lnTo>
                    <a:pt x="1789" y="1853"/>
                  </a:lnTo>
                  <a:lnTo>
                    <a:pt x="1783" y="1855"/>
                  </a:lnTo>
                  <a:lnTo>
                    <a:pt x="1777" y="1855"/>
                  </a:lnTo>
                  <a:lnTo>
                    <a:pt x="1770" y="1854"/>
                  </a:lnTo>
                  <a:lnTo>
                    <a:pt x="1765" y="1852"/>
                  </a:lnTo>
                  <a:lnTo>
                    <a:pt x="1760" y="1849"/>
                  </a:lnTo>
                  <a:lnTo>
                    <a:pt x="1760" y="1849"/>
                  </a:lnTo>
                  <a:lnTo>
                    <a:pt x="1755" y="1843"/>
                  </a:lnTo>
                  <a:lnTo>
                    <a:pt x="1752" y="1836"/>
                  </a:lnTo>
                  <a:lnTo>
                    <a:pt x="1747" y="1822"/>
                  </a:lnTo>
                  <a:lnTo>
                    <a:pt x="1747" y="1822"/>
                  </a:lnTo>
                  <a:lnTo>
                    <a:pt x="1744" y="1813"/>
                  </a:lnTo>
                  <a:lnTo>
                    <a:pt x="1742" y="1804"/>
                  </a:lnTo>
                  <a:lnTo>
                    <a:pt x="1740" y="1794"/>
                  </a:lnTo>
                  <a:lnTo>
                    <a:pt x="1737" y="1785"/>
                  </a:lnTo>
                  <a:lnTo>
                    <a:pt x="1737" y="1785"/>
                  </a:lnTo>
                  <a:lnTo>
                    <a:pt x="1722" y="1786"/>
                  </a:lnTo>
                  <a:lnTo>
                    <a:pt x="1709" y="1787"/>
                  </a:lnTo>
                  <a:lnTo>
                    <a:pt x="1698" y="1788"/>
                  </a:lnTo>
                  <a:lnTo>
                    <a:pt x="1685" y="1789"/>
                  </a:lnTo>
                  <a:lnTo>
                    <a:pt x="1685" y="1789"/>
                  </a:lnTo>
                  <a:lnTo>
                    <a:pt x="1685" y="1805"/>
                  </a:lnTo>
                  <a:lnTo>
                    <a:pt x="1685" y="1822"/>
                  </a:lnTo>
                  <a:lnTo>
                    <a:pt x="1685" y="1830"/>
                  </a:lnTo>
                  <a:lnTo>
                    <a:pt x="1686" y="1837"/>
                  </a:lnTo>
                  <a:lnTo>
                    <a:pt x="1688" y="1842"/>
                  </a:lnTo>
                  <a:lnTo>
                    <a:pt x="1690" y="1847"/>
                  </a:lnTo>
                  <a:lnTo>
                    <a:pt x="1690" y="1847"/>
                  </a:lnTo>
                  <a:lnTo>
                    <a:pt x="1700" y="1854"/>
                  </a:lnTo>
                  <a:lnTo>
                    <a:pt x="1709" y="1862"/>
                  </a:lnTo>
                  <a:lnTo>
                    <a:pt x="1719" y="1869"/>
                  </a:lnTo>
                  <a:lnTo>
                    <a:pt x="1727" y="1877"/>
                  </a:lnTo>
                  <a:lnTo>
                    <a:pt x="1727" y="1877"/>
                  </a:lnTo>
                  <a:lnTo>
                    <a:pt x="1747" y="1897"/>
                  </a:lnTo>
                  <a:lnTo>
                    <a:pt x="1766" y="1916"/>
                  </a:lnTo>
                  <a:lnTo>
                    <a:pt x="1785" y="1933"/>
                  </a:lnTo>
                  <a:lnTo>
                    <a:pt x="1795" y="1942"/>
                  </a:lnTo>
                  <a:lnTo>
                    <a:pt x="1805" y="1948"/>
                  </a:lnTo>
                  <a:lnTo>
                    <a:pt x="1805" y="1948"/>
                  </a:lnTo>
                  <a:lnTo>
                    <a:pt x="1814" y="1938"/>
                  </a:lnTo>
                  <a:lnTo>
                    <a:pt x="1825" y="1926"/>
                  </a:lnTo>
                  <a:lnTo>
                    <a:pt x="1829" y="1921"/>
                  </a:lnTo>
                  <a:lnTo>
                    <a:pt x="1832" y="1914"/>
                  </a:lnTo>
                  <a:lnTo>
                    <a:pt x="1836" y="1908"/>
                  </a:lnTo>
                  <a:lnTo>
                    <a:pt x="1837" y="1901"/>
                  </a:lnTo>
                  <a:lnTo>
                    <a:pt x="1837" y="1901"/>
                  </a:lnTo>
                  <a:close/>
                  <a:moveTo>
                    <a:pt x="630" y="1813"/>
                  </a:moveTo>
                  <a:lnTo>
                    <a:pt x="630" y="1813"/>
                  </a:lnTo>
                  <a:lnTo>
                    <a:pt x="619" y="1815"/>
                  </a:lnTo>
                  <a:lnTo>
                    <a:pt x="613" y="1817"/>
                  </a:lnTo>
                  <a:lnTo>
                    <a:pt x="606" y="1820"/>
                  </a:lnTo>
                  <a:lnTo>
                    <a:pt x="601" y="1824"/>
                  </a:lnTo>
                  <a:lnTo>
                    <a:pt x="601" y="1824"/>
                  </a:lnTo>
                  <a:lnTo>
                    <a:pt x="601" y="1858"/>
                  </a:lnTo>
                  <a:lnTo>
                    <a:pt x="601" y="1877"/>
                  </a:lnTo>
                  <a:lnTo>
                    <a:pt x="602" y="1895"/>
                  </a:lnTo>
                  <a:lnTo>
                    <a:pt x="604" y="1913"/>
                  </a:lnTo>
                  <a:lnTo>
                    <a:pt x="608" y="1930"/>
                  </a:lnTo>
                  <a:lnTo>
                    <a:pt x="613" y="1946"/>
                  </a:lnTo>
                  <a:lnTo>
                    <a:pt x="616" y="1953"/>
                  </a:lnTo>
                  <a:lnTo>
                    <a:pt x="620" y="1959"/>
                  </a:lnTo>
                  <a:lnTo>
                    <a:pt x="620" y="1959"/>
                  </a:lnTo>
                  <a:lnTo>
                    <a:pt x="628" y="1960"/>
                  </a:lnTo>
                  <a:lnTo>
                    <a:pt x="636" y="1961"/>
                  </a:lnTo>
                  <a:lnTo>
                    <a:pt x="645" y="1961"/>
                  </a:lnTo>
                  <a:lnTo>
                    <a:pt x="649" y="1961"/>
                  </a:lnTo>
                  <a:lnTo>
                    <a:pt x="654" y="1959"/>
                  </a:lnTo>
                  <a:lnTo>
                    <a:pt x="654" y="1959"/>
                  </a:lnTo>
                  <a:lnTo>
                    <a:pt x="656" y="1927"/>
                  </a:lnTo>
                  <a:lnTo>
                    <a:pt x="657" y="1912"/>
                  </a:lnTo>
                  <a:lnTo>
                    <a:pt x="660" y="1899"/>
                  </a:lnTo>
                  <a:lnTo>
                    <a:pt x="660" y="1899"/>
                  </a:lnTo>
                  <a:lnTo>
                    <a:pt x="664" y="1895"/>
                  </a:lnTo>
                  <a:lnTo>
                    <a:pt x="671" y="1893"/>
                  </a:lnTo>
                  <a:lnTo>
                    <a:pt x="677" y="1891"/>
                  </a:lnTo>
                  <a:lnTo>
                    <a:pt x="684" y="1891"/>
                  </a:lnTo>
                  <a:lnTo>
                    <a:pt x="699" y="1893"/>
                  </a:lnTo>
                  <a:lnTo>
                    <a:pt x="714" y="1896"/>
                  </a:lnTo>
                  <a:lnTo>
                    <a:pt x="714" y="1896"/>
                  </a:lnTo>
                  <a:lnTo>
                    <a:pt x="718" y="1901"/>
                  </a:lnTo>
                  <a:lnTo>
                    <a:pt x="721" y="1908"/>
                  </a:lnTo>
                  <a:lnTo>
                    <a:pt x="726" y="1921"/>
                  </a:lnTo>
                  <a:lnTo>
                    <a:pt x="732" y="1933"/>
                  </a:lnTo>
                  <a:lnTo>
                    <a:pt x="735" y="1939"/>
                  </a:lnTo>
                  <a:lnTo>
                    <a:pt x="738" y="1944"/>
                  </a:lnTo>
                  <a:lnTo>
                    <a:pt x="738" y="1944"/>
                  </a:lnTo>
                  <a:lnTo>
                    <a:pt x="745" y="1945"/>
                  </a:lnTo>
                  <a:lnTo>
                    <a:pt x="751" y="1945"/>
                  </a:lnTo>
                  <a:lnTo>
                    <a:pt x="756" y="1944"/>
                  </a:lnTo>
                  <a:lnTo>
                    <a:pt x="761" y="1941"/>
                  </a:lnTo>
                  <a:lnTo>
                    <a:pt x="761" y="1941"/>
                  </a:lnTo>
                  <a:lnTo>
                    <a:pt x="763" y="1924"/>
                  </a:lnTo>
                  <a:lnTo>
                    <a:pt x="764" y="1906"/>
                  </a:lnTo>
                  <a:lnTo>
                    <a:pt x="764" y="1886"/>
                  </a:lnTo>
                  <a:lnTo>
                    <a:pt x="763" y="1867"/>
                  </a:lnTo>
                  <a:lnTo>
                    <a:pt x="760" y="1848"/>
                  </a:lnTo>
                  <a:lnTo>
                    <a:pt x="757" y="1839"/>
                  </a:lnTo>
                  <a:lnTo>
                    <a:pt x="754" y="1831"/>
                  </a:lnTo>
                  <a:lnTo>
                    <a:pt x="751" y="1822"/>
                  </a:lnTo>
                  <a:lnTo>
                    <a:pt x="747" y="1815"/>
                  </a:lnTo>
                  <a:lnTo>
                    <a:pt x="742" y="1808"/>
                  </a:lnTo>
                  <a:lnTo>
                    <a:pt x="736" y="1802"/>
                  </a:lnTo>
                  <a:lnTo>
                    <a:pt x="736" y="1802"/>
                  </a:lnTo>
                  <a:lnTo>
                    <a:pt x="721" y="1802"/>
                  </a:lnTo>
                  <a:lnTo>
                    <a:pt x="706" y="1802"/>
                  </a:lnTo>
                  <a:lnTo>
                    <a:pt x="692" y="1803"/>
                  </a:lnTo>
                  <a:lnTo>
                    <a:pt x="679" y="1805"/>
                  </a:lnTo>
                  <a:lnTo>
                    <a:pt x="654" y="1809"/>
                  </a:lnTo>
                  <a:lnTo>
                    <a:pt x="630" y="1813"/>
                  </a:lnTo>
                  <a:lnTo>
                    <a:pt x="630" y="1813"/>
                  </a:lnTo>
                  <a:close/>
                  <a:moveTo>
                    <a:pt x="718" y="1952"/>
                  </a:moveTo>
                  <a:lnTo>
                    <a:pt x="718" y="1952"/>
                  </a:lnTo>
                  <a:lnTo>
                    <a:pt x="719" y="1953"/>
                  </a:lnTo>
                  <a:lnTo>
                    <a:pt x="720" y="1953"/>
                  </a:lnTo>
                  <a:lnTo>
                    <a:pt x="721" y="1954"/>
                  </a:lnTo>
                  <a:lnTo>
                    <a:pt x="721" y="1952"/>
                  </a:lnTo>
                  <a:lnTo>
                    <a:pt x="721" y="1952"/>
                  </a:lnTo>
                  <a:lnTo>
                    <a:pt x="718" y="1943"/>
                  </a:lnTo>
                  <a:lnTo>
                    <a:pt x="716" y="1933"/>
                  </a:lnTo>
                  <a:lnTo>
                    <a:pt x="711" y="1923"/>
                  </a:lnTo>
                  <a:lnTo>
                    <a:pt x="706" y="1913"/>
                  </a:lnTo>
                  <a:lnTo>
                    <a:pt x="706" y="1913"/>
                  </a:lnTo>
                  <a:lnTo>
                    <a:pt x="701" y="1911"/>
                  </a:lnTo>
                  <a:lnTo>
                    <a:pt x="693" y="1911"/>
                  </a:lnTo>
                  <a:lnTo>
                    <a:pt x="687" y="1911"/>
                  </a:lnTo>
                  <a:lnTo>
                    <a:pt x="682" y="1911"/>
                  </a:lnTo>
                  <a:lnTo>
                    <a:pt x="682" y="1911"/>
                  </a:lnTo>
                  <a:lnTo>
                    <a:pt x="677" y="1917"/>
                  </a:lnTo>
                  <a:lnTo>
                    <a:pt x="674" y="1927"/>
                  </a:lnTo>
                  <a:lnTo>
                    <a:pt x="672" y="1938"/>
                  </a:lnTo>
                  <a:lnTo>
                    <a:pt x="671" y="1949"/>
                  </a:lnTo>
                  <a:lnTo>
                    <a:pt x="670" y="1962"/>
                  </a:lnTo>
                  <a:lnTo>
                    <a:pt x="670" y="1974"/>
                  </a:lnTo>
                  <a:lnTo>
                    <a:pt x="671" y="1998"/>
                  </a:lnTo>
                  <a:lnTo>
                    <a:pt x="671" y="1998"/>
                  </a:lnTo>
                  <a:lnTo>
                    <a:pt x="673" y="2006"/>
                  </a:lnTo>
                  <a:lnTo>
                    <a:pt x="675" y="2016"/>
                  </a:lnTo>
                  <a:lnTo>
                    <a:pt x="680" y="2033"/>
                  </a:lnTo>
                  <a:lnTo>
                    <a:pt x="687" y="2049"/>
                  </a:lnTo>
                  <a:lnTo>
                    <a:pt x="693" y="2063"/>
                  </a:lnTo>
                  <a:lnTo>
                    <a:pt x="693" y="2063"/>
                  </a:lnTo>
                  <a:lnTo>
                    <a:pt x="703" y="2064"/>
                  </a:lnTo>
                  <a:lnTo>
                    <a:pt x="711" y="2064"/>
                  </a:lnTo>
                  <a:lnTo>
                    <a:pt x="721" y="2062"/>
                  </a:lnTo>
                  <a:lnTo>
                    <a:pt x="729" y="2059"/>
                  </a:lnTo>
                  <a:lnTo>
                    <a:pt x="729" y="2059"/>
                  </a:lnTo>
                  <a:lnTo>
                    <a:pt x="731" y="2047"/>
                  </a:lnTo>
                  <a:lnTo>
                    <a:pt x="732" y="2033"/>
                  </a:lnTo>
                  <a:lnTo>
                    <a:pt x="731" y="2019"/>
                  </a:lnTo>
                  <a:lnTo>
                    <a:pt x="730" y="2005"/>
                  </a:lnTo>
                  <a:lnTo>
                    <a:pt x="727" y="1991"/>
                  </a:lnTo>
                  <a:lnTo>
                    <a:pt x="724" y="1977"/>
                  </a:lnTo>
                  <a:lnTo>
                    <a:pt x="718" y="1952"/>
                  </a:lnTo>
                  <a:lnTo>
                    <a:pt x="718" y="1952"/>
                  </a:lnTo>
                  <a:close/>
                  <a:moveTo>
                    <a:pt x="798" y="2098"/>
                  </a:moveTo>
                  <a:lnTo>
                    <a:pt x="798" y="2098"/>
                  </a:lnTo>
                  <a:lnTo>
                    <a:pt x="799" y="2088"/>
                  </a:lnTo>
                  <a:lnTo>
                    <a:pt x="799" y="2075"/>
                  </a:lnTo>
                  <a:lnTo>
                    <a:pt x="797" y="2046"/>
                  </a:lnTo>
                  <a:lnTo>
                    <a:pt x="795" y="2032"/>
                  </a:lnTo>
                  <a:lnTo>
                    <a:pt x="793" y="2019"/>
                  </a:lnTo>
                  <a:lnTo>
                    <a:pt x="791" y="2008"/>
                  </a:lnTo>
                  <a:lnTo>
                    <a:pt x="787" y="2001"/>
                  </a:lnTo>
                  <a:lnTo>
                    <a:pt x="787" y="2001"/>
                  </a:lnTo>
                  <a:lnTo>
                    <a:pt x="777" y="2005"/>
                  </a:lnTo>
                  <a:lnTo>
                    <a:pt x="767" y="2010"/>
                  </a:lnTo>
                  <a:lnTo>
                    <a:pt x="758" y="2015"/>
                  </a:lnTo>
                  <a:lnTo>
                    <a:pt x="750" y="2018"/>
                  </a:lnTo>
                  <a:lnTo>
                    <a:pt x="750" y="2018"/>
                  </a:lnTo>
                  <a:lnTo>
                    <a:pt x="751" y="2031"/>
                  </a:lnTo>
                  <a:lnTo>
                    <a:pt x="750" y="2045"/>
                  </a:lnTo>
                  <a:lnTo>
                    <a:pt x="749" y="2051"/>
                  </a:lnTo>
                  <a:lnTo>
                    <a:pt x="748" y="2058"/>
                  </a:lnTo>
                  <a:lnTo>
                    <a:pt x="746" y="2063"/>
                  </a:lnTo>
                  <a:lnTo>
                    <a:pt x="742" y="2069"/>
                  </a:lnTo>
                  <a:lnTo>
                    <a:pt x="738" y="2074"/>
                  </a:lnTo>
                  <a:lnTo>
                    <a:pt x="734" y="2078"/>
                  </a:lnTo>
                  <a:lnTo>
                    <a:pt x="729" y="2081"/>
                  </a:lnTo>
                  <a:lnTo>
                    <a:pt x="723" y="2084"/>
                  </a:lnTo>
                  <a:lnTo>
                    <a:pt x="716" y="2085"/>
                  </a:lnTo>
                  <a:lnTo>
                    <a:pt x="708" y="2086"/>
                  </a:lnTo>
                  <a:lnTo>
                    <a:pt x="700" y="2085"/>
                  </a:lnTo>
                  <a:lnTo>
                    <a:pt x="690" y="2083"/>
                  </a:lnTo>
                  <a:lnTo>
                    <a:pt x="690" y="2083"/>
                  </a:lnTo>
                  <a:lnTo>
                    <a:pt x="684" y="2078"/>
                  </a:lnTo>
                  <a:lnTo>
                    <a:pt x="679" y="2072"/>
                  </a:lnTo>
                  <a:lnTo>
                    <a:pt x="676" y="2064"/>
                  </a:lnTo>
                  <a:lnTo>
                    <a:pt x="673" y="2057"/>
                  </a:lnTo>
                  <a:lnTo>
                    <a:pt x="667" y="2039"/>
                  </a:lnTo>
                  <a:lnTo>
                    <a:pt x="661" y="2023"/>
                  </a:lnTo>
                  <a:lnTo>
                    <a:pt x="661" y="2023"/>
                  </a:lnTo>
                  <a:lnTo>
                    <a:pt x="660" y="2027"/>
                  </a:lnTo>
                  <a:lnTo>
                    <a:pt x="658" y="2030"/>
                  </a:lnTo>
                  <a:lnTo>
                    <a:pt x="655" y="2031"/>
                  </a:lnTo>
                  <a:lnTo>
                    <a:pt x="650" y="2032"/>
                  </a:lnTo>
                  <a:lnTo>
                    <a:pt x="643" y="2032"/>
                  </a:lnTo>
                  <a:lnTo>
                    <a:pt x="640" y="2032"/>
                  </a:lnTo>
                  <a:lnTo>
                    <a:pt x="638" y="2033"/>
                  </a:lnTo>
                  <a:lnTo>
                    <a:pt x="638" y="2033"/>
                  </a:lnTo>
                  <a:lnTo>
                    <a:pt x="642" y="2044"/>
                  </a:lnTo>
                  <a:lnTo>
                    <a:pt x="645" y="2057"/>
                  </a:lnTo>
                  <a:lnTo>
                    <a:pt x="647" y="2069"/>
                  </a:lnTo>
                  <a:lnTo>
                    <a:pt x="649" y="2084"/>
                  </a:lnTo>
                  <a:lnTo>
                    <a:pt x="652" y="2112"/>
                  </a:lnTo>
                  <a:lnTo>
                    <a:pt x="655" y="2126"/>
                  </a:lnTo>
                  <a:lnTo>
                    <a:pt x="658" y="2138"/>
                  </a:lnTo>
                  <a:lnTo>
                    <a:pt x="658" y="2138"/>
                  </a:lnTo>
                  <a:lnTo>
                    <a:pt x="679" y="2151"/>
                  </a:lnTo>
                  <a:lnTo>
                    <a:pt x="700" y="2165"/>
                  </a:lnTo>
                  <a:lnTo>
                    <a:pt x="721" y="2179"/>
                  </a:lnTo>
                  <a:lnTo>
                    <a:pt x="733" y="2185"/>
                  </a:lnTo>
                  <a:lnTo>
                    <a:pt x="745" y="2190"/>
                  </a:lnTo>
                  <a:lnTo>
                    <a:pt x="745" y="2190"/>
                  </a:lnTo>
                  <a:lnTo>
                    <a:pt x="755" y="2185"/>
                  </a:lnTo>
                  <a:lnTo>
                    <a:pt x="765" y="2178"/>
                  </a:lnTo>
                  <a:lnTo>
                    <a:pt x="773" y="2168"/>
                  </a:lnTo>
                  <a:lnTo>
                    <a:pt x="781" y="2156"/>
                  </a:lnTo>
                  <a:lnTo>
                    <a:pt x="787" y="2144"/>
                  </a:lnTo>
                  <a:lnTo>
                    <a:pt x="793" y="2130"/>
                  </a:lnTo>
                  <a:lnTo>
                    <a:pt x="796" y="2114"/>
                  </a:lnTo>
                  <a:lnTo>
                    <a:pt x="798" y="2098"/>
                  </a:lnTo>
                  <a:lnTo>
                    <a:pt x="798" y="20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4"/>
            <p:cNvSpPr>
              <a:spLocks noEditPoints="1"/>
            </p:cNvSpPr>
            <p:nvPr/>
          </p:nvSpPr>
          <p:spPr bwMode="auto">
            <a:xfrm>
              <a:off x="6045201" y="3317875"/>
              <a:ext cx="190500" cy="322263"/>
            </a:xfrm>
            <a:custGeom>
              <a:avLst/>
              <a:gdLst/>
              <a:ahLst/>
              <a:cxnLst>
                <a:cxn ang="0">
                  <a:pos x="8" y="233"/>
                </a:cxn>
                <a:cxn ang="0">
                  <a:pos x="2" y="148"/>
                </a:cxn>
                <a:cxn ang="0">
                  <a:pos x="24" y="51"/>
                </a:cxn>
                <a:cxn ang="0">
                  <a:pos x="68" y="20"/>
                </a:cxn>
                <a:cxn ang="0">
                  <a:pos x="180" y="1"/>
                </a:cxn>
                <a:cxn ang="0">
                  <a:pos x="192" y="5"/>
                </a:cxn>
                <a:cxn ang="0">
                  <a:pos x="235" y="16"/>
                </a:cxn>
                <a:cxn ang="0">
                  <a:pos x="258" y="136"/>
                </a:cxn>
                <a:cxn ang="0">
                  <a:pos x="327" y="405"/>
                </a:cxn>
                <a:cxn ang="0">
                  <a:pos x="355" y="486"/>
                </a:cxn>
                <a:cxn ang="0">
                  <a:pos x="351" y="558"/>
                </a:cxn>
                <a:cxn ang="0">
                  <a:pos x="282" y="599"/>
                </a:cxn>
                <a:cxn ang="0">
                  <a:pos x="219" y="606"/>
                </a:cxn>
                <a:cxn ang="0">
                  <a:pos x="180" y="610"/>
                </a:cxn>
                <a:cxn ang="0">
                  <a:pos x="135" y="566"/>
                </a:cxn>
                <a:cxn ang="0">
                  <a:pos x="71" y="438"/>
                </a:cxn>
                <a:cxn ang="0">
                  <a:pos x="32" y="232"/>
                </a:cxn>
                <a:cxn ang="0">
                  <a:pos x="15" y="157"/>
                </a:cxn>
                <a:cxn ang="0">
                  <a:pos x="66" y="209"/>
                </a:cxn>
                <a:cxn ang="0">
                  <a:pos x="184" y="146"/>
                </a:cxn>
                <a:cxn ang="0">
                  <a:pos x="133" y="26"/>
                </a:cxn>
                <a:cxn ang="0">
                  <a:pos x="38" y="56"/>
                </a:cxn>
                <a:cxn ang="0">
                  <a:pos x="307" y="396"/>
                </a:cxn>
                <a:cxn ang="0">
                  <a:pos x="263" y="220"/>
                </a:cxn>
                <a:cxn ang="0">
                  <a:pos x="229" y="68"/>
                </a:cxn>
                <a:cxn ang="0">
                  <a:pos x="203" y="28"/>
                </a:cxn>
                <a:cxn ang="0">
                  <a:pos x="192" y="30"/>
                </a:cxn>
                <a:cxn ang="0">
                  <a:pos x="190" y="46"/>
                </a:cxn>
                <a:cxn ang="0">
                  <a:pos x="201" y="151"/>
                </a:cxn>
                <a:cxn ang="0">
                  <a:pos x="217" y="245"/>
                </a:cxn>
                <a:cxn ang="0">
                  <a:pos x="284" y="458"/>
                </a:cxn>
                <a:cxn ang="0">
                  <a:pos x="311" y="571"/>
                </a:cxn>
                <a:cxn ang="0">
                  <a:pos x="312" y="526"/>
                </a:cxn>
                <a:cxn ang="0">
                  <a:pos x="297" y="471"/>
                </a:cxn>
                <a:cxn ang="0">
                  <a:pos x="328" y="545"/>
                </a:cxn>
                <a:cxn ang="0">
                  <a:pos x="341" y="519"/>
                </a:cxn>
                <a:cxn ang="0">
                  <a:pos x="158" y="298"/>
                </a:cxn>
                <a:cxn ang="0">
                  <a:pos x="116" y="315"/>
                </a:cxn>
                <a:cxn ang="0">
                  <a:pos x="76" y="262"/>
                </a:cxn>
                <a:cxn ang="0">
                  <a:pos x="45" y="230"/>
                </a:cxn>
                <a:cxn ang="0">
                  <a:pos x="81" y="419"/>
                </a:cxn>
                <a:cxn ang="0">
                  <a:pos x="148" y="555"/>
                </a:cxn>
                <a:cxn ang="0">
                  <a:pos x="190" y="589"/>
                </a:cxn>
                <a:cxn ang="0">
                  <a:pos x="278" y="583"/>
                </a:cxn>
                <a:cxn ang="0">
                  <a:pos x="285" y="527"/>
                </a:cxn>
                <a:cxn ang="0">
                  <a:pos x="245" y="407"/>
                </a:cxn>
                <a:cxn ang="0">
                  <a:pos x="195" y="222"/>
                </a:cxn>
                <a:cxn ang="0">
                  <a:pos x="154" y="214"/>
                </a:cxn>
                <a:cxn ang="0">
                  <a:pos x="87" y="251"/>
                </a:cxn>
                <a:cxn ang="0">
                  <a:pos x="135" y="250"/>
                </a:cxn>
                <a:cxn ang="0">
                  <a:pos x="123" y="222"/>
                </a:cxn>
                <a:cxn ang="0">
                  <a:pos x="92" y="272"/>
                </a:cxn>
                <a:cxn ang="0">
                  <a:pos x="108" y="302"/>
                </a:cxn>
                <a:cxn ang="0">
                  <a:pos x="141" y="278"/>
                </a:cxn>
                <a:cxn ang="0">
                  <a:pos x="92" y="272"/>
                </a:cxn>
              </a:cxnLst>
              <a:rect l="0" t="0" r="r" b="b"/>
              <a:pathLst>
                <a:path w="361" h="611">
                  <a:moveTo>
                    <a:pt x="32" y="232"/>
                  </a:moveTo>
                  <a:lnTo>
                    <a:pt x="32" y="232"/>
                  </a:lnTo>
                  <a:lnTo>
                    <a:pt x="28" y="231"/>
                  </a:lnTo>
                  <a:lnTo>
                    <a:pt x="25" y="230"/>
                  </a:lnTo>
                  <a:lnTo>
                    <a:pt x="18" y="232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2" y="224"/>
                  </a:lnTo>
                  <a:lnTo>
                    <a:pt x="1" y="214"/>
                  </a:lnTo>
                  <a:lnTo>
                    <a:pt x="0" y="194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24"/>
                  </a:lnTo>
                  <a:lnTo>
                    <a:pt x="6" y="103"/>
                  </a:lnTo>
                  <a:lnTo>
                    <a:pt x="10" y="84"/>
                  </a:lnTo>
                  <a:lnTo>
                    <a:pt x="12" y="75"/>
                  </a:lnTo>
                  <a:lnTo>
                    <a:pt x="15" y="66"/>
                  </a:lnTo>
                  <a:lnTo>
                    <a:pt x="20" y="59"/>
                  </a:lnTo>
                  <a:lnTo>
                    <a:pt x="24" y="51"/>
                  </a:lnTo>
                  <a:lnTo>
                    <a:pt x="29" y="45"/>
                  </a:lnTo>
                  <a:lnTo>
                    <a:pt x="35" y="39"/>
                  </a:lnTo>
                  <a:lnTo>
                    <a:pt x="42" y="33"/>
                  </a:lnTo>
                  <a:lnTo>
                    <a:pt x="50" y="28"/>
                  </a:lnTo>
                  <a:lnTo>
                    <a:pt x="58" y="24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81" y="16"/>
                  </a:lnTo>
                  <a:lnTo>
                    <a:pt x="95" y="14"/>
                  </a:lnTo>
                  <a:lnTo>
                    <a:pt x="122" y="10"/>
                  </a:lnTo>
                  <a:lnTo>
                    <a:pt x="152" y="6"/>
                  </a:lnTo>
                  <a:lnTo>
                    <a:pt x="166" y="4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7" y="2"/>
                  </a:lnTo>
                  <a:lnTo>
                    <a:pt x="189" y="4"/>
                  </a:lnTo>
                  <a:lnTo>
                    <a:pt x="190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9" y="2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7" y="1"/>
                  </a:lnTo>
                  <a:lnTo>
                    <a:pt x="222" y="4"/>
                  </a:lnTo>
                  <a:lnTo>
                    <a:pt x="226" y="8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6" y="34"/>
                  </a:lnTo>
                  <a:lnTo>
                    <a:pt x="238" y="51"/>
                  </a:lnTo>
                  <a:lnTo>
                    <a:pt x="242" y="70"/>
                  </a:lnTo>
                  <a:lnTo>
                    <a:pt x="247" y="87"/>
                  </a:lnTo>
                  <a:lnTo>
                    <a:pt x="255" y="120"/>
                  </a:lnTo>
                  <a:lnTo>
                    <a:pt x="258" y="136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8" y="183"/>
                  </a:lnTo>
                  <a:lnTo>
                    <a:pt x="274" y="215"/>
                  </a:lnTo>
                  <a:lnTo>
                    <a:pt x="290" y="277"/>
                  </a:lnTo>
                  <a:lnTo>
                    <a:pt x="309" y="342"/>
                  </a:lnTo>
                  <a:lnTo>
                    <a:pt x="327" y="405"/>
                  </a:lnTo>
                  <a:lnTo>
                    <a:pt x="327" y="405"/>
                  </a:lnTo>
                  <a:lnTo>
                    <a:pt x="334" y="426"/>
                  </a:lnTo>
                  <a:lnTo>
                    <a:pt x="342" y="447"/>
                  </a:lnTo>
                  <a:lnTo>
                    <a:pt x="349" y="466"/>
                  </a:lnTo>
                  <a:lnTo>
                    <a:pt x="353" y="475"/>
                  </a:lnTo>
                  <a:lnTo>
                    <a:pt x="355" y="486"/>
                  </a:lnTo>
                  <a:lnTo>
                    <a:pt x="355" y="486"/>
                  </a:lnTo>
                  <a:lnTo>
                    <a:pt x="358" y="508"/>
                  </a:lnTo>
                  <a:lnTo>
                    <a:pt x="361" y="529"/>
                  </a:lnTo>
                  <a:lnTo>
                    <a:pt x="361" y="529"/>
                  </a:lnTo>
                  <a:lnTo>
                    <a:pt x="360" y="538"/>
                  </a:lnTo>
                  <a:lnTo>
                    <a:pt x="358" y="545"/>
                  </a:lnTo>
                  <a:lnTo>
                    <a:pt x="355" y="551"/>
                  </a:lnTo>
                  <a:lnTo>
                    <a:pt x="351" y="558"/>
                  </a:lnTo>
                  <a:lnTo>
                    <a:pt x="342" y="571"/>
                  </a:lnTo>
                  <a:lnTo>
                    <a:pt x="332" y="584"/>
                  </a:lnTo>
                  <a:lnTo>
                    <a:pt x="332" y="584"/>
                  </a:lnTo>
                  <a:lnTo>
                    <a:pt x="320" y="589"/>
                  </a:lnTo>
                  <a:lnTo>
                    <a:pt x="308" y="592"/>
                  </a:lnTo>
                  <a:lnTo>
                    <a:pt x="282" y="599"/>
                  </a:lnTo>
                  <a:lnTo>
                    <a:pt x="282" y="599"/>
                  </a:lnTo>
                  <a:lnTo>
                    <a:pt x="257" y="605"/>
                  </a:lnTo>
                  <a:lnTo>
                    <a:pt x="244" y="608"/>
                  </a:lnTo>
                  <a:lnTo>
                    <a:pt x="233" y="609"/>
                  </a:lnTo>
                  <a:lnTo>
                    <a:pt x="233" y="609"/>
                  </a:lnTo>
                  <a:lnTo>
                    <a:pt x="228" y="609"/>
                  </a:lnTo>
                  <a:lnTo>
                    <a:pt x="224" y="608"/>
                  </a:lnTo>
                  <a:lnTo>
                    <a:pt x="219" y="606"/>
                  </a:lnTo>
                  <a:lnTo>
                    <a:pt x="214" y="606"/>
                  </a:lnTo>
                  <a:lnTo>
                    <a:pt x="214" y="606"/>
                  </a:lnTo>
                  <a:lnTo>
                    <a:pt x="205" y="608"/>
                  </a:lnTo>
                  <a:lnTo>
                    <a:pt x="196" y="610"/>
                  </a:lnTo>
                  <a:lnTo>
                    <a:pt x="191" y="611"/>
                  </a:lnTo>
                  <a:lnTo>
                    <a:pt x="186" y="611"/>
                  </a:lnTo>
                  <a:lnTo>
                    <a:pt x="180" y="610"/>
                  </a:lnTo>
                  <a:lnTo>
                    <a:pt x="175" y="608"/>
                  </a:lnTo>
                  <a:lnTo>
                    <a:pt x="175" y="608"/>
                  </a:lnTo>
                  <a:lnTo>
                    <a:pt x="165" y="601"/>
                  </a:lnTo>
                  <a:lnTo>
                    <a:pt x="154" y="591"/>
                  </a:lnTo>
                  <a:lnTo>
                    <a:pt x="154" y="591"/>
                  </a:lnTo>
                  <a:lnTo>
                    <a:pt x="144" y="579"/>
                  </a:lnTo>
                  <a:lnTo>
                    <a:pt x="135" y="566"/>
                  </a:lnTo>
                  <a:lnTo>
                    <a:pt x="117" y="536"/>
                  </a:lnTo>
                  <a:lnTo>
                    <a:pt x="117" y="536"/>
                  </a:lnTo>
                  <a:lnTo>
                    <a:pt x="105" y="518"/>
                  </a:lnTo>
                  <a:lnTo>
                    <a:pt x="96" y="502"/>
                  </a:lnTo>
                  <a:lnTo>
                    <a:pt x="96" y="502"/>
                  </a:lnTo>
                  <a:lnTo>
                    <a:pt x="83" y="471"/>
                  </a:lnTo>
                  <a:lnTo>
                    <a:pt x="71" y="438"/>
                  </a:lnTo>
                  <a:lnTo>
                    <a:pt x="61" y="405"/>
                  </a:lnTo>
                  <a:lnTo>
                    <a:pt x="53" y="371"/>
                  </a:lnTo>
                  <a:lnTo>
                    <a:pt x="46" y="336"/>
                  </a:lnTo>
                  <a:lnTo>
                    <a:pt x="41" y="302"/>
                  </a:lnTo>
                  <a:lnTo>
                    <a:pt x="36" y="268"/>
                  </a:lnTo>
                  <a:lnTo>
                    <a:pt x="32" y="232"/>
                  </a:lnTo>
                  <a:lnTo>
                    <a:pt x="32" y="232"/>
                  </a:lnTo>
                  <a:close/>
                  <a:moveTo>
                    <a:pt x="38" y="56"/>
                  </a:moveTo>
                  <a:lnTo>
                    <a:pt x="38" y="56"/>
                  </a:lnTo>
                  <a:lnTo>
                    <a:pt x="30" y="74"/>
                  </a:lnTo>
                  <a:lnTo>
                    <a:pt x="25" y="94"/>
                  </a:lnTo>
                  <a:lnTo>
                    <a:pt x="20" y="115"/>
                  </a:lnTo>
                  <a:lnTo>
                    <a:pt x="16" y="136"/>
                  </a:lnTo>
                  <a:lnTo>
                    <a:pt x="15" y="157"/>
                  </a:lnTo>
                  <a:lnTo>
                    <a:pt x="15" y="177"/>
                  </a:lnTo>
                  <a:lnTo>
                    <a:pt x="16" y="195"/>
                  </a:lnTo>
                  <a:lnTo>
                    <a:pt x="18" y="204"/>
                  </a:lnTo>
                  <a:lnTo>
                    <a:pt x="21" y="212"/>
                  </a:lnTo>
                  <a:lnTo>
                    <a:pt x="21" y="212"/>
                  </a:lnTo>
                  <a:lnTo>
                    <a:pt x="43" y="211"/>
                  </a:lnTo>
                  <a:lnTo>
                    <a:pt x="66" y="209"/>
                  </a:lnTo>
                  <a:lnTo>
                    <a:pt x="88" y="206"/>
                  </a:lnTo>
                  <a:lnTo>
                    <a:pt x="111" y="201"/>
                  </a:lnTo>
                  <a:lnTo>
                    <a:pt x="152" y="193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7" y="166"/>
                  </a:lnTo>
                  <a:lnTo>
                    <a:pt x="184" y="146"/>
                  </a:lnTo>
                  <a:lnTo>
                    <a:pt x="180" y="103"/>
                  </a:lnTo>
                  <a:lnTo>
                    <a:pt x="177" y="61"/>
                  </a:lnTo>
                  <a:lnTo>
                    <a:pt x="174" y="42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1" y="25"/>
                  </a:lnTo>
                  <a:lnTo>
                    <a:pt x="133" y="26"/>
                  </a:lnTo>
                  <a:lnTo>
                    <a:pt x="116" y="28"/>
                  </a:lnTo>
                  <a:lnTo>
                    <a:pt x="99" y="32"/>
                  </a:lnTo>
                  <a:lnTo>
                    <a:pt x="83" y="36"/>
                  </a:lnTo>
                  <a:lnTo>
                    <a:pt x="68" y="42"/>
                  </a:lnTo>
                  <a:lnTo>
                    <a:pt x="53" y="48"/>
                  </a:lnTo>
                  <a:lnTo>
                    <a:pt x="38" y="56"/>
                  </a:lnTo>
                  <a:lnTo>
                    <a:pt x="38" y="56"/>
                  </a:lnTo>
                  <a:close/>
                  <a:moveTo>
                    <a:pt x="340" y="507"/>
                  </a:moveTo>
                  <a:lnTo>
                    <a:pt x="340" y="507"/>
                  </a:lnTo>
                  <a:lnTo>
                    <a:pt x="338" y="492"/>
                  </a:lnTo>
                  <a:lnTo>
                    <a:pt x="334" y="478"/>
                  </a:lnTo>
                  <a:lnTo>
                    <a:pt x="325" y="450"/>
                  </a:lnTo>
                  <a:lnTo>
                    <a:pt x="315" y="423"/>
                  </a:lnTo>
                  <a:lnTo>
                    <a:pt x="307" y="396"/>
                  </a:lnTo>
                  <a:lnTo>
                    <a:pt x="307" y="396"/>
                  </a:lnTo>
                  <a:lnTo>
                    <a:pt x="294" y="354"/>
                  </a:lnTo>
                  <a:lnTo>
                    <a:pt x="282" y="313"/>
                  </a:lnTo>
                  <a:lnTo>
                    <a:pt x="277" y="290"/>
                  </a:lnTo>
                  <a:lnTo>
                    <a:pt x="271" y="268"/>
                  </a:lnTo>
                  <a:lnTo>
                    <a:pt x="267" y="244"/>
                  </a:lnTo>
                  <a:lnTo>
                    <a:pt x="263" y="220"/>
                  </a:lnTo>
                  <a:lnTo>
                    <a:pt x="263" y="220"/>
                  </a:lnTo>
                  <a:lnTo>
                    <a:pt x="259" y="209"/>
                  </a:lnTo>
                  <a:lnTo>
                    <a:pt x="256" y="197"/>
                  </a:lnTo>
                  <a:lnTo>
                    <a:pt x="251" y="172"/>
                  </a:lnTo>
                  <a:lnTo>
                    <a:pt x="241" y="119"/>
                  </a:lnTo>
                  <a:lnTo>
                    <a:pt x="236" y="92"/>
                  </a:lnTo>
                  <a:lnTo>
                    <a:pt x="229" y="68"/>
                  </a:lnTo>
                  <a:lnTo>
                    <a:pt x="225" y="57"/>
                  </a:lnTo>
                  <a:lnTo>
                    <a:pt x="221" y="46"/>
                  </a:lnTo>
                  <a:lnTo>
                    <a:pt x="217" y="36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06" y="29"/>
                  </a:lnTo>
                  <a:lnTo>
                    <a:pt x="203" y="28"/>
                  </a:lnTo>
                  <a:lnTo>
                    <a:pt x="201" y="27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197" y="28"/>
                  </a:lnTo>
                  <a:lnTo>
                    <a:pt x="196" y="29"/>
                  </a:lnTo>
                  <a:lnTo>
                    <a:pt x="194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2"/>
                  </a:lnTo>
                  <a:lnTo>
                    <a:pt x="194" y="34"/>
                  </a:lnTo>
                  <a:lnTo>
                    <a:pt x="193" y="38"/>
                  </a:lnTo>
                  <a:lnTo>
                    <a:pt x="191" y="42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90" y="57"/>
                  </a:lnTo>
                  <a:lnTo>
                    <a:pt x="191" y="68"/>
                  </a:lnTo>
                  <a:lnTo>
                    <a:pt x="193" y="88"/>
                  </a:lnTo>
                  <a:lnTo>
                    <a:pt x="196" y="109"/>
                  </a:lnTo>
                  <a:lnTo>
                    <a:pt x="199" y="131"/>
                  </a:lnTo>
                  <a:lnTo>
                    <a:pt x="199" y="131"/>
                  </a:lnTo>
                  <a:lnTo>
                    <a:pt x="201" y="151"/>
                  </a:lnTo>
                  <a:lnTo>
                    <a:pt x="203" y="175"/>
                  </a:lnTo>
                  <a:lnTo>
                    <a:pt x="205" y="187"/>
                  </a:lnTo>
                  <a:lnTo>
                    <a:pt x="207" y="199"/>
                  </a:lnTo>
                  <a:lnTo>
                    <a:pt x="210" y="211"/>
                  </a:lnTo>
                  <a:lnTo>
                    <a:pt x="214" y="223"/>
                  </a:lnTo>
                  <a:lnTo>
                    <a:pt x="214" y="223"/>
                  </a:lnTo>
                  <a:lnTo>
                    <a:pt x="217" y="245"/>
                  </a:lnTo>
                  <a:lnTo>
                    <a:pt x="221" y="267"/>
                  </a:lnTo>
                  <a:lnTo>
                    <a:pt x="226" y="288"/>
                  </a:lnTo>
                  <a:lnTo>
                    <a:pt x="232" y="310"/>
                  </a:lnTo>
                  <a:lnTo>
                    <a:pt x="245" y="351"/>
                  </a:lnTo>
                  <a:lnTo>
                    <a:pt x="262" y="394"/>
                  </a:lnTo>
                  <a:lnTo>
                    <a:pt x="277" y="437"/>
                  </a:lnTo>
                  <a:lnTo>
                    <a:pt x="284" y="458"/>
                  </a:lnTo>
                  <a:lnTo>
                    <a:pt x="290" y="481"/>
                  </a:lnTo>
                  <a:lnTo>
                    <a:pt x="296" y="503"/>
                  </a:lnTo>
                  <a:lnTo>
                    <a:pt x="301" y="526"/>
                  </a:lnTo>
                  <a:lnTo>
                    <a:pt x="304" y="549"/>
                  </a:lnTo>
                  <a:lnTo>
                    <a:pt x="307" y="574"/>
                  </a:lnTo>
                  <a:lnTo>
                    <a:pt x="307" y="574"/>
                  </a:lnTo>
                  <a:lnTo>
                    <a:pt x="311" y="571"/>
                  </a:lnTo>
                  <a:lnTo>
                    <a:pt x="315" y="566"/>
                  </a:lnTo>
                  <a:lnTo>
                    <a:pt x="316" y="561"/>
                  </a:lnTo>
                  <a:lnTo>
                    <a:pt x="317" y="555"/>
                  </a:lnTo>
                  <a:lnTo>
                    <a:pt x="316" y="547"/>
                  </a:lnTo>
                  <a:lnTo>
                    <a:pt x="315" y="540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0" y="518"/>
                  </a:lnTo>
                  <a:lnTo>
                    <a:pt x="307" y="512"/>
                  </a:lnTo>
                  <a:lnTo>
                    <a:pt x="300" y="498"/>
                  </a:lnTo>
                  <a:lnTo>
                    <a:pt x="297" y="490"/>
                  </a:lnTo>
                  <a:lnTo>
                    <a:pt x="296" y="484"/>
                  </a:lnTo>
                  <a:lnTo>
                    <a:pt x="295" y="478"/>
                  </a:lnTo>
                  <a:lnTo>
                    <a:pt x="297" y="471"/>
                  </a:lnTo>
                  <a:lnTo>
                    <a:pt x="297" y="471"/>
                  </a:lnTo>
                  <a:lnTo>
                    <a:pt x="303" y="480"/>
                  </a:lnTo>
                  <a:lnTo>
                    <a:pt x="309" y="489"/>
                  </a:lnTo>
                  <a:lnTo>
                    <a:pt x="313" y="500"/>
                  </a:lnTo>
                  <a:lnTo>
                    <a:pt x="316" y="511"/>
                  </a:lnTo>
                  <a:lnTo>
                    <a:pt x="324" y="534"/>
                  </a:lnTo>
                  <a:lnTo>
                    <a:pt x="328" y="545"/>
                  </a:lnTo>
                  <a:lnTo>
                    <a:pt x="332" y="556"/>
                  </a:lnTo>
                  <a:lnTo>
                    <a:pt x="332" y="556"/>
                  </a:lnTo>
                  <a:lnTo>
                    <a:pt x="335" y="550"/>
                  </a:lnTo>
                  <a:lnTo>
                    <a:pt x="339" y="545"/>
                  </a:lnTo>
                  <a:lnTo>
                    <a:pt x="340" y="539"/>
                  </a:lnTo>
                  <a:lnTo>
                    <a:pt x="341" y="532"/>
                  </a:lnTo>
                  <a:lnTo>
                    <a:pt x="341" y="519"/>
                  </a:lnTo>
                  <a:lnTo>
                    <a:pt x="340" y="507"/>
                  </a:lnTo>
                  <a:lnTo>
                    <a:pt x="340" y="507"/>
                  </a:lnTo>
                  <a:close/>
                  <a:moveTo>
                    <a:pt x="141" y="220"/>
                  </a:moveTo>
                  <a:lnTo>
                    <a:pt x="141" y="220"/>
                  </a:lnTo>
                  <a:lnTo>
                    <a:pt x="150" y="257"/>
                  </a:lnTo>
                  <a:lnTo>
                    <a:pt x="154" y="275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2" y="303"/>
                  </a:lnTo>
                  <a:lnTo>
                    <a:pt x="146" y="307"/>
                  </a:lnTo>
                  <a:lnTo>
                    <a:pt x="139" y="311"/>
                  </a:lnTo>
                  <a:lnTo>
                    <a:pt x="132" y="313"/>
                  </a:lnTo>
                  <a:lnTo>
                    <a:pt x="124" y="314"/>
                  </a:lnTo>
                  <a:lnTo>
                    <a:pt x="116" y="315"/>
                  </a:lnTo>
                  <a:lnTo>
                    <a:pt x="96" y="315"/>
                  </a:lnTo>
                  <a:lnTo>
                    <a:pt x="96" y="315"/>
                  </a:lnTo>
                  <a:lnTo>
                    <a:pt x="90" y="304"/>
                  </a:lnTo>
                  <a:lnTo>
                    <a:pt x="86" y="295"/>
                  </a:lnTo>
                  <a:lnTo>
                    <a:pt x="82" y="284"/>
                  </a:lnTo>
                  <a:lnTo>
                    <a:pt x="78" y="274"/>
                  </a:lnTo>
                  <a:lnTo>
                    <a:pt x="76" y="262"/>
                  </a:lnTo>
                  <a:lnTo>
                    <a:pt x="75" y="252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67" y="225"/>
                  </a:lnTo>
                  <a:lnTo>
                    <a:pt x="60" y="226"/>
                  </a:lnTo>
                  <a:lnTo>
                    <a:pt x="45" y="230"/>
                  </a:lnTo>
                  <a:lnTo>
                    <a:pt x="45" y="230"/>
                  </a:lnTo>
                  <a:lnTo>
                    <a:pt x="51" y="278"/>
                  </a:lnTo>
                  <a:lnTo>
                    <a:pt x="54" y="303"/>
                  </a:lnTo>
                  <a:lnTo>
                    <a:pt x="58" y="327"/>
                  </a:lnTo>
                  <a:lnTo>
                    <a:pt x="62" y="350"/>
                  </a:lnTo>
                  <a:lnTo>
                    <a:pt x="68" y="374"/>
                  </a:lnTo>
                  <a:lnTo>
                    <a:pt x="74" y="396"/>
                  </a:lnTo>
                  <a:lnTo>
                    <a:pt x="81" y="419"/>
                  </a:lnTo>
                  <a:lnTo>
                    <a:pt x="88" y="440"/>
                  </a:lnTo>
                  <a:lnTo>
                    <a:pt x="96" y="462"/>
                  </a:lnTo>
                  <a:lnTo>
                    <a:pt x="105" y="482"/>
                  </a:lnTo>
                  <a:lnTo>
                    <a:pt x="115" y="501"/>
                  </a:lnTo>
                  <a:lnTo>
                    <a:pt x="124" y="519"/>
                  </a:lnTo>
                  <a:lnTo>
                    <a:pt x="136" y="538"/>
                  </a:lnTo>
                  <a:lnTo>
                    <a:pt x="148" y="555"/>
                  </a:lnTo>
                  <a:lnTo>
                    <a:pt x="162" y="571"/>
                  </a:lnTo>
                  <a:lnTo>
                    <a:pt x="162" y="571"/>
                  </a:lnTo>
                  <a:lnTo>
                    <a:pt x="167" y="576"/>
                  </a:lnTo>
                  <a:lnTo>
                    <a:pt x="173" y="580"/>
                  </a:lnTo>
                  <a:lnTo>
                    <a:pt x="178" y="584"/>
                  </a:lnTo>
                  <a:lnTo>
                    <a:pt x="183" y="587"/>
                  </a:lnTo>
                  <a:lnTo>
                    <a:pt x="190" y="589"/>
                  </a:lnTo>
                  <a:lnTo>
                    <a:pt x="195" y="590"/>
                  </a:lnTo>
                  <a:lnTo>
                    <a:pt x="207" y="591"/>
                  </a:lnTo>
                  <a:lnTo>
                    <a:pt x="220" y="591"/>
                  </a:lnTo>
                  <a:lnTo>
                    <a:pt x="234" y="589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78" y="583"/>
                  </a:lnTo>
                  <a:lnTo>
                    <a:pt x="284" y="580"/>
                  </a:lnTo>
                  <a:lnTo>
                    <a:pt x="286" y="578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89" y="559"/>
                  </a:lnTo>
                  <a:lnTo>
                    <a:pt x="287" y="543"/>
                  </a:lnTo>
                  <a:lnTo>
                    <a:pt x="285" y="527"/>
                  </a:lnTo>
                  <a:lnTo>
                    <a:pt x="283" y="513"/>
                  </a:lnTo>
                  <a:lnTo>
                    <a:pt x="275" y="485"/>
                  </a:lnTo>
                  <a:lnTo>
                    <a:pt x="267" y="457"/>
                  </a:lnTo>
                  <a:lnTo>
                    <a:pt x="267" y="457"/>
                  </a:lnTo>
                  <a:lnTo>
                    <a:pt x="260" y="440"/>
                  </a:lnTo>
                  <a:lnTo>
                    <a:pt x="253" y="424"/>
                  </a:lnTo>
                  <a:lnTo>
                    <a:pt x="245" y="407"/>
                  </a:lnTo>
                  <a:lnTo>
                    <a:pt x="239" y="390"/>
                  </a:lnTo>
                  <a:lnTo>
                    <a:pt x="239" y="390"/>
                  </a:lnTo>
                  <a:lnTo>
                    <a:pt x="224" y="343"/>
                  </a:lnTo>
                  <a:lnTo>
                    <a:pt x="211" y="293"/>
                  </a:lnTo>
                  <a:lnTo>
                    <a:pt x="205" y="269"/>
                  </a:lnTo>
                  <a:lnTo>
                    <a:pt x="199" y="245"/>
                  </a:lnTo>
                  <a:lnTo>
                    <a:pt x="195" y="222"/>
                  </a:lnTo>
                  <a:lnTo>
                    <a:pt x="192" y="198"/>
                  </a:lnTo>
                  <a:lnTo>
                    <a:pt x="192" y="198"/>
                  </a:lnTo>
                  <a:lnTo>
                    <a:pt x="187" y="204"/>
                  </a:lnTo>
                  <a:lnTo>
                    <a:pt x="180" y="207"/>
                  </a:lnTo>
                  <a:lnTo>
                    <a:pt x="174" y="209"/>
                  </a:lnTo>
                  <a:lnTo>
                    <a:pt x="167" y="210"/>
                  </a:lnTo>
                  <a:lnTo>
                    <a:pt x="154" y="214"/>
                  </a:lnTo>
                  <a:lnTo>
                    <a:pt x="147" y="216"/>
                  </a:lnTo>
                  <a:lnTo>
                    <a:pt x="141" y="220"/>
                  </a:lnTo>
                  <a:lnTo>
                    <a:pt x="141" y="220"/>
                  </a:lnTo>
                  <a:close/>
                  <a:moveTo>
                    <a:pt x="85" y="223"/>
                  </a:moveTo>
                  <a:lnTo>
                    <a:pt x="85" y="223"/>
                  </a:lnTo>
                  <a:lnTo>
                    <a:pt x="85" y="242"/>
                  </a:lnTo>
                  <a:lnTo>
                    <a:pt x="87" y="251"/>
                  </a:lnTo>
                  <a:lnTo>
                    <a:pt x="88" y="259"/>
                  </a:lnTo>
                  <a:lnTo>
                    <a:pt x="88" y="259"/>
                  </a:lnTo>
                  <a:lnTo>
                    <a:pt x="100" y="258"/>
                  </a:lnTo>
                  <a:lnTo>
                    <a:pt x="113" y="256"/>
                  </a:lnTo>
                  <a:lnTo>
                    <a:pt x="124" y="253"/>
                  </a:lnTo>
                  <a:lnTo>
                    <a:pt x="135" y="250"/>
                  </a:lnTo>
                  <a:lnTo>
                    <a:pt x="135" y="250"/>
                  </a:lnTo>
                  <a:lnTo>
                    <a:pt x="135" y="243"/>
                  </a:lnTo>
                  <a:lnTo>
                    <a:pt x="134" y="238"/>
                  </a:lnTo>
                  <a:lnTo>
                    <a:pt x="133" y="233"/>
                  </a:lnTo>
                  <a:lnTo>
                    <a:pt x="132" y="229"/>
                  </a:lnTo>
                  <a:lnTo>
                    <a:pt x="130" y="226"/>
                  </a:lnTo>
                  <a:lnTo>
                    <a:pt x="127" y="224"/>
                  </a:lnTo>
                  <a:lnTo>
                    <a:pt x="123" y="222"/>
                  </a:lnTo>
                  <a:lnTo>
                    <a:pt x="120" y="221"/>
                  </a:lnTo>
                  <a:lnTo>
                    <a:pt x="113" y="218"/>
                  </a:lnTo>
                  <a:lnTo>
                    <a:pt x="104" y="220"/>
                  </a:lnTo>
                  <a:lnTo>
                    <a:pt x="95" y="221"/>
                  </a:lnTo>
                  <a:lnTo>
                    <a:pt x="85" y="223"/>
                  </a:lnTo>
                  <a:lnTo>
                    <a:pt x="85" y="223"/>
                  </a:lnTo>
                  <a:close/>
                  <a:moveTo>
                    <a:pt x="92" y="272"/>
                  </a:moveTo>
                  <a:lnTo>
                    <a:pt x="92" y="272"/>
                  </a:lnTo>
                  <a:lnTo>
                    <a:pt x="93" y="281"/>
                  </a:lnTo>
                  <a:lnTo>
                    <a:pt x="97" y="288"/>
                  </a:lnTo>
                  <a:lnTo>
                    <a:pt x="101" y="295"/>
                  </a:lnTo>
                  <a:lnTo>
                    <a:pt x="103" y="302"/>
                  </a:lnTo>
                  <a:lnTo>
                    <a:pt x="103" y="302"/>
                  </a:lnTo>
                  <a:lnTo>
                    <a:pt x="108" y="302"/>
                  </a:lnTo>
                  <a:lnTo>
                    <a:pt x="113" y="301"/>
                  </a:lnTo>
                  <a:lnTo>
                    <a:pt x="120" y="298"/>
                  </a:lnTo>
                  <a:lnTo>
                    <a:pt x="129" y="295"/>
                  </a:lnTo>
                  <a:lnTo>
                    <a:pt x="134" y="293"/>
                  </a:lnTo>
                  <a:lnTo>
                    <a:pt x="141" y="292"/>
                  </a:lnTo>
                  <a:lnTo>
                    <a:pt x="141" y="292"/>
                  </a:lnTo>
                  <a:lnTo>
                    <a:pt x="141" y="278"/>
                  </a:lnTo>
                  <a:lnTo>
                    <a:pt x="139" y="272"/>
                  </a:lnTo>
                  <a:lnTo>
                    <a:pt x="137" y="267"/>
                  </a:lnTo>
                  <a:lnTo>
                    <a:pt x="137" y="267"/>
                  </a:lnTo>
                  <a:lnTo>
                    <a:pt x="127" y="271"/>
                  </a:lnTo>
                  <a:lnTo>
                    <a:pt x="117" y="272"/>
                  </a:lnTo>
                  <a:lnTo>
                    <a:pt x="106" y="272"/>
                  </a:lnTo>
                  <a:lnTo>
                    <a:pt x="92" y="272"/>
                  </a:lnTo>
                  <a:lnTo>
                    <a:pt x="92" y="2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503880" y="2317299"/>
            <a:ext cx="7171981" cy="20160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8869549">
            <a:off x="4788667" y="1391678"/>
            <a:ext cx="2984251" cy="1255288"/>
            <a:chOff x="4105117" y="764592"/>
            <a:chExt cx="2984251" cy="1255288"/>
          </a:xfrm>
        </p:grpSpPr>
        <p:sp>
          <p:nvSpPr>
            <p:cNvPr id="85" name="Freeform 34"/>
            <p:cNvSpPr>
              <a:spLocks noEditPoints="1"/>
            </p:cNvSpPr>
            <p:nvPr/>
          </p:nvSpPr>
          <p:spPr bwMode="auto">
            <a:xfrm flipH="1">
              <a:off x="4105117" y="764592"/>
              <a:ext cx="686851" cy="445337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4859515" y="1043962"/>
              <a:ext cx="2229853" cy="975918"/>
            </a:xfrm>
            <a:custGeom>
              <a:avLst/>
              <a:gdLst>
                <a:gd name="connsiteX0" fmla="*/ 0 w 2229853"/>
                <a:gd name="connsiteY0" fmla="*/ 0 h 1090863"/>
                <a:gd name="connsiteX1" fmla="*/ 914400 w 2229853"/>
                <a:gd name="connsiteY1" fmla="*/ 240632 h 1090863"/>
                <a:gd name="connsiteX2" fmla="*/ 1042737 w 2229853"/>
                <a:gd name="connsiteY2" fmla="*/ 850232 h 1090863"/>
                <a:gd name="connsiteX3" fmla="*/ 2229853 w 2229853"/>
                <a:gd name="connsiteY3" fmla="*/ 1090863 h 10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853" h="1090863">
                  <a:moveTo>
                    <a:pt x="0" y="0"/>
                  </a:moveTo>
                  <a:cubicBezTo>
                    <a:pt x="370305" y="49463"/>
                    <a:pt x="740611" y="98927"/>
                    <a:pt x="914400" y="240632"/>
                  </a:cubicBezTo>
                  <a:cubicBezTo>
                    <a:pt x="1088189" y="382337"/>
                    <a:pt x="823495" y="708527"/>
                    <a:pt x="1042737" y="850232"/>
                  </a:cubicBezTo>
                  <a:cubicBezTo>
                    <a:pt x="1261979" y="991937"/>
                    <a:pt x="1745916" y="1041400"/>
                    <a:pt x="2229853" y="1090863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26333" y="2930854"/>
            <a:ext cx="592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社區歷史探究</a:t>
            </a:r>
            <a:endParaRPr lang="zh-CN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Freeform 24"/>
          <p:cNvSpPr>
            <a:spLocks noEditPoints="1"/>
          </p:cNvSpPr>
          <p:nvPr/>
        </p:nvSpPr>
        <p:spPr bwMode="auto">
          <a:xfrm>
            <a:off x="882781" y="3980985"/>
            <a:ext cx="1035229" cy="1072323"/>
          </a:xfrm>
          <a:custGeom>
            <a:avLst/>
            <a:gdLst>
              <a:gd name="T0" fmla="*/ 7 w 314"/>
              <a:gd name="T1" fmla="*/ 335 h 380"/>
              <a:gd name="T2" fmla="*/ 194 w 314"/>
              <a:gd name="T3" fmla="*/ 186 h 380"/>
              <a:gd name="T4" fmla="*/ 161 w 314"/>
              <a:gd name="T5" fmla="*/ 173 h 380"/>
              <a:gd name="T6" fmla="*/ 144 w 314"/>
              <a:gd name="T7" fmla="*/ 55 h 380"/>
              <a:gd name="T8" fmla="*/ 78 w 314"/>
              <a:gd name="T9" fmla="*/ 71 h 380"/>
              <a:gd name="T10" fmla="*/ 100 w 314"/>
              <a:gd name="T11" fmla="*/ 325 h 380"/>
              <a:gd name="T12" fmla="*/ 205 w 314"/>
              <a:gd name="T13" fmla="*/ 230 h 380"/>
              <a:gd name="T14" fmla="*/ 140 w 314"/>
              <a:gd name="T15" fmla="*/ 4 h 380"/>
              <a:gd name="T16" fmla="*/ 296 w 314"/>
              <a:gd name="T17" fmla="*/ 105 h 380"/>
              <a:gd name="T18" fmla="*/ 148 w 314"/>
              <a:gd name="T19" fmla="*/ 29 h 380"/>
              <a:gd name="T20" fmla="*/ 253 w 314"/>
              <a:gd name="T21" fmla="*/ 335 h 380"/>
              <a:gd name="T22" fmla="*/ 293 w 314"/>
              <a:gd name="T23" fmla="*/ 86 h 380"/>
              <a:gd name="T24" fmla="*/ 275 w 314"/>
              <a:gd name="T25" fmla="*/ 308 h 380"/>
              <a:gd name="T26" fmla="*/ 157 w 314"/>
              <a:gd name="T27" fmla="*/ 369 h 380"/>
              <a:gd name="T28" fmla="*/ 51 w 314"/>
              <a:gd name="T29" fmla="*/ 353 h 380"/>
              <a:gd name="T30" fmla="*/ 14 w 314"/>
              <a:gd name="T31" fmla="*/ 314 h 380"/>
              <a:gd name="T32" fmla="*/ 140 w 314"/>
              <a:gd name="T33" fmla="*/ 342 h 380"/>
              <a:gd name="T34" fmla="*/ 86 w 314"/>
              <a:gd name="T35" fmla="*/ 341 h 380"/>
              <a:gd name="T36" fmla="*/ 273 w 314"/>
              <a:gd name="T37" fmla="*/ 284 h 380"/>
              <a:gd name="T38" fmla="*/ 266 w 314"/>
              <a:gd name="T39" fmla="*/ 186 h 380"/>
              <a:gd name="T40" fmla="*/ 182 w 314"/>
              <a:gd name="T41" fmla="*/ 329 h 380"/>
              <a:gd name="T42" fmla="*/ 66 w 314"/>
              <a:gd name="T43" fmla="*/ 38 h 380"/>
              <a:gd name="T44" fmla="*/ 273 w 314"/>
              <a:gd name="T45" fmla="*/ 117 h 380"/>
              <a:gd name="T46" fmla="*/ 286 w 314"/>
              <a:gd name="T47" fmla="*/ 133 h 380"/>
              <a:gd name="T48" fmla="*/ 41 w 314"/>
              <a:gd name="T49" fmla="*/ 71 h 380"/>
              <a:gd name="T50" fmla="*/ 14 w 314"/>
              <a:gd name="T51" fmla="*/ 203 h 380"/>
              <a:gd name="T52" fmla="*/ 16 w 314"/>
              <a:gd name="T53" fmla="*/ 120 h 380"/>
              <a:gd name="T54" fmla="*/ 14 w 314"/>
              <a:gd name="T55" fmla="*/ 292 h 380"/>
              <a:gd name="T56" fmla="*/ 213 w 314"/>
              <a:gd name="T57" fmla="*/ 348 h 380"/>
              <a:gd name="T58" fmla="*/ 61 w 314"/>
              <a:gd name="T59" fmla="*/ 370 h 380"/>
              <a:gd name="T60" fmla="*/ 256 w 314"/>
              <a:gd name="T61" fmla="*/ 257 h 380"/>
              <a:gd name="T62" fmla="*/ 125 w 314"/>
              <a:gd name="T63" fmla="*/ 9 h 380"/>
              <a:gd name="T64" fmla="*/ 233 w 314"/>
              <a:gd name="T65" fmla="*/ 35 h 380"/>
              <a:gd name="T66" fmla="*/ 20 w 314"/>
              <a:gd name="T67" fmla="*/ 112 h 380"/>
              <a:gd name="T68" fmla="*/ 118 w 314"/>
              <a:gd name="T69" fmla="*/ 27 h 380"/>
              <a:gd name="T70" fmla="*/ 300 w 314"/>
              <a:gd name="T71" fmla="*/ 179 h 380"/>
              <a:gd name="T72" fmla="*/ 46 w 314"/>
              <a:gd name="T73" fmla="*/ 89 h 380"/>
              <a:gd name="T74" fmla="*/ 23 w 314"/>
              <a:gd name="T75" fmla="*/ 348 h 380"/>
              <a:gd name="T76" fmla="*/ 22 w 314"/>
              <a:gd name="T77" fmla="*/ 270 h 380"/>
              <a:gd name="T78" fmla="*/ 20 w 314"/>
              <a:gd name="T79" fmla="*/ 125 h 380"/>
              <a:gd name="T80" fmla="*/ 212 w 314"/>
              <a:gd name="T81" fmla="*/ 366 h 380"/>
              <a:gd name="T82" fmla="*/ 29 w 314"/>
              <a:gd name="T83" fmla="*/ 234 h 380"/>
              <a:gd name="T84" fmla="*/ 294 w 314"/>
              <a:gd name="T85" fmla="*/ 324 h 380"/>
              <a:gd name="T86" fmla="*/ 267 w 314"/>
              <a:gd name="T87" fmla="*/ 167 h 380"/>
              <a:gd name="T88" fmla="*/ 80 w 314"/>
              <a:gd name="T89" fmla="*/ 369 h 380"/>
              <a:gd name="T90" fmla="*/ 140 w 314"/>
              <a:gd name="T91" fmla="*/ 12 h 380"/>
              <a:gd name="T92" fmla="*/ 262 w 314"/>
              <a:gd name="T93" fmla="*/ 34 h 380"/>
              <a:gd name="T94" fmla="*/ 125 w 314"/>
              <a:gd name="T95" fmla="*/ 372 h 380"/>
              <a:gd name="T96" fmla="*/ 233 w 314"/>
              <a:gd name="T97" fmla="*/ 363 h 380"/>
              <a:gd name="T98" fmla="*/ 90 w 314"/>
              <a:gd name="T99" fmla="*/ 17 h 380"/>
              <a:gd name="T100" fmla="*/ 181 w 314"/>
              <a:gd name="T101" fmla="*/ 9 h 380"/>
              <a:gd name="T102" fmla="*/ 294 w 314"/>
              <a:gd name="T103" fmla="*/ 150 h 380"/>
              <a:gd name="T104" fmla="*/ 265 w 314"/>
              <a:gd name="T105" fmla="*/ 332 h 380"/>
              <a:gd name="T106" fmla="*/ 113 w 314"/>
              <a:gd name="T107" fmla="*/ 24 h 380"/>
              <a:gd name="T108" fmla="*/ 37 w 314"/>
              <a:gd name="T109" fmla="*/ 352 h 380"/>
              <a:gd name="T110" fmla="*/ 176 w 314"/>
              <a:gd name="T111" fmla="*/ 338 h 380"/>
              <a:gd name="T112" fmla="*/ 43 w 314"/>
              <a:gd name="T113" fmla="*/ 328 h 380"/>
              <a:gd name="T114" fmla="*/ 23 w 314"/>
              <a:gd name="T115" fmla="*/ 109 h 380"/>
              <a:gd name="T116" fmla="*/ 263 w 314"/>
              <a:gd name="T117" fmla="*/ 46 h 380"/>
              <a:gd name="T118" fmla="*/ 282 w 314"/>
              <a:gd name="T119" fmla="*/ 309 h 380"/>
              <a:gd name="T120" fmla="*/ 19 w 314"/>
              <a:gd name="T121" fmla="*/ 328 h 380"/>
              <a:gd name="T122" fmla="*/ 37 w 314"/>
              <a:gd name="T123" fmla="*/ 348 h 380"/>
              <a:gd name="T124" fmla="*/ 265 w 314"/>
              <a:gd name="T125" fmla="*/ 4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4" h="380">
                <a:moveTo>
                  <a:pt x="2" y="204"/>
                </a:moveTo>
                <a:lnTo>
                  <a:pt x="2" y="204"/>
                </a:lnTo>
                <a:lnTo>
                  <a:pt x="3" y="170"/>
                </a:lnTo>
                <a:lnTo>
                  <a:pt x="3" y="170"/>
                </a:lnTo>
                <a:lnTo>
                  <a:pt x="3" y="152"/>
                </a:lnTo>
                <a:lnTo>
                  <a:pt x="3" y="152"/>
                </a:lnTo>
                <a:lnTo>
                  <a:pt x="5" y="126"/>
                </a:lnTo>
                <a:lnTo>
                  <a:pt x="5" y="126"/>
                </a:lnTo>
                <a:lnTo>
                  <a:pt x="6" y="109"/>
                </a:lnTo>
                <a:lnTo>
                  <a:pt x="6" y="109"/>
                </a:lnTo>
                <a:lnTo>
                  <a:pt x="6" y="99"/>
                </a:lnTo>
                <a:lnTo>
                  <a:pt x="6" y="99"/>
                </a:lnTo>
                <a:lnTo>
                  <a:pt x="7" y="81"/>
                </a:lnTo>
                <a:lnTo>
                  <a:pt x="12" y="62"/>
                </a:lnTo>
                <a:lnTo>
                  <a:pt x="12" y="62"/>
                </a:lnTo>
                <a:lnTo>
                  <a:pt x="13" y="52"/>
                </a:lnTo>
                <a:lnTo>
                  <a:pt x="13" y="52"/>
                </a:lnTo>
                <a:lnTo>
                  <a:pt x="17" y="38"/>
                </a:lnTo>
                <a:lnTo>
                  <a:pt x="17" y="38"/>
                </a:lnTo>
                <a:lnTo>
                  <a:pt x="22" y="27"/>
                </a:lnTo>
                <a:lnTo>
                  <a:pt x="29" y="17"/>
                </a:lnTo>
                <a:lnTo>
                  <a:pt x="29" y="17"/>
                </a:lnTo>
                <a:lnTo>
                  <a:pt x="36" y="11"/>
                </a:lnTo>
                <a:lnTo>
                  <a:pt x="46" y="7"/>
                </a:lnTo>
                <a:lnTo>
                  <a:pt x="46" y="7"/>
                </a:lnTo>
                <a:lnTo>
                  <a:pt x="61" y="2"/>
                </a:lnTo>
                <a:lnTo>
                  <a:pt x="61" y="2"/>
                </a:lnTo>
                <a:lnTo>
                  <a:pt x="73" y="1"/>
                </a:lnTo>
                <a:lnTo>
                  <a:pt x="73" y="1"/>
                </a:lnTo>
                <a:lnTo>
                  <a:pt x="108" y="1"/>
                </a:lnTo>
                <a:lnTo>
                  <a:pt x="108" y="1"/>
                </a:lnTo>
                <a:lnTo>
                  <a:pt x="125" y="1"/>
                </a:lnTo>
                <a:lnTo>
                  <a:pt x="125" y="1"/>
                </a:lnTo>
                <a:lnTo>
                  <a:pt x="141" y="1"/>
                </a:lnTo>
                <a:lnTo>
                  <a:pt x="141" y="1"/>
                </a:lnTo>
                <a:lnTo>
                  <a:pt x="171" y="0"/>
                </a:lnTo>
                <a:lnTo>
                  <a:pt x="201" y="1"/>
                </a:lnTo>
                <a:lnTo>
                  <a:pt x="201" y="1"/>
                </a:lnTo>
                <a:lnTo>
                  <a:pt x="222" y="1"/>
                </a:lnTo>
                <a:lnTo>
                  <a:pt x="222" y="1"/>
                </a:lnTo>
                <a:lnTo>
                  <a:pt x="238" y="2"/>
                </a:lnTo>
                <a:lnTo>
                  <a:pt x="252" y="7"/>
                </a:lnTo>
                <a:lnTo>
                  <a:pt x="252" y="7"/>
                </a:lnTo>
                <a:lnTo>
                  <a:pt x="255" y="8"/>
                </a:lnTo>
                <a:lnTo>
                  <a:pt x="255" y="8"/>
                </a:lnTo>
                <a:lnTo>
                  <a:pt x="262" y="11"/>
                </a:lnTo>
                <a:lnTo>
                  <a:pt x="262" y="11"/>
                </a:lnTo>
                <a:lnTo>
                  <a:pt x="263" y="11"/>
                </a:lnTo>
                <a:lnTo>
                  <a:pt x="263" y="11"/>
                </a:lnTo>
                <a:lnTo>
                  <a:pt x="270" y="14"/>
                </a:lnTo>
                <a:lnTo>
                  <a:pt x="277" y="18"/>
                </a:lnTo>
                <a:lnTo>
                  <a:pt x="277" y="18"/>
                </a:lnTo>
                <a:lnTo>
                  <a:pt x="279" y="18"/>
                </a:lnTo>
                <a:lnTo>
                  <a:pt x="279" y="18"/>
                </a:lnTo>
                <a:lnTo>
                  <a:pt x="289" y="25"/>
                </a:lnTo>
                <a:lnTo>
                  <a:pt x="299" y="34"/>
                </a:lnTo>
                <a:lnTo>
                  <a:pt x="299" y="34"/>
                </a:lnTo>
                <a:lnTo>
                  <a:pt x="302" y="39"/>
                </a:lnTo>
                <a:lnTo>
                  <a:pt x="304" y="45"/>
                </a:lnTo>
                <a:lnTo>
                  <a:pt x="304" y="45"/>
                </a:lnTo>
                <a:lnTo>
                  <a:pt x="304" y="46"/>
                </a:lnTo>
                <a:lnTo>
                  <a:pt x="304" y="46"/>
                </a:lnTo>
                <a:lnTo>
                  <a:pt x="307" y="54"/>
                </a:lnTo>
                <a:lnTo>
                  <a:pt x="307" y="54"/>
                </a:lnTo>
                <a:lnTo>
                  <a:pt x="310" y="62"/>
                </a:lnTo>
                <a:lnTo>
                  <a:pt x="311" y="72"/>
                </a:lnTo>
                <a:lnTo>
                  <a:pt x="311" y="72"/>
                </a:lnTo>
                <a:lnTo>
                  <a:pt x="313" y="82"/>
                </a:lnTo>
                <a:lnTo>
                  <a:pt x="313" y="82"/>
                </a:lnTo>
                <a:lnTo>
                  <a:pt x="313" y="98"/>
                </a:lnTo>
                <a:lnTo>
                  <a:pt x="313" y="98"/>
                </a:lnTo>
                <a:lnTo>
                  <a:pt x="314" y="116"/>
                </a:lnTo>
                <a:lnTo>
                  <a:pt x="314" y="116"/>
                </a:lnTo>
                <a:lnTo>
                  <a:pt x="314" y="135"/>
                </a:lnTo>
                <a:lnTo>
                  <a:pt x="314" y="135"/>
                </a:lnTo>
                <a:lnTo>
                  <a:pt x="314" y="174"/>
                </a:lnTo>
                <a:lnTo>
                  <a:pt x="314" y="174"/>
                </a:lnTo>
                <a:lnTo>
                  <a:pt x="311" y="208"/>
                </a:lnTo>
                <a:lnTo>
                  <a:pt x="311" y="208"/>
                </a:lnTo>
                <a:lnTo>
                  <a:pt x="309" y="231"/>
                </a:lnTo>
                <a:lnTo>
                  <a:pt x="309" y="231"/>
                </a:lnTo>
                <a:lnTo>
                  <a:pt x="307" y="250"/>
                </a:lnTo>
                <a:lnTo>
                  <a:pt x="307" y="250"/>
                </a:lnTo>
                <a:lnTo>
                  <a:pt x="304" y="265"/>
                </a:lnTo>
                <a:lnTo>
                  <a:pt x="304" y="265"/>
                </a:lnTo>
                <a:lnTo>
                  <a:pt x="303" y="281"/>
                </a:lnTo>
                <a:lnTo>
                  <a:pt x="303" y="281"/>
                </a:lnTo>
                <a:lnTo>
                  <a:pt x="302" y="304"/>
                </a:lnTo>
                <a:lnTo>
                  <a:pt x="302" y="304"/>
                </a:lnTo>
                <a:lnTo>
                  <a:pt x="300" y="319"/>
                </a:lnTo>
                <a:lnTo>
                  <a:pt x="300" y="319"/>
                </a:lnTo>
                <a:lnTo>
                  <a:pt x="297" y="331"/>
                </a:lnTo>
                <a:lnTo>
                  <a:pt x="294" y="341"/>
                </a:lnTo>
                <a:lnTo>
                  <a:pt x="294" y="341"/>
                </a:lnTo>
                <a:lnTo>
                  <a:pt x="290" y="352"/>
                </a:lnTo>
                <a:lnTo>
                  <a:pt x="283" y="362"/>
                </a:lnTo>
                <a:lnTo>
                  <a:pt x="283" y="362"/>
                </a:lnTo>
                <a:lnTo>
                  <a:pt x="276" y="369"/>
                </a:lnTo>
                <a:lnTo>
                  <a:pt x="267" y="375"/>
                </a:lnTo>
                <a:lnTo>
                  <a:pt x="267" y="375"/>
                </a:lnTo>
                <a:lnTo>
                  <a:pt x="260" y="378"/>
                </a:lnTo>
                <a:lnTo>
                  <a:pt x="255" y="380"/>
                </a:lnTo>
                <a:lnTo>
                  <a:pt x="255" y="380"/>
                </a:lnTo>
                <a:lnTo>
                  <a:pt x="250" y="380"/>
                </a:lnTo>
                <a:lnTo>
                  <a:pt x="250" y="380"/>
                </a:lnTo>
                <a:lnTo>
                  <a:pt x="235" y="379"/>
                </a:lnTo>
                <a:lnTo>
                  <a:pt x="235" y="379"/>
                </a:lnTo>
                <a:lnTo>
                  <a:pt x="229" y="379"/>
                </a:lnTo>
                <a:lnTo>
                  <a:pt x="229" y="379"/>
                </a:lnTo>
                <a:lnTo>
                  <a:pt x="215" y="380"/>
                </a:lnTo>
                <a:lnTo>
                  <a:pt x="215" y="380"/>
                </a:lnTo>
                <a:lnTo>
                  <a:pt x="172" y="380"/>
                </a:lnTo>
                <a:lnTo>
                  <a:pt x="131" y="380"/>
                </a:lnTo>
                <a:lnTo>
                  <a:pt x="131" y="380"/>
                </a:lnTo>
                <a:lnTo>
                  <a:pt x="93" y="380"/>
                </a:lnTo>
                <a:lnTo>
                  <a:pt x="93" y="380"/>
                </a:lnTo>
                <a:lnTo>
                  <a:pt x="73" y="379"/>
                </a:lnTo>
                <a:lnTo>
                  <a:pt x="73" y="379"/>
                </a:lnTo>
                <a:lnTo>
                  <a:pt x="54" y="378"/>
                </a:lnTo>
                <a:lnTo>
                  <a:pt x="37" y="372"/>
                </a:lnTo>
                <a:lnTo>
                  <a:pt x="37" y="372"/>
                </a:lnTo>
                <a:lnTo>
                  <a:pt x="30" y="370"/>
                </a:lnTo>
                <a:lnTo>
                  <a:pt x="24" y="366"/>
                </a:lnTo>
                <a:lnTo>
                  <a:pt x="24" y="366"/>
                </a:lnTo>
                <a:lnTo>
                  <a:pt x="17" y="359"/>
                </a:lnTo>
                <a:lnTo>
                  <a:pt x="17" y="359"/>
                </a:lnTo>
                <a:lnTo>
                  <a:pt x="12" y="352"/>
                </a:lnTo>
                <a:lnTo>
                  <a:pt x="9" y="343"/>
                </a:lnTo>
                <a:lnTo>
                  <a:pt x="9" y="343"/>
                </a:lnTo>
                <a:lnTo>
                  <a:pt x="7" y="335"/>
                </a:lnTo>
                <a:lnTo>
                  <a:pt x="7" y="335"/>
                </a:lnTo>
                <a:lnTo>
                  <a:pt x="6" y="328"/>
                </a:lnTo>
                <a:lnTo>
                  <a:pt x="6" y="328"/>
                </a:lnTo>
                <a:lnTo>
                  <a:pt x="5" y="316"/>
                </a:lnTo>
                <a:lnTo>
                  <a:pt x="3" y="306"/>
                </a:lnTo>
                <a:lnTo>
                  <a:pt x="3" y="306"/>
                </a:lnTo>
                <a:lnTo>
                  <a:pt x="2" y="292"/>
                </a:lnTo>
                <a:lnTo>
                  <a:pt x="2" y="292"/>
                </a:lnTo>
                <a:lnTo>
                  <a:pt x="0" y="268"/>
                </a:lnTo>
                <a:lnTo>
                  <a:pt x="2" y="244"/>
                </a:lnTo>
                <a:lnTo>
                  <a:pt x="2" y="244"/>
                </a:lnTo>
                <a:lnTo>
                  <a:pt x="2" y="230"/>
                </a:lnTo>
                <a:lnTo>
                  <a:pt x="2" y="230"/>
                </a:lnTo>
                <a:lnTo>
                  <a:pt x="2" y="204"/>
                </a:lnTo>
                <a:lnTo>
                  <a:pt x="2" y="204"/>
                </a:lnTo>
                <a:lnTo>
                  <a:pt x="2" y="204"/>
                </a:lnTo>
                <a:lnTo>
                  <a:pt x="2" y="204"/>
                </a:lnTo>
                <a:close/>
                <a:moveTo>
                  <a:pt x="80" y="36"/>
                </a:moveTo>
                <a:lnTo>
                  <a:pt x="80" y="36"/>
                </a:lnTo>
                <a:lnTo>
                  <a:pt x="83" y="36"/>
                </a:lnTo>
                <a:lnTo>
                  <a:pt x="83" y="36"/>
                </a:lnTo>
                <a:lnTo>
                  <a:pt x="94" y="36"/>
                </a:lnTo>
                <a:lnTo>
                  <a:pt x="94" y="36"/>
                </a:lnTo>
                <a:lnTo>
                  <a:pt x="95" y="36"/>
                </a:lnTo>
                <a:lnTo>
                  <a:pt x="95" y="36"/>
                </a:lnTo>
                <a:lnTo>
                  <a:pt x="95" y="36"/>
                </a:lnTo>
                <a:lnTo>
                  <a:pt x="95" y="36"/>
                </a:lnTo>
                <a:lnTo>
                  <a:pt x="95" y="36"/>
                </a:lnTo>
                <a:lnTo>
                  <a:pt x="83" y="36"/>
                </a:lnTo>
                <a:lnTo>
                  <a:pt x="83" y="36"/>
                </a:lnTo>
                <a:lnTo>
                  <a:pt x="81" y="36"/>
                </a:lnTo>
                <a:lnTo>
                  <a:pt x="81" y="36"/>
                </a:lnTo>
                <a:lnTo>
                  <a:pt x="81" y="36"/>
                </a:lnTo>
                <a:lnTo>
                  <a:pt x="80" y="36"/>
                </a:lnTo>
                <a:lnTo>
                  <a:pt x="80" y="36"/>
                </a:lnTo>
                <a:lnTo>
                  <a:pt x="78" y="39"/>
                </a:lnTo>
                <a:lnTo>
                  <a:pt x="78" y="39"/>
                </a:lnTo>
                <a:lnTo>
                  <a:pt x="80" y="39"/>
                </a:lnTo>
                <a:lnTo>
                  <a:pt x="80" y="39"/>
                </a:lnTo>
                <a:lnTo>
                  <a:pt x="80" y="36"/>
                </a:lnTo>
                <a:lnTo>
                  <a:pt x="80" y="36"/>
                </a:lnTo>
                <a:close/>
                <a:moveTo>
                  <a:pt x="306" y="56"/>
                </a:moveTo>
                <a:lnTo>
                  <a:pt x="306" y="56"/>
                </a:lnTo>
                <a:lnTo>
                  <a:pt x="306" y="58"/>
                </a:lnTo>
                <a:lnTo>
                  <a:pt x="306" y="58"/>
                </a:lnTo>
                <a:lnTo>
                  <a:pt x="306" y="56"/>
                </a:lnTo>
                <a:lnTo>
                  <a:pt x="306" y="56"/>
                </a:lnTo>
                <a:lnTo>
                  <a:pt x="306" y="56"/>
                </a:lnTo>
                <a:lnTo>
                  <a:pt x="306" y="56"/>
                </a:lnTo>
                <a:lnTo>
                  <a:pt x="304" y="52"/>
                </a:lnTo>
                <a:lnTo>
                  <a:pt x="304" y="52"/>
                </a:lnTo>
                <a:lnTo>
                  <a:pt x="302" y="45"/>
                </a:lnTo>
                <a:lnTo>
                  <a:pt x="302" y="45"/>
                </a:lnTo>
                <a:lnTo>
                  <a:pt x="297" y="39"/>
                </a:lnTo>
                <a:lnTo>
                  <a:pt x="297" y="39"/>
                </a:lnTo>
                <a:lnTo>
                  <a:pt x="297" y="42"/>
                </a:lnTo>
                <a:lnTo>
                  <a:pt x="297" y="42"/>
                </a:lnTo>
                <a:lnTo>
                  <a:pt x="304" y="55"/>
                </a:lnTo>
                <a:lnTo>
                  <a:pt x="304" y="55"/>
                </a:lnTo>
                <a:lnTo>
                  <a:pt x="306" y="56"/>
                </a:lnTo>
                <a:lnTo>
                  <a:pt x="306" y="56"/>
                </a:lnTo>
                <a:close/>
                <a:moveTo>
                  <a:pt x="7" y="304"/>
                </a:moveTo>
                <a:lnTo>
                  <a:pt x="7" y="304"/>
                </a:lnTo>
                <a:lnTo>
                  <a:pt x="7" y="308"/>
                </a:lnTo>
                <a:lnTo>
                  <a:pt x="7" y="308"/>
                </a:lnTo>
                <a:lnTo>
                  <a:pt x="7" y="304"/>
                </a:lnTo>
                <a:lnTo>
                  <a:pt x="7" y="304"/>
                </a:lnTo>
                <a:lnTo>
                  <a:pt x="7" y="301"/>
                </a:lnTo>
                <a:lnTo>
                  <a:pt x="7" y="301"/>
                </a:lnTo>
                <a:lnTo>
                  <a:pt x="7" y="265"/>
                </a:lnTo>
                <a:lnTo>
                  <a:pt x="7" y="265"/>
                </a:lnTo>
                <a:lnTo>
                  <a:pt x="6" y="240"/>
                </a:lnTo>
                <a:lnTo>
                  <a:pt x="6" y="240"/>
                </a:lnTo>
                <a:lnTo>
                  <a:pt x="6" y="230"/>
                </a:lnTo>
                <a:lnTo>
                  <a:pt x="6" y="230"/>
                </a:lnTo>
                <a:lnTo>
                  <a:pt x="6" y="228"/>
                </a:lnTo>
                <a:lnTo>
                  <a:pt x="6" y="228"/>
                </a:lnTo>
                <a:lnTo>
                  <a:pt x="5" y="228"/>
                </a:lnTo>
                <a:lnTo>
                  <a:pt x="5" y="228"/>
                </a:lnTo>
                <a:lnTo>
                  <a:pt x="5" y="230"/>
                </a:lnTo>
                <a:lnTo>
                  <a:pt x="5" y="230"/>
                </a:lnTo>
                <a:lnTo>
                  <a:pt x="5" y="255"/>
                </a:lnTo>
                <a:lnTo>
                  <a:pt x="5" y="255"/>
                </a:lnTo>
                <a:lnTo>
                  <a:pt x="6" y="271"/>
                </a:lnTo>
                <a:lnTo>
                  <a:pt x="6" y="271"/>
                </a:lnTo>
                <a:lnTo>
                  <a:pt x="6" y="287"/>
                </a:lnTo>
                <a:lnTo>
                  <a:pt x="6" y="287"/>
                </a:lnTo>
                <a:lnTo>
                  <a:pt x="7" y="302"/>
                </a:lnTo>
                <a:lnTo>
                  <a:pt x="7" y="302"/>
                </a:lnTo>
                <a:lnTo>
                  <a:pt x="7" y="304"/>
                </a:lnTo>
                <a:lnTo>
                  <a:pt x="7" y="304"/>
                </a:lnTo>
                <a:close/>
                <a:moveTo>
                  <a:pt x="256" y="120"/>
                </a:moveTo>
                <a:lnTo>
                  <a:pt x="256" y="120"/>
                </a:lnTo>
                <a:lnTo>
                  <a:pt x="256" y="120"/>
                </a:lnTo>
                <a:lnTo>
                  <a:pt x="256" y="120"/>
                </a:lnTo>
                <a:lnTo>
                  <a:pt x="255" y="122"/>
                </a:lnTo>
                <a:lnTo>
                  <a:pt x="255" y="122"/>
                </a:lnTo>
                <a:lnTo>
                  <a:pt x="242" y="139"/>
                </a:lnTo>
                <a:lnTo>
                  <a:pt x="242" y="139"/>
                </a:lnTo>
                <a:lnTo>
                  <a:pt x="223" y="162"/>
                </a:lnTo>
                <a:lnTo>
                  <a:pt x="223" y="162"/>
                </a:lnTo>
                <a:lnTo>
                  <a:pt x="195" y="201"/>
                </a:lnTo>
                <a:lnTo>
                  <a:pt x="195" y="201"/>
                </a:lnTo>
                <a:lnTo>
                  <a:pt x="195" y="203"/>
                </a:lnTo>
                <a:lnTo>
                  <a:pt x="195" y="203"/>
                </a:lnTo>
                <a:lnTo>
                  <a:pt x="192" y="203"/>
                </a:lnTo>
                <a:lnTo>
                  <a:pt x="192" y="203"/>
                </a:lnTo>
                <a:lnTo>
                  <a:pt x="191" y="201"/>
                </a:lnTo>
                <a:lnTo>
                  <a:pt x="191" y="201"/>
                </a:lnTo>
                <a:lnTo>
                  <a:pt x="191" y="198"/>
                </a:lnTo>
                <a:lnTo>
                  <a:pt x="191" y="198"/>
                </a:lnTo>
                <a:lnTo>
                  <a:pt x="198" y="190"/>
                </a:lnTo>
                <a:lnTo>
                  <a:pt x="198" y="190"/>
                </a:lnTo>
                <a:lnTo>
                  <a:pt x="226" y="154"/>
                </a:lnTo>
                <a:lnTo>
                  <a:pt x="226" y="154"/>
                </a:lnTo>
                <a:lnTo>
                  <a:pt x="255" y="117"/>
                </a:lnTo>
                <a:lnTo>
                  <a:pt x="255" y="117"/>
                </a:lnTo>
                <a:lnTo>
                  <a:pt x="256" y="115"/>
                </a:lnTo>
                <a:lnTo>
                  <a:pt x="256" y="115"/>
                </a:lnTo>
                <a:lnTo>
                  <a:pt x="257" y="98"/>
                </a:lnTo>
                <a:lnTo>
                  <a:pt x="257" y="98"/>
                </a:lnTo>
                <a:lnTo>
                  <a:pt x="256" y="96"/>
                </a:lnTo>
                <a:lnTo>
                  <a:pt x="256" y="96"/>
                </a:lnTo>
                <a:lnTo>
                  <a:pt x="255" y="99"/>
                </a:lnTo>
                <a:lnTo>
                  <a:pt x="255" y="99"/>
                </a:lnTo>
                <a:lnTo>
                  <a:pt x="239" y="120"/>
                </a:lnTo>
                <a:lnTo>
                  <a:pt x="239" y="120"/>
                </a:lnTo>
                <a:lnTo>
                  <a:pt x="218" y="149"/>
                </a:lnTo>
                <a:lnTo>
                  <a:pt x="218" y="149"/>
                </a:lnTo>
                <a:lnTo>
                  <a:pt x="194" y="186"/>
                </a:lnTo>
                <a:lnTo>
                  <a:pt x="194" y="186"/>
                </a:lnTo>
                <a:lnTo>
                  <a:pt x="192" y="187"/>
                </a:lnTo>
                <a:lnTo>
                  <a:pt x="192" y="187"/>
                </a:lnTo>
                <a:lnTo>
                  <a:pt x="189" y="187"/>
                </a:lnTo>
                <a:lnTo>
                  <a:pt x="189" y="187"/>
                </a:lnTo>
                <a:lnTo>
                  <a:pt x="188" y="186"/>
                </a:lnTo>
                <a:lnTo>
                  <a:pt x="188" y="186"/>
                </a:lnTo>
                <a:lnTo>
                  <a:pt x="188" y="183"/>
                </a:lnTo>
                <a:lnTo>
                  <a:pt x="188" y="183"/>
                </a:lnTo>
                <a:lnTo>
                  <a:pt x="201" y="167"/>
                </a:lnTo>
                <a:lnTo>
                  <a:pt x="201" y="167"/>
                </a:lnTo>
                <a:lnTo>
                  <a:pt x="222" y="140"/>
                </a:lnTo>
                <a:lnTo>
                  <a:pt x="222" y="140"/>
                </a:lnTo>
                <a:lnTo>
                  <a:pt x="239" y="117"/>
                </a:lnTo>
                <a:lnTo>
                  <a:pt x="239" y="117"/>
                </a:lnTo>
                <a:lnTo>
                  <a:pt x="253" y="98"/>
                </a:lnTo>
                <a:lnTo>
                  <a:pt x="253" y="98"/>
                </a:lnTo>
                <a:lnTo>
                  <a:pt x="255" y="95"/>
                </a:lnTo>
                <a:lnTo>
                  <a:pt x="255" y="95"/>
                </a:lnTo>
                <a:lnTo>
                  <a:pt x="256" y="92"/>
                </a:lnTo>
                <a:lnTo>
                  <a:pt x="256" y="92"/>
                </a:lnTo>
                <a:lnTo>
                  <a:pt x="256" y="90"/>
                </a:lnTo>
                <a:lnTo>
                  <a:pt x="256" y="90"/>
                </a:lnTo>
                <a:lnTo>
                  <a:pt x="257" y="90"/>
                </a:lnTo>
                <a:lnTo>
                  <a:pt x="257" y="90"/>
                </a:lnTo>
                <a:lnTo>
                  <a:pt x="259" y="72"/>
                </a:lnTo>
                <a:lnTo>
                  <a:pt x="259" y="72"/>
                </a:lnTo>
                <a:lnTo>
                  <a:pt x="259" y="73"/>
                </a:lnTo>
                <a:lnTo>
                  <a:pt x="259" y="73"/>
                </a:lnTo>
                <a:lnTo>
                  <a:pt x="255" y="78"/>
                </a:lnTo>
                <a:lnTo>
                  <a:pt x="255" y="78"/>
                </a:lnTo>
                <a:lnTo>
                  <a:pt x="242" y="95"/>
                </a:lnTo>
                <a:lnTo>
                  <a:pt x="242" y="95"/>
                </a:lnTo>
                <a:lnTo>
                  <a:pt x="221" y="123"/>
                </a:lnTo>
                <a:lnTo>
                  <a:pt x="221" y="123"/>
                </a:lnTo>
                <a:lnTo>
                  <a:pt x="209" y="140"/>
                </a:lnTo>
                <a:lnTo>
                  <a:pt x="196" y="157"/>
                </a:lnTo>
                <a:lnTo>
                  <a:pt x="196" y="157"/>
                </a:lnTo>
                <a:lnTo>
                  <a:pt x="182" y="179"/>
                </a:lnTo>
                <a:lnTo>
                  <a:pt x="169" y="201"/>
                </a:lnTo>
                <a:lnTo>
                  <a:pt x="169" y="201"/>
                </a:lnTo>
                <a:lnTo>
                  <a:pt x="168" y="204"/>
                </a:lnTo>
                <a:lnTo>
                  <a:pt x="168" y="204"/>
                </a:lnTo>
                <a:lnTo>
                  <a:pt x="167" y="206"/>
                </a:lnTo>
                <a:lnTo>
                  <a:pt x="165" y="206"/>
                </a:lnTo>
                <a:lnTo>
                  <a:pt x="165" y="206"/>
                </a:lnTo>
                <a:lnTo>
                  <a:pt x="164" y="204"/>
                </a:lnTo>
                <a:lnTo>
                  <a:pt x="164" y="203"/>
                </a:lnTo>
                <a:lnTo>
                  <a:pt x="164" y="203"/>
                </a:lnTo>
                <a:lnTo>
                  <a:pt x="164" y="201"/>
                </a:lnTo>
                <a:lnTo>
                  <a:pt x="164" y="201"/>
                </a:lnTo>
                <a:lnTo>
                  <a:pt x="171" y="190"/>
                </a:lnTo>
                <a:lnTo>
                  <a:pt x="171" y="190"/>
                </a:lnTo>
                <a:lnTo>
                  <a:pt x="186" y="166"/>
                </a:lnTo>
                <a:lnTo>
                  <a:pt x="203" y="143"/>
                </a:lnTo>
                <a:lnTo>
                  <a:pt x="203" y="143"/>
                </a:lnTo>
                <a:lnTo>
                  <a:pt x="223" y="117"/>
                </a:lnTo>
                <a:lnTo>
                  <a:pt x="223" y="117"/>
                </a:lnTo>
                <a:lnTo>
                  <a:pt x="252" y="76"/>
                </a:lnTo>
                <a:lnTo>
                  <a:pt x="252" y="76"/>
                </a:lnTo>
                <a:lnTo>
                  <a:pt x="255" y="73"/>
                </a:lnTo>
                <a:lnTo>
                  <a:pt x="255" y="73"/>
                </a:lnTo>
                <a:lnTo>
                  <a:pt x="257" y="69"/>
                </a:lnTo>
                <a:lnTo>
                  <a:pt x="257" y="69"/>
                </a:lnTo>
                <a:lnTo>
                  <a:pt x="257" y="68"/>
                </a:lnTo>
                <a:lnTo>
                  <a:pt x="257" y="68"/>
                </a:lnTo>
                <a:lnTo>
                  <a:pt x="256" y="66"/>
                </a:lnTo>
                <a:lnTo>
                  <a:pt x="257" y="65"/>
                </a:lnTo>
                <a:lnTo>
                  <a:pt x="257" y="65"/>
                </a:lnTo>
                <a:lnTo>
                  <a:pt x="259" y="62"/>
                </a:lnTo>
                <a:lnTo>
                  <a:pt x="259" y="62"/>
                </a:lnTo>
                <a:lnTo>
                  <a:pt x="259" y="61"/>
                </a:lnTo>
                <a:lnTo>
                  <a:pt x="259" y="61"/>
                </a:lnTo>
                <a:lnTo>
                  <a:pt x="259" y="54"/>
                </a:lnTo>
                <a:lnTo>
                  <a:pt x="259" y="54"/>
                </a:lnTo>
                <a:lnTo>
                  <a:pt x="257" y="52"/>
                </a:lnTo>
                <a:lnTo>
                  <a:pt x="257" y="52"/>
                </a:lnTo>
                <a:lnTo>
                  <a:pt x="257" y="52"/>
                </a:lnTo>
                <a:lnTo>
                  <a:pt x="257" y="52"/>
                </a:lnTo>
                <a:lnTo>
                  <a:pt x="257" y="54"/>
                </a:lnTo>
                <a:lnTo>
                  <a:pt x="257" y="54"/>
                </a:lnTo>
                <a:lnTo>
                  <a:pt x="257" y="55"/>
                </a:lnTo>
                <a:lnTo>
                  <a:pt x="257" y="55"/>
                </a:lnTo>
                <a:lnTo>
                  <a:pt x="256" y="56"/>
                </a:lnTo>
                <a:lnTo>
                  <a:pt x="256" y="56"/>
                </a:lnTo>
                <a:lnTo>
                  <a:pt x="256" y="56"/>
                </a:lnTo>
                <a:lnTo>
                  <a:pt x="256" y="56"/>
                </a:lnTo>
                <a:lnTo>
                  <a:pt x="253" y="59"/>
                </a:lnTo>
                <a:lnTo>
                  <a:pt x="253" y="59"/>
                </a:lnTo>
                <a:lnTo>
                  <a:pt x="235" y="83"/>
                </a:lnTo>
                <a:lnTo>
                  <a:pt x="235" y="83"/>
                </a:lnTo>
                <a:lnTo>
                  <a:pt x="219" y="103"/>
                </a:lnTo>
                <a:lnTo>
                  <a:pt x="219" y="103"/>
                </a:lnTo>
                <a:lnTo>
                  <a:pt x="192" y="140"/>
                </a:lnTo>
                <a:lnTo>
                  <a:pt x="192" y="140"/>
                </a:lnTo>
                <a:lnTo>
                  <a:pt x="192" y="140"/>
                </a:lnTo>
                <a:lnTo>
                  <a:pt x="192" y="140"/>
                </a:lnTo>
                <a:lnTo>
                  <a:pt x="191" y="142"/>
                </a:lnTo>
                <a:lnTo>
                  <a:pt x="189" y="140"/>
                </a:lnTo>
                <a:lnTo>
                  <a:pt x="189" y="140"/>
                </a:lnTo>
                <a:lnTo>
                  <a:pt x="188" y="140"/>
                </a:lnTo>
                <a:lnTo>
                  <a:pt x="188" y="139"/>
                </a:lnTo>
                <a:lnTo>
                  <a:pt x="188" y="139"/>
                </a:lnTo>
                <a:lnTo>
                  <a:pt x="189" y="137"/>
                </a:lnTo>
                <a:lnTo>
                  <a:pt x="189" y="137"/>
                </a:lnTo>
                <a:lnTo>
                  <a:pt x="199" y="125"/>
                </a:lnTo>
                <a:lnTo>
                  <a:pt x="199" y="125"/>
                </a:lnTo>
                <a:lnTo>
                  <a:pt x="228" y="89"/>
                </a:lnTo>
                <a:lnTo>
                  <a:pt x="228" y="89"/>
                </a:lnTo>
                <a:lnTo>
                  <a:pt x="252" y="58"/>
                </a:lnTo>
                <a:lnTo>
                  <a:pt x="252" y="58"/>
                </a:lnTo>
                <a:lnTo>
                  <a:pt x="253" y="54"/>
                </a:lnTo>
                <a:lnTo>
                  <a:pt x="253" y="54"/>
                </a:lnTo>
                <a:lnTo>
                  <a:pt x="253" y="52"/>
                </a:lnTo>
                <a:lnTo>
                  <a:pt x="253" y="52"/>
                </a:lnTo>
                <a:lnTo>
                  <a:pt x="245" y="54"/>
                </a:lnTo>
                <a:lnTo>
                  <a:pt x="245" y="54"/>
                </a:lnTo>
                <a:lnTo>
                  <a:pt x="242" y="55"/>
                </a:lnTo>
                <a:lnTo>
                  <a:pt x="242" y="55"/>
                </a:lnTo>
                <a:lnTo>
                  <a:pt x="239" y="58"/>
                </a:lnTo>
                <a:lnTo>
                  <a:pt x="236" y="62"/>
                </a:lnTo>
                <a:lnTo>
                  <a:pt x="236" y="62"/>
                </a:lnTo>
                <a:lnTo>
                  <a:pt x="212" y="95"/>
                </a:lnTo>
                <a:lnTo>
                  <a:pt x="212" y="95"/>
                </a:lnTo>
                <a:lnTo>
                  <a:pt x="198" y="116"/>
                </a:lnTo>
                <a:lnTo>
                  <a:pt x="184" y="136"/>
                </a:lnTo>
                <a:lnTo>
                  <a:pt x="184" y="136"/>
                </a:lnTo>
                <a:lnTo>
                  <a:pt x="161" y="171"/>
                </a:lnTo>
                <a:lnTo>
                  <a:pt x="161" y="171"/>
                </a:lnTo>
                <a:lnTo>
                  <a:pt x="161" y="173"/>
                </a:lnTo>
                <a:lnTo>
                  <a:pt x="161" y="173"/>
                </a:lnTo>
                <a:lnTo>
                  <a:pt x="158" y="173"/>
                </a:lnTo>
                <a:lnTo>
                  <a:pt x="157" y="173"/>
                </a:lnTo>
                <a:lnTo>
                  <a:pt x="157" y="173"/>
                </a:lnTo>
                <a:lnTo>
                  <a:pt x="155" y="171"/>
                </a:lnTo>
                <a:lnTo>
                  <a:pt x="155" y="170"/>
                </a:lnTo>
                <a:lnTo>
                  <a:pt x="155" y="170"/>
                </a:lnTo>
                <a:lnTo>
                  <a:pt x="157" y="169"/>
                </a:lnTo>
                <a:lnTo>
                  <a:pt x="157" y="169"/>
                </a:lnTo>
                <a:lnTo>
                  <a:pt x="162" y="160"/>
                </a:lnTo>
                <a:lnTo>
                  <a:pt x="162" y="160"/>
                </a:lnTo>
                <a:lnTo>
                  <a:pt x="194" y="117"/>
                </a:lnTo>
                <a:lnTo>
                  <a:pt x="194" y="117"/>
                </a:lnTo>
                <a:lnTo>
                  <a:pt x="230" y="65"/>
                </a:lnTo>
                <a:lnTo>
                  <a:pt x="230" y="65"/>
                </a:lnTo>
                <a:lnTo>
                  <a:pt x="238" y="54"/>
                </a:lnTo>
                <a:lnTo>
                  <a:pt x="238" y="54"/>
                </a:lnTo>
                <a:lnTo>
                  <a:pt x="239" y="54"/>
                </a:lnTo>
                <a:lnTo>
                  <a:pt x="239" y="54"/>
                </a:lnTo>
                <a:lnTo>
                  <a:pt x="225" y="54"/>
                </a:lnTo>
                <a:lnTo>
                  <a:pt x="225" y="54"/>
                </a:lnTo>
                <a:lnTo>
                  <a:pt x="225" y="54"/>
                </a:lnTo>
                <a:lnTo>
                  <a:pt x="225" y="54"/>
                </a:lnTo>
                <a:lnTo>
                  <a:pt x="225" y="55"/>
                </a:lnTo>
                <a:lnTo>
                  <a:pt x="223" y="56"/>
                </a:lnTo>
                <a:lnTo>
                  <a:pt x="223" y="56"/>
                </a:lnTo>
                <a:lnTo>
                  <a:pt x="221" y="59"/>
                </a:lnTo>
                <a:lnTo>
                  <a:pt x="221" y="59"/>
                </a:lnTo>
                <a:lnTo>
                  <a:pt x="208" y="76"/>
                </a:lnTo>
                <a:lnTo>
                  <a:pt x="208" y="76"/>
                </a:lnTo>
                <a:lnTo>
                  <a:pt x="192" y="100"/>
                </a:lnTo>
                <a:lnTo>
                  <a:pt x="192" y="100"/>
                </a:lnTo>
                <a:lnTo>
                  <a:pt x="172" y="133"/>
                </a:lnTo>
                <a:lnTo>
                  <a:pt x="172" y="133"/>
                </a:lnTo>
                <a:lnTo>
                  <a:pt x="171" y="133"/>
                </a:lnTo>
                <a:lnTo>
                  <a:pt x="171" y="133"/>
                </a:lnTo>
                <a:lnTo>
                  <a:pt x="169" y="135"/>
                </a:lnTo>
                <a:lnTo>
                  <a:pt x="168" y="135"/>
                </a:lnTo>
                <a:lnTo>
                  <a:pt x="168" y="135"/>
                </a:lnTo>
                <a:lnTo>
                  <a:pt x="167" y="133"/>
                </a:lnTo>
                <a:lnTo>
                  <a:pt x="167" y="132"/>
                </a:lnTo>
                <a:lnTo>
                  <a:pt x="167" y="132"/>
                </a:lnTo>
                <a:lnTo>
                  <a:pt x="168" y="130"/>
                </a:lnTo>
                <a:lnTo>
                  <a:pt x="168" y="130"/>
                </a:lnTo>
                <a:lnTo>
                  <a:pt x="192" y="96"/>
                </a:lnTo>
                <a:lnTo>
                  <a:pt x="192" y="96"/>
                </a:lnTo>
                <a:lnTo>
                  <a:pt x="218" y="58"/>
                </a:lnTo>
                <a:lnTo>
                  <a:pt x="218" y="58"/>
                </a:lnTo>
                <a:lnTo>
                  <a:pt x="221" y="55"/>
                </a:lnTo>
                <a:lnTo>
                  <a:pt x="221" y="55"/>
                </a:lnTo>
                <a:lnTo>
                  <a:pt x="221" y="54"/>
                </a:lnTo>
                <a:lnTo>
                  <a:pt x="221" y="54"/>
                </a:lnTo>
                <a:lnTo>
                  <a:pt x="191" y="52"/>
                </a:lnTo>
                <a:lnTo>
                  <a:pt x="191" y="52"/>
                </a:lnTo>
                <a:lnTo>
                  <a:pt x="192" y="54"/>
                </a:lnTo>
                <a:lnTo>
                  <a:pt x="192" y="54"/>
                </a:lnTo>
                <a:lnTo>
                  <a:pt x="192" y="54"/>
                </a:lnTo>
                <a:lnTo>
                  <a:pt x="192" y="54"/>
                </a:lnTo>
                <a:lnTo>
                  <a:pt x="191" y="55"/>
                </a:lnTo>
                <a:lnTo>
                  <a:pt x="191" y="55"/>
                </a:lnTo>
                <a:lnTo>
                  <a:pt x="188" y="59"/>
                </a:lnTo>
                <a:lnTo>
                  <a:pt x="188" y="59"/>
                </a:lnTo>
                <a:lnTo>
                  <a:pt x="179" y="72"/>
                </a:lnTo>
                <a:lnTo>
                  <a:pt x="179" y="72"/>
                </a:lnTo>
                <a:lnTo>
                  <a:pt x="171" y="85"/>
                </a:lnTo>
                <a:lnTo>
                  <a:pt x="171" y="85"/>
                </a:lnTo>
                <a:lnTo>
                  <a:pt x="157" y="110"/>
                </a:lnTo>
                <a:lnTo>
                  <a:pt x="157" y="110"/>
                </a:lnTo>
                <a:lnTo>
                  <a:pt x="155" y="112"/>
                </a:lnTo>
                <a:lnTo>
                  <a:pt x="155" y="112"/>
                </a:lnTo>
                <a:lnTo>
                  <a:pt x="154" y="112"/>
                </a:lnTo>
                <a:lnTo>
                  <a:pt x="152" y="112"/>
                </a:lnTo>
                <a:lnTo>
                  <a:pt x="152" y="112"/>
                </a:lnTo>
                <a:lnTo>
                  <a:pt x="152" y="110"/>
                </a:lnTo>
                <a:lnTo>
                  <a:pt x="152" y="109"/>
                </a:lnTo>
                <a:lnTo>
                  <a:pt x="152" y="109"/>
                </a:lnTo>
                <a:lnTo>
                  <a:pt x="152" y="109"/>
                </a:lnTo>
                <a:lnTo>
                  <a:pt x="152" y="109"/>
                </a:lnTo>
                <a:lnTo>
                  <a:pt x="158" y="100"/>
                </a:lnTo>
                <a:lnTo>
                  <a:pt x="158" y="100"/>
                </a:lnTo>
                <a:lnTo>
                  <a:pt x="186" y="59"/>
                </a:lnTo>
                <a:lnTo>
                  <a:pt x="186" y="59"/>
                </a:lnTo>
                <a:lnTo>
                  <a:pt x="188" y="56"/>
                </a:lnTo>
                <a:lnTo>
                  <a:pt x="188" y="54"/>
                </a:lnTo>
                <a:lnTo>
                  <a:pt x="188" y="54"/>
                </a:lnTo>
                <a:lnTo>
                  <a:pt x="188" y="52"/>
                </a:lnTo>
                <a:lnTo>
                  <a:pt x="188" y="52"/>
                </a:lnTo>
                <a:lnTo>
                  <a:pt x="176" y="52"/>
                </a:lnTo>
                <a:lnTo>
                  <a:pt x="176" y="52"/>
                </a:lnTo>
                <a:lnTo>
                  <a:pt x="176" y="54"/>
                </a:lnTo>
                <a:lnTo>
                  <a:pt x="176" y="54"/>
                </a:lnTo>
                <a:lnTo>
                  <a:pt x="172" y="58"/>
                </a:lnTo>
                <a:lnTo>
                  <a:pt x="172" y="58"/>
                </a:lnTo>
                <a:lnTo>
                  <a:pt x="167" y="68"/>
                </a:lnTo>
                <a:lnTo>
                  <a:pt x="167" y="68"/>
                </a:lnTo>
                <a:lnTo>
                  <a:pt x="148" y="93"/>
                </a:lnTo>
                <a:lnTo>
                  <a:pt x="148" y="93"/>
                </a:lnTo>
                <a:lnTo>
                  <a:pt x="148" y="95"/>
                </a:lnTo>
                <a:lnTo>
                  <a:pt x="148" y="95"/>
                </a:lnTo>
                <a:lnTo>
                  <a:pt x="138" y="110"/>
                </a:lnTo>
                <a:lnTo>
                  <a:pt x="131" y="126"/>
                </a:lnTo>
                <a:lnTo>
                  <a:pt x="131" y="126"/>
                </a:lnTo>
                <a:lnTo>
                  <a:pt x="130" y="127"/>
                </a:lnTo>
                <a:lnTo>
                  <a:pt x="130" y="127"/>
                </a:lnTo>
                <a:lnTo>
                  <a:pt x="128" y="127"/>
                </a:lnTo>
                <a:lnTo>
                  <a:pt x="127" y="127"/>
                </a:lnTo>
                <a:lnTo>
                  <a:pt x="127" y="127"/>
                </a:lnTo>
                <a:lnTo>
                  <a:pt x="125" y="126"/>
                </a:lnTo>
                <a:lnTo>
                  <a:pt x="125" y="125"/>
                </a:lnTo>
                <a:lnTo>
                  <a:pt x="125" y="125"/>
                </a:lnTo>
                <a:lnTo>
                  <a:pt x="125" y="123"/>
                </a:lnTo>
                <a:lnTo>
                  <a:pt x="125" y="123"/>
                </a:lnTo>
                <a:lnTo>
                  <a:pt x="138" y="103"/>
                </a:lnTo>
                <a:lnTo>
                  <a:pt x="138" y="103"/>
                </a:lnTo>
                <a:lnTo>
                  <a:pt x="147" y="92"/>
                </a:lnTo>
                <a:lnTo>
                  <a:pt x="147" y="92"/>
                </a:lnTo>
                <a:lnTo>
                  <a:pt x="164" y="68"/>
                </a:lnTo>
                <a:lnTo>
                  <a:pt x="164" y="68"/>
                </a:lnTo>
                <a:lnTo>
                  <a:pt x="171" y="56"/>
                </a:lnTo>
                <a:lnTo>
                  <a:pt x="171" y="56"/>
                </a:lnTo>
                <a:lnTo>
                  <a:pt x="172" y="52"/>
                </a:lnTo>
                <a:lnTo>
                  <a:pt x="172" y="52"/>
                </a:lnTo>
                <a:lnTo>
                  <a:pt x="147" y="52"/>
                </a:lnTo>
                <a:lnTo>
                  <a:pt x="147" y="52"/>
                </a:lnTo>
                <a:lnTo>
                  <a:pt x="147" y="54"/>
                </a:lnTo>
                <a:lnTo>
                  <a:pt x="147" y="54"/>
                </a:lnTo>
                <a:lnTo>
                  <a:pt x="147" y="54"/>
                </a:lnTo>
                <a:lnTo>
                  <a:pt x="145" y="55"/>
                </a:lnTo>
                <a:lnTo>
                  <a:pt x="145" y="55"/>
                </a:lnTo>
                <a:lnTo>
                  <a:pt x="144" y="55"/>
                </a:lnTo>
                <a:lnTo>
                  <a:pt x="144" y="55"/>
                </a:lnTo>
                <a:lnTo>
                  <a:pt x="142" y="58"/>
                </a:lnTo>
                <a:lnTo>
                  <a:pt x="142" y="58"/>
                </a:lnTo>
                <a:lnTo>
                  <a:pt x="131" y="75"/>
                </a:lnTo>
                <a:lnTo>
                  <a:pt x="131" y="75"/>
                </a:lnTo>
                <a:lnTo>
                  <a:pt x="125" y="83"/>
                </a:lnTo>
                <a:lnTo>
                  <a:pt x="125" y="83"/>
                </a:lnTo>
                <a:lnTo>
                  <a:pt x="114" y="106"/>
                </a:lnTo>
                <a:lnTo>
                  <a:pt x="114" y="106"/>
                </a:lnTo>
                <a:lnTo>
                  <a:pt x="114" y="108"/>
                </a:lnTo>
                <a:lnTo>
                  <a:pt x="114" y="108"/>
                </a:lnTo>
                <a:lnTo>
                  <a:pt x="113" y="109"/>
                </a:lnTo>
                <a:lnTo>
                  <a:pt x="110" y="109"/>
                </a:lnTo>
                <a:lnTo>
                  <a:pt x="110" y="109"/>
                </a:lnTo>
                <a:lnTo>
                  <a:pt x="110" y="108"/>
                </a:lnTo>
                <a:lnTo>
                  <a:pt x="110" y="106"/>
                </a:lnTo>
                <a:lnTo>
                  <a:pt x="110" y="106"/>
                </a:lnTo>
                <a:lnTo>
                  <a:pt x="110" y="105"/>
                </a:lnTo>
                <a:lnTo>
                  <a:pt x="110" y="105"/>
                </a:lnTo>
                <a:lnTo>
                  <a:pt x="121" y="85"/>
                </a:lnTo>
                <a:lnTo>
                  <a:pt x="121" y="85"/>
                </a:lnTo>
                <a:lnTo>
                  <a:pt x="130" y="73"/>
                </a:lnTo>
                <a:lnTo>
                  <a:pt x="130" y="73"/>
                </a:lnTo>
                <a:lnTo>
                  <a:pt x="141" y="55"/>
                </a:lnTo>
                <a:lnTo>
                  <a:pt x="141" y="55"/>
                </a:lnTo>
                <a:lnTo>
                  <a:pt x="142" y="52"/>
                </a:lnTo>
                <a:lnTo>
                  <a:pt x="142" y="52"/>
                </a:lnTo>
                <a:lnTo>
                  <a:pt x="142" y="52"/>
                </a:lnTo>
                <a:lnTo>
                  <a:pt x="142" y="52"/>
                </a:lnTo>
                <a:lnTo>
                  <a:pt x="132" y="52"/>
                </a:lnTo>
                <a:lnTo>
                  <a:pt x="132" y="52"/>
                </a:lnTo>
                <a:lnTo>
                  <a:pt x="131" y="52"/>
                </a:lnTo>
                <a:lnTo>
                  <a:pt x="131" y="52"/>
                </a:lnTo>
                <a:lnTo>
                  <a:pt x="128" y="56"/>
                </a:lnTo>
                <a:lnTo>
                  <a:pt x="128" y="56"/>
                </a:lnTo>
                <a:lnTo>
                  <a:pt x="117" y="78"/>
                </a:lnTo>
                <a:lnTo>
                  <a:pt x="117" y="78"/>
                </a:lnTo>
                <a:lnTo>
                  <a:pt x="105" y="99"/>
                </a:lnTo>
                <a:lnTo>
                  <a:pt x="105" y="99"/>
                </a:lnTo>
                <a:lnTo>
                  <a:pt x="103" y="106"/>
                </a:lnTo>
                <a:lnTo>
                  <a:pt x="103" y="106"/>
                </a:lnTo>
                <a:lnTo>
                  <a:pt x="103" y="108"/>
                </a:lnTo>
                <a:lnTo>
                  <a:pt x="103" y="108"/>
                </a:lnTo>
                <a:lnTo>
                  <a:pt x="101" y="109"/>
                </a:lnTo>
                <a:lnTo>
                  <a:pt x="98" y="109"/>
                </a:lnTo>
                <a:lnTo>
                  <a:pt x="98" y="109"/>
                </a:lnTo>
                <a:lnTo>
                  <a:pt x="97" y="108"/>
                </a:lnTo>
                <a:lnTo>
                  <a:pt x="97" y="106"/>
                </a:lnTo>
                <a:lnTo>
                  <a:pt x="97" y="106"/>
                </a:lnTo>
                <a:lnTo>
                  <a:pt x="98" y="105"/>
                </a:lnTo>
                <a:lnTo>
                  <a:pt x="98" y="105"/>
                </a:lnTo>
                <a:lnTo>
                  <a:pt x="103" y="95"/>
                </a:lnTo>
                <a:lnTo>
                  <a:pt x="103" y="95"/>
                </a:lnTo>
                <a:lnTo>
                  <a:pt x="108" y="86"/>
                </a:lnTo>
                <a:lnTo>
                  <a:pt x="108" y="86"/>
                </a:lnTo>
                <a:lnTo>
                  <a:pt x="114" y="78"/>
                </a:lnTo>
                <a:lnTo>
                  <a:pt x="114" y="78"/>
                </a:lnTo>
                <a:lnTo>
                  <a:pt x="118" y="69"/>
                </a:lnTo>
                <a:lnTo>
                  <a:pt x="118" y="69"/>
                </a:lnTo>
                <a:lnTo>
                  <a:pt x="127" y="55"/>
                </a:lnTo>
                <a:lnTo>
                  <a:pt x="127" y="55"/>
                </a:lnTo>
                <a:lnTo>
                  <a:pt x="128" y="52"/>
                </a:lnTo>
                <a:lnTo>
                  <a:pt x="128" y="52"/>
                </a:lnTo>
                <a:lnTo>
                  <a:pt x="117" y="52"/>
                </a:lnTo>
                <a:lnTo>
                  <a:pt x="117" y="52"/>
                </a:lnTo>
                <a:lnTo>
                  <a:pt x="115" y="52"/>
                </a:lnTo>
                <a:lnTo>
                  <a:pt x="115" y="52"/>
                </a:lnTo>
                <a:lnTo>
                  <a:pt x="114" y="55"/>
                </a:lnTo>
                <a:lnTo>
                  <a:pt x="114" y="55"/>
                </a:lnTo>
                <a:lnTo>
                  <a:pt x="104" y="72"/>
                </a:lnTo>
                <a:lnTo>
                  <a:pt x="104" y="72"/>
                </a:lnTo>
                <a:lnTo>
                  <a:pt x="100" y="81"/>
                </a:lnTo>
                <a:lnTo>
                  <a:pt x="100" y="81"/>
                </a:lnTo>
                <a:lnTo>
                  <a:pt x="94" y="98"/>
                </a:lnTo>
                <a:lnTo>
                  <a:pt x="94" y="98"/>
                </a:lnTo>
                <a:lnTo>
                  <a:pt x="93" y="99"/>
                </a:lnTo>
                <a:lnTo>
                  <a:pt x="93" y="99"/>
                </a:lnTo>
                <a:lnTo>
                  <a:pt x="91" y="99"/>
                </a:lnTo>
                <a:lnTo>
                  <a:pt x="90" y="99"/>
                </a:lnTo>
                <a:lnTo>
                  <a:pt x="90" y="99"/>
                </a:lnTo>
                <a:lnTo>
                  <a:pt x="88" y="98"/>
                </a:lnTo>
                <a:lnTo>
                  <a:pt x="88" y="96"/>
                </a:lnTo>
                <a:lnTo>
                  <a:pt x="88" y="96"/>
                </a:lnTo>
                <a:lnTo>
                  <a:pt x="88" y="95"/>
                </a:lnTo>
                <a:lnTo>
                  <a:pt x="88" y="95"/>
                </a:lnTo>
                <a:lnTo>
                  <a:pt x="107" y="62"/>
                </a:lnTo>
                <a:lnTo>
                  <a:pt x="107" y="62"/>
                </a:lnTo>
                <a:lnTo>
                  <a:pt x="111" y="54"/>
                </a:lnTo>
                <a:lnTo>
                  <a:pt x="111" y="54"/>
                </a:lnTo>
                <a:lnTo>
                  <a:pt x="111" y="51"/>
                </a:lnTo>
                <a:lnTo>
                  <a:pt x="111" y="51"/>
                </a:lnTo>
                <a:lnTo>
                  <a:pt x="104" y="51"/>
                </a:lnTo>
                <a:lnTo>
                  <a:pt x="104" y="51"/>
                </a:lnTo>
                <a:lnTo>
                  <a:pt x="104" y="51"/>
                </a:lnTo>
                <a:lnTo>
                  <a:pt x="104" y="51"/>
                </a:lnTo>
                <a:lnTo>
                  <a:pt x="101" y="52"/>
                </a:lnTo>
                <a:lnTo>
                  <a:pt x="98" y="55"/>
                </a:lnTo>
                <a:lnTo>
                  <a:pt x="98" y="55"/>
                </a:lnTo>
                <a:lnTo>
                  <a:pt x="90" y="71"/>
                </a:lnTo>
                <a:lnTo>
                  <a:pt x="90" y="71"/>
                </a:lnTo>
                <a:lnTo>
                  <a:pt x="88" y="76"/>
                </a:lnTo>
                <a:lnTo>
                  <a:pt x="88" y="76"/>
                </a:lnTo>
                <a:lnTo>
                  <a:pt x="83" y="90"/>
                </a:lnTo>
                <a:lnTo>
                  <a:pt x="83" y="90"/>
                </a:lnTo>
                <a:lnTo>
                  <a:pt x="83" y="92"/>
                </a:lnTo>
                <a:lnTo>
                  <a:pt x="83" y="92"/>
                </a:lnTo>
                <a:lnTo>
                  <a:pt x="81" y="93"/>
                </a:lnTo>
                <a:lnTo>
                  <a:pt x="78" y="92"/>
                </a:lnTo>
                <a:lnTo>
                  <a:pt x="78" y="92"/>
                </a:lnTo>
                <a:lnTo>
                  <a:pt x="77" y="92"/>
                </a:lnTo>
                <a:lnTo>
                  <a:pt x="77" y="89"/>
                </a:lnTo>
                <a:lnTo>
                  <a:pt x="77" y="89"/>
                </a:lnTo>
                <a:lnTo>
                  <a:pt x="78" y="89"/>
                </a:lnTo>
                <a:lnTo>
                  <a:pt x="78" y="89"/>
                </a:lnTo>
                <a:lnTo>
                  <a:pt x="87" y="72"/>
                </a:lnTo>
                <a:lnTo>
                  <a:pt x="87" y="72"/>
                </a:lnTo>
                <a:lnTo>
                  <a:pt x="93" y="62"/>
                </a:lnTo>
                <a:lnTo>
                  <a:pt x="98" y="52"/>
                </a:lnTo>
                <a:lnTo>
                  <a:pt x="98" y="52"/>
                </a:lnTo>
                <a:lnTo>
                  <a:pt x="98" y="51"/>
                </a:lnTo>
                <a:lnTo>
                  <a:pt x="98" y="51"/>
                </a:lnTo>
                <a:lnTo>
                  <a:pt x="97" y="51"/>
                </a:lnTo>
                <a:lnTo>
                  <a:pt x="97" y="51"/>
                </a:lnTo>
                <a:lnTo>
                  <a:pt x="88" y="51"/>
                </a:lnTo>
                <a:lnTo>
                  <a:pt x="88" y="51"/>
                </a:lnTo>
                <a:lnTo>
                  <a:pt x="87" y="52"/>
                </a:lnTo>
                <a:lnTo>
                  <a:pt x="87" y="52"/>
                </a:lnTo>
                <a:lnTo>
                  <a:pt x="84" y="58"/>
                </a:lnTo>
                <a:lnTo>
                  <a:pt x="84" y="58"/>
                </a:lnTo>
                <a:lnTo>
                  <a:pt x="78" y="71"/>
                </a:lnTo>
                <a:lnTo>
                  <a:pt x="78" y="71"/>
                </a:lnTo>
                <a:lnTo>
                  <a:pt x="77" y="75"/>
                </a:lnTo>
                <a:lnTo>
                  <a:pt x="77" y="75"/>
                </a:lnTo>
                <a:lnTo>
                  <a:pt x="76" y="76"/>
                </a:lnTo>
                <a:lnTo>
                  <a:pt x="74" y="76"/>
                </a:lnTo>
                <a:lnTo>
                  <a:pt x="74" y="76"/>
                </a:lnTo>
                <a:lnTo>
                  <a:pt x="73" y="75"/>
                </a:lnTo>
                <a:lnTo>
                  <a:pt x="74" y="73"/>
                </a:lnTo>
                <a:lnTo>
                  <a:pt x="74" y="73"/>
                </a:lnTo>
                <a:lnTo>
                  <a:pt x="78" y="65"/>
                </a:lnTo>
                <a:lnTo>
                  <a:pt x="78" y="65"/>
                </a:lnTo>
                <a:lnTo>
                  <a:pt x="80" y="62"/>
                </a:lnTo>
                <a:lnTo>
                  <a:pt x="80" y="62"/>
                </a:lnTo>
                <a:lnTo>
                  <a:pt x="84" y="52"/>
                </a:lnTo>
                <a:lnTo>
                  <a:pt x="84" y="52"/>
                </a:lnTo>
                <a:lnTo>
                  <a:pt x="86" y="51"/>
                </a:lnTo>
                <a:lnTo>
                  <a:pt x="86" y="51"/>
                </a:lnTo>
                <a:lnTo>
                  <a:pt x="77" y="51"/>
                </a:lnTo>
                <a:lnTo>
                  <a:pt x="77" y="51"/>
                </a:lnTo>
                <a:lnTo>
                  <a:pt x="76" y="54"/>
                </a:lnTo>
                <a:lnTo>
                  <a:pt x="76" y="54"/>
                </a:lnTo>
                <a:lnTo>
                  <a:pt x="74" y="59"/>
                </a:lnTo>
                <a:lnTo>
                  <a:pt x="74" y="59"/>
                </a:lnTo>
                <a:lnTo>
                  <a:pt x="71" y="68"/>
                </a:lnTo>
                <a:lnTo>
                  <a:pt x="71" y="68"/>
                </a:lnTo>
                <a:lnTo>
                  <a:pt x="68" y="71"/>
                </a:lnTo>
                <a:lnTo>
                  <a:pt x="68" y="71"/>
                </a:lnTo>
                <a:lnTo>
                  <a:pt x="67" y="69"/>
                </a:lnTo>
                <a:lnTo>
                  <a:pt x="67" y="69"/>
                </a:lnTo>
                <a:lnTo>
                  <a:pt x="67" y="66"/>
                </a:lnTo>
                <a:lnTo>
                  <a:pt x="67" y="66"/>
                </a:lnTo>
                <a:lnTo>
                  <a:pt x="70" y="63"/>
                </a:lnTo>
                <a:lnTo>
                  <a:pt x="70" y="63"/>
                </a:lnTo>
                <a:lnTo>
                  <a:pt x="71" y="61"/>
                </a:lnTo>
                <a:lnTo>
                  <a:pt x="71" y="61"/>
                </a:lnTo>
                <a:lnTo>
                  <a:pt x="74" y="52"/>
                </a:lnTo>
                <a:lnTo>
                  <a:pt x="74" y="52"/>
                </a:lnTo>
                <a:lnTo>
                  <a:pt x="74" y="51"/>
                </a:lnTo>
                <a:lnTo>
                  <a:pt x="74" y="51"/>
                </a:lnTo>
                <a:lnTo>
                  <a:pt x="70" y="51"/>
                </a:lnTo>
                <a:lnTo>
                  <a:pt x="70" y="51"/>
                </a:lnTo>
                <a:lnTo>
                  <a:pt x="68" y="52"/>
                </a:lnTo>
                <a:lnTo>
                  <a:pt x="68" y="52"/>
                </a:lnTo>
                <a:lnTo>
                  <a:pt x="67" y="56"/>
                </a:lnTo>
                <a:lnTo>
                  <a:pt x="67" y="56"/>
                </a:lnTo>
                <a:lnTo>
                  <a:pt x="66" y="59"/>
                </a:lnTo>
                <a:lnTo>
                  <a:pt x="66" y="59"/>
                </a:lnTo>
                <a:lnTo>
                  <a:pt x="66" y="61"/>
                </a:lnTo>
                <a:lnTo>
                  <a:pt x="64" y="61"/>
                </a:lnTo>
                <a:lnTo>
                  <a:pt x="64" y="61"/>
                </a:lnTo>
                <a:lnTo>
                  <a:pt x="63" y="59"/>
                </a:lnTo>
                <a:lnTo>
                  <a:pt x="63" y="59"/>
                </a:lnTo>
                <a:lnTo>
                  <a:pt x="61" y="58"/>
                </a:lnTo>
                <a:lnTo>
                  <a:pt x="63" y="58"/>
                </a:lnTo>
                <a:lnTo>
                  <a:pt x="63" y="58"/>
                </a:lnTo>
                <a:lnTo>
                  <a:pt x="66" y="54"/>
                </a:lnTo>
                <a:lnTo>
                  <a:pt x="66" y="54"/>
                </a:lnTo>
                <a:lnTo>
                  <a:pt x="67" y="51"/>
                </a:lnTo>
                <a:lnTo>
                  <a:pt x="67" y="51"/>
                </a:lnTo>
                <a:lnTo>
                  <a:pt x="64" y="52"/>
                </a:lnTo>
                <a:lnTo>
                  <a:pt x="64" y="52"/>
                </a:lnTo>
                <a:lnTo>
                  <a:pt x="63" y="52"/>
                </a:lnTo>
                <a:lnTo>
                  <a:pt x="61" y="52"/>
                </a:lnTo>
                <a:lnTo>
                  <a:pt x="61" y="52"/>
                </a:lnTo>
                <a:lnTo>
                  <a:pt x="61" y="54"/>
                </a:lnTo>
                <a:lnTo>
                  <a:pt x="61" y="54"/>
                </a:lnTo>
                <a:lnTo>
                  <a:pt x="61" y="65"/>
                </a:lnTo>
                <a:lnTo>
                  <a:pt x="61" y="65"/>
                </a:lnTo>
                <a:lnTo>
                  <a:pt x="60" y="73"/>
                </a:lnTo>
                <a:lnTo>
                  <a:pt x="60" y="73"/>
                </a:lnTo>
                <a:lnTo>
                  <a:pt x="59" y="88"/>
                </a:lnTo>
                <a:lnTo>
                  <a:pt x="59" y="88"/>
                </a:lnTo>
                <a:lnTo>
                  <a:pt x="57" y="106"/>
                </a:lnTo>
                <a:lnTo>
                  <a:pt x="57" y="106"/>
                </a:lnTo>
                <a:lnTo>
                  <a:pt x="57" y="108"/>
                </a:lnTo>
                <a:lnTo>
                  <a:pt x="57" y="108"/>
                </a:lnTo>
                <a:lnTo>
                  <a:pt x="59" y="110"/>
                </a:lnTo>
                <a:lnTo>
                  <a:pt x="56" y="112"/>
                </a:lnTo>
                <a:lnTo>
                  <a:pt x="56" y="112"/>
                </a:lnTo>
                <a:lnTo>
                  <a:pt x="56" y="116"/>
                </a:lnTo>
                <a:lnTo>
                  <a:pt x="56" y="116"/>
                </a:lnTo>
                <a:lnTo>
                  <a:pt x="56" y="130"/>
                </a:lnTo>
                <a:lnTo>
                  <a:pt x="56" y="130"/>
                </a:lnTo>
                <a:lnTo>
                  <a:pt x="54" y="152"/>
                </a:lnTo>
                <a:lnTo>
                  <a:pt x="54" y="152"/>
                </a:lnTo>
                <a:lnTo>
                  <a:pt x="53" y="169"/>
                </a:lnTo>
                <a:lnTo>
                  <a:pt x="53" y="169"/>
                </a:lnTo>
                <a:lnTo>
                  <a:pt x="51" y="189"/>
                </a:lnTo>
                <a:lnTo>
                  <a:pt x="51" y="189"/>
                </a:lnTo>
                <a:lnTo>
                  <a:pt x="51" y="224"/>
                </a:lnTo>
                <a:lnTo>
                  <a:pt x="51" y="224"/>
                </a:lnTo>
                <a:lnTo>
                  <a:pt x="51" y="245"/>
                </a:lnTo>
                <a:lnTo>
                  <a:pt x="51" y="245"/>
                </a:lnTo>
                <a:lnTo>
                  <a:pt x="50" y="271"/>
                </a:lnTo>
                <a:lnTo>
                  <a:pt x="50" y="271"/>
                </a:lnTo>
                <a:lnTo>
                  <a:pt x="50" y="274"/>
                </a:lnTo>
                <a:lnTo>
                  <a:pt x="50" y="274"/>
                </a:lnTo>
                <a:lnTo>
                  <a:pt x="50" y="275"/>
                </a:lnTo>
                <a:lnTo>
                  <a:pt x="50" y="275"/>
                </a:lnTo>
                <a:lnTo>
                  <a:pt x="50" y="277"/>
                </a:lnTo>
                <a:lnTo>
                  <a:pt x="50" y="277"/>
                </a:lnTo>
                <a:lnTo>
                  <a:pt x="49" y="287"/>
                </a:lnTo>
                <a:lnTo>
                  <a:pt x="49" y="287"/>
                </a:lnTo>
                <a:lnTo>
                  <a:pt x="47" y="308"/>
                </a:lnTo>
                <a:lnTo>
                  <a:pt x="47" y="308"/>
                </a:lnTo>
                <a:lnTo>
                  <a:pt x="49" y="309"/>
                </a:lnTo>
                <a:lnTo>
                  <a:pt x="49" y="309"/>
                </a:lnTo>
                <a:lnTo>
                  <a:pt x="49" y="311"/>
                </a:lnTo>
                <a:lnTo>
                  <a:pt x="49" y="312"/>
                </a:lnTo>
                <a:lnTo>
                  <a:pt x="49" y="312"/>
                </a:lnTo>
                <a:lnTo>
                  <a:pt x="47" y="315"/>
                </a:lnTo>
                <a:lnTo>
                  <a:pt x="47" y="318"/>
                </a:lnTo>
                <a:lnTo>
                  <a:pt x="47" y="318"/>
                </a:lnTo>
                <a:lnTo>
                  <a:pt x="47" y="321"/>
                </a:lnTo>
                <a:lnTo>
                  <a:pt x="47" y="321"/>
                </a:lnTo>
                <a:lnTo>
                  <a:pt x="49" y="322"/>
                </a:lnTo>
                <a:lnTo>
                  <a:pt x="50" y="322"/>
                </a:lnTo>
                <a:lnTo>
                  <a:pt x="50" y="322"/>
                </a:lnTo>
                <a:lnTo>
                  <a:pt x="51" y="322"/>
                </a:lnTo>
                <a:lnTo>
                  <a:pt x="51" y="322"/>
                </a:lnTo>
                <a:lnTo>
                  <a:pt x="53" y="322"/>
                </a:lnTo>
                <a:lnTo>
                  <a:pt x="53" y="322"/>
                </a:lnTo>
                <a:lnTo>
                  <a:pt x="59" y="322"/>
                </a:lnTo>
                <a:lnTo>
                  <a:pt x="59" y="322"/>
                </a:lnTo>
                <a:lnTo>
                  <a:pt x="77" y="324"/>
                </a:lnTo>
                <a:lnTo>
                  <a:pt x="77" y="324"/>
                </a:lnTo>
                <a:lnTo>
                  <a:pt x="94" y="324"/>
                </a:lnTo>
                <a:lnTo>
                  <a:pt x="94" y="324"/>
                </a:lnTo>
                <a:lnTo>
                  <a:pt x="97" y="324"/>
                </a:lnTo>
                <a:lnTo>
                  <a:pt x="100" y="325"/>
                </a:lnTo>
                <a:lnTo>
                  <a:pt x="100" y="325"/>
                </a:lnTo>
                <a:lnTo>
                  <a:pt x="117" y="325"/>
                </a:lnTo>
                <a:lnTo>
                  <a:pt x="117" y="325"/>
                </a:lnTo>
                <a:lnTo>
                  <a:pt x="158" y="325"/>
                </a:lnTo>
                <a:lnTo>
                  <a:pt x="158" y="325"/>
                </a:lnTo>
                <a:lnTo>
                  <a:pt x="208" y="325"/>
                </a:lnTo>
                <a:lnTo>
                  <a:pt x="208" y="325"/>
                </a:lnTo>
                <a:lnTo>
                  <a:pt x="215" y="325"/>
                </a:lnTo>
                <a:lnTo>
                  <a:pt x="215" y="325"/>
                </a:lnTo>
                <a:lnTo>
                  <a:pt x="229" y="325"/>
                </a:lnTo>
                <a:lnTo>
                  <a:pt x="229" y="325"/>
                </a:lnTo>
                <a:lnTo>
                  <a:pt x="246" y="325"/>
                </a:lnTo>
                <a:lnTo>
                  <a:pt x="246" y="325"/>
                </a:lnTo>
                <a:lnTo>
                  <a:pt x="249" y="324"/>
                </a:lnTo>
                <a:lnTo>
                  <a:pt x="249" y="324"/>
                </a:lnTo>
                <a:lnTo>
                  <a:pt x="249" y="322"/>
                </a:lnTo>
                <a:lnTo>
                  <a:pt x="249" y="322"/>
                </a:lnTo>
                <a:lnTo>
                  <a:pt x="249" y="316"/>
                </a:lnTo>
                <a:lnTo>
                  <a:pt x="249" y="316"/>
                </a:lnTo>
                <a:lnTo>
                  <a:pt x="250" y="264"/>
                </a:lnTo>
                <a:lnTo>
                  <a:pt x="250" y="264"/>
                </a:lnTo>
                <a:lnTo>
                  <a:pt x="250" y="262"/>
                </a:lnTo>
                <a:lnTo>
                  <a:pt x="250" y="262"/>
                </a:lnTo>
                <a:lnTo>
                  <a:pt x="249" y="264"/>
                </a:lnTo>
                <a:lnTo>
                  <a:pt x="249" y="264"/>
                </a:lnTo>
                <a:lnTo>
                  <a:pt x="245" y="268"/>
                </a:lnTo>
                <a:lnTo>
                  <a:pt x="245" y="268"/>
                </a:lnTo>
                <a:lnTo>
                  <a:pt x="238" y="277"/>
                </a:lnTo>
                <a:lnTo>
                  <a:pt x="238" y="277"/>
                </a:lnTo>
                <a:lnTo>
                  <a:pt x="230" y="288"/>
                </a:lnTo>
                <a:lnTo>
                  <a:pt x="230" y="288"/>
                </a:lnTo>
                <a:lnTo>
                  <a:pt x="230" y="288"/>
                </a:lnTo>
                <a:lnTo>
                  <a:pt x="230" y="288"/>
                </a:lnTo>
                <a:lnTo>
                  <a:pt x="228" y="288"/>
                </a:lnTo>
                <a:lnTo>
                  <a:pt x="228" y="288"/>
                </a:lnTo>
                <a:lnTo>
                  <a:pt x="228" y="287"/>
                </a:lnTo>
                <a:lnTo>
                  <a:pt x="228" y="287"/>
                </a:lnTo>
                <a:lnTo>
                  <a:pt x="228" y="287"/>
                </a:lnTo>
                <a:lnTo>
                  <a:pt x="228" y="287"/>
                </a:lnTo>
                <a:lnTo>
                  <a:pt x="236" y="277"/>
                </a:lnTo>
                <a:lnTo>
                  <a:pt x="236" y="277"/>
                </a:lnTo>
                <a:lnTo>
                  <a:pt x="243" y="267"/>
                </a:lnTo>
                <a:lnTo>
                  <a:pt x="243" y="267"/>
                </a:lnTo>
                <a:lnTo>
                  <a:pt x="246" y="261"/>
                </a:lnTo>
                <a:lnTo>
                  <a:pt x="246" y="261"/>
                </a:lnTo>
                <a:lnTo>
                  <a:pt x="248" y="261"/>
                </a:lnTo>
                <a:lnTo>
                  <a:pt x="249" y="261"/>
                </a:lnTo>
                <a:lnTo>
                  <a:pt x="249" y="261"/>
                </a:lnTo>
                <a:lnTo>
                  <a:pt x="250" y="261"/>
                </a:lnTo>
                <a:lnTo>
                  <a:pt x="250" y="261"/>
                </a:lnTo>
                <a:lnTo>
                  <a:pt x="250" y="261"/>
                </a:lnTo>
                <a:lnTo>
                  <a:pt x="250" y="261"/>
                </a:lnTo>
                <a:lnTo>
                  <a:pt x="250" y="251"/>
                </a:lnTo>
                <a:lnTo>
                  <a:pt x="250" y="251"/>
                </a:lnTo>
                <a:lnTo>
                  <a:pt x="250" y="245"/>
                </a:lnTo>
                <a:lnTo>
                  <a:pt x="250" y="245"/>
                </a:lnTo>
                <a:lnTo>
                  <a:pt x="252" y="216"/>
                </a:lnTo>
                <a:lnTo>
                  <a:pt x="252" y="216"/>
                </a:lnTo>
                <a:lnTo>
                  <a:pt x="252" y="214"/>
                </a:lnTo>
                <a:lnTo>
                  <a:pt x="252" y="214"/>
                </a:lnTo>
                <a:lnTo>
                  <a:pt x="250" y="216"/>
                </a:lnTo>
                <a:lnTo>
                  <a:pt x="250" y="216"/>
                </a:lnTo>
                <a:lnTo>
                  <a:pt x="238" y="233"/>
                </a:lnTo>
                <a:lnTo>
                  <a:pt x="238" y="233"/>
                </a:lnTo>
                <a:lnTo>
                  <a:pt x="228" y="245"/>
                </a:lnTo>
                <a:lnTo>
                  <a:pt x="228" y="245"/>
                </a:lnTo>
                <a:lnTo>
                  <a:pt x="219" y="258"/>
                </a:lnTo>
                <a:lnTo>
                  <a:pt x="219" y="258"/>
                </a:lnTo>
                <a:lnTo>
                  <a:pt x="219" y="260"/>
                </a:lnTo>
                <a:lnTo>
                  <a:pt x="219" y="260"/>
                </a:lnTo>
                <a:lnTo>
                  <a:pt x="218" y="261"/>
                </a:lnTo>
                <a:lnTo>
                  <a:pt x="216" y="260"/>
                </a:lnTo>
                <a:lnTo>
                  <a:pt x="216" y="260"/>
                </a:lnTo>
                <a:lnTo>
                  <a:pt x="215" y="260"/>
                </a:lnTo>
                <a:lnTo>
                  <a:pt x="215" y="258"/>
                </a:lnTo>
                <a:lnTo>
                  <a:pt x="215" y="258"/>
                </a:lnTo>
                <a:lnTo>
                  <a:pt x="216" y="257"/>
                </a:lnTo>
                <a:lnTo>
                  <a:pt x="216" y="257"/>
                </a:lnTo>
                <a:lnTo>
                  <a:pt x="228" y="241"/>
                </a:lnTo>
                <a:lnTo>
                  <a:pt x="228" y="241"/>
                </a:lnTo>
                <a:lnTo>
                  <a:pt x="249" y="214"/>
                </a:lnTo>
                <a:lnTo>
                  <a:pt x="249" y="214"/>
                </a:lnTo>
                <a:lnTo>
                  <a:pt x="252" y="210"/>
                </a:lnTo>
                <a:lnTo>
                  <a:pt x="252" y="210"/>
                </a:lnTo>
                <a:lnTo>
                  <a:pt x="252" y="208"/>
                </a:lnTo>
                <a:lnTo>
                  <a:pt x="252" y="208"/>
                </a:lnTo>
                <a:lnTo>
                  <a:pt x="253" y="193"/>
                </a:lnTo>
                <a:lnTo>
                  <a:pt x="253" y="193"/>
                </a:lnTo>
                <a:lnTo>
                  <a:pt x="253" y="191"/>
                </a:lnTo>
                <a:lnTo>
                  <a:pt x="253" y="191"/>
                </a:lnTo>
                <a:lnTo>
                  <a:pt x="252" y="193"/>
                </a:lnTo>
                <a:lnTo>
                  <a:pt x="252" y="193"/>
                </a:lnTo>
                <a:lnTo>
                  <a:pt x="242" y="204"/>
                </a:lnTo>
                <a:lnTo>
                  <a:pt x="242" y="204"/>
                </a:lnTo>
                <a:lnTo>
                  <a:pt x="230" y="220"/>
                </a:lnTo>
                <a:lnTo>
                  <a:pt x="230" y="220"/>
                </a:lnTo>
                <a:lnTo>
                  <a:pt x="218" y="237"/>
                </a:lnTo>
                <a:lnTo>
                  <a:pt x="218" y="237"/>
                </a:lnTo>
                <a:lnTo>
                  <a:pt x="218" y="238"/>
                </a:lnTo>
                <a:lnTo>
                  <a:pt x="218" y="238"/>
                </a:lnTo>
                <a:lnTo>
                  <a:pt x="216" y="240"/>
                </a:lnTo>
                <a:lnTo>
                  <a:pt x="215" y="238"/>
                </a:lnTo>
                <a:lnTo>
                  <a:pt x="215" y="238"/>
                </a:lnTo>
                <a:lnTo>
                  <a:pt x="215" y="238"/>
                </a:lnTo>
                <a:lnTo>
                  <a:pt x="215" y="237"/>
                </a:lnTo>
                <a:lnTo>
                  <a:pt x="215" y="237"/>
                </a:lnTo>
                <a:lnTo>
                  <a:pt x="215" y="235"/>
                </a:lnTo>
                <a:lnTo>
                  <a:pt x="215" y="235"/>
                </a:lnTo>
                <a:lnTo>
                  <a:pt x="233" y="214"/>
                </a:lnTo>
                <a:lnTo>
                  <a:pt x="233" y="214"/>
                </a:lnTo>
                <a:lnTo>
                  <a:pt x="250" y="190"/>
                </a:lnTo>
                <a:lnTo>
                  <a:pt x="250" y="190"/>
                </a:lnTo>
                <a:lnTo>
                  <a:pt x="252" y="189"/>
                </a:lnTo>
                <a:lnTo>
                  <a:pt x="253" y="186"/>
                </a:lnTo>
                <a:lnTo>
                  <a:pt x="253" y="186"/>
                </a:lnTo>
                <a:lnTo>
                  <a:pt x="253" y="170"/>
                </a:lnTo>
                <a:lnTo>
                  <a:pt x="253" y="170"/>
                </a:lnTo>
                <a:lnTo>
                  <a:pt x="253" y="169"/>
                </a:lnTo>
                <a:lnTo>
                  <a:pt x="253" y="169"/>
                </a:lnTo>
                <a:lnTo>
                  <a:pt x="252" y="171"/>
                </a:lnTo>
                <a:lnTo>
                  <a:pt x="252" y="171"/>
                </a:lnTo>
                <a:lnTo>
                  <a:pt x="238" y="190"/>
                </a:lnTo>
                <a:lnTo>
                  <a:pt x="238" y="190"/>
                </a:lnTo>
                <a:lnTo>
                  <a:pt x="226" y="204"/>
                </a:lnTo>
                <a:lnTo>
                  <a:pt x="226" y="204"/>
                </a:lnTo>
                <a:lnTo>
                  <a:pt x="208" y="228"/>
                </a:lnTo>
                <a:lnTo>
                  <a:pt x="208" y="228"/>
                </a:lnTo>
                <a:lnTo>
                  <a:pt x="206" y="228"/>
                </a:lnTo>
                <a:lnTo>
                  <a:pt x="206" y="228"/>
                </a:lnTo>
                <a:lnTo>
                  <a:pt x="205" y="230"/>
                </a:lnTo>
                <a:lnTo>
                  <a:pt x="205" y="230"/>
                </a:lnTo>
                <a:lnTo>
                  <a:pt x="205" y="230"/>
                </a:lnTo>
                <a:lnTo>
                  <a:pt x="203" y="228"/>
                </a:lnTo>
                <a:lnTo>
                  <a:pt x="203" y="227"/>
                </a:lnTo>
                <a:lnTo>
                  <a:pt x="203" y="227"/>
                </a:lnTo>
                <a:lnTo>
                  <a:pt x="203" y="225"/>
                </a:lnTo>
                <a:lnTo>
                  <a:pt x="203" y="225"/>
                </a:lnTo>
                <a:lnTo>
                  <a:pt x="213" y="214"/>
                </a:lnTo>
                <a:lnTo>
                  <a:pt x="213" y="214"/>
                </a:lnTo>
                <a:lnTo>
                  <a:pt x="226" y="201"/>
                </a:lnTo>
                <a:lnTo>
                  <a:pt x="226" y="201"/>
                </a:lnTo>
                <a:lnTo>
                  <a:pt x="250" y="170"/>
                </a:lnTo>
                <a:lnTo>
                  <a:pt x="250" y="170"/>
                </a:lnTo>
                <a:lnTo>
                  <a:pt x="252" y="166"/>
                </a:lnTo>
                <a:lnTo>
                  <a:pt x="252" y="166"/>
                </a:lnTo>
                <a:lnTo>
                  <a:pt x="253" y="164"/>
                </a:lnTo>
                <a:lnTo>
                  <a:pt x="253" y="163"/>
                </a:lnTo>
                <a:lnTo>
                  <a:pt x="253" y="163"/>
                </a:lnTo>
                <a:lnTo>
                  <a:pt x="255" y="146"/>
                </a:lnTo>
                <a:lnTo>
                  <a:pt x="255" y="146"/>
                </a:lnTo>
                <a:lnTo>
                  <a:pt x="253" y="146"/>
                </a:lnTo>
                <a:lnTo>
                  <a:pt x="253" y="146"/>
                </a:lnTo>
                <a:lnTo>
                  <a:pt x="252" y="147"/>
                </a:lnTo>
                <a:lnTo>
                  <a:pt x="252" y="147"/>
                </a:lnTo>
                <a:lnTo>
                  <a:pt x="235" y="167"/>
                </a:lnTo>
                <a:lnTo>
                  <a:pt x="235" y="167"/>
                </a:lnTo>
                <a:lnTo>
                  <a:pt x="221" y="186"/>
                </a:lnTo>
                <a:lnTo>
                  <a:pt x="206" y="206"/>
                </a:lnTo>
                <a:lnTo>
                  <a:pt x="206" y="206"/>
                </a:lnTo>
                <a:lnTo>
                  <a:pt x="205" y="206"/>
                </a:lnTo>
                <a:lnTo>
                  <a:pt x="205" y="206"/>
                </a:lnTo>
                <a:lnTo>
                  <a:pt x="203" y="207"/>
                </a:lnTo>
                <a:lnTo>
                  <a:pt x="202" y="206"/>
                </a:lnTo>
                <a:lnTo>
                  <a:pt x="202" y="206"/>
                </a:lnTo>
                <a:lnTo>
                  <a:pt x="202" y="204"/>
                </a:lnTo>
                <a:lnTo>
                  <a:pt x="202" y="203"/>
                </a:lnTo>
                <a:lnTo>
                  <a:pt x="202" y="203"/>
                </a:lnTo>
                <a:lnTo>
                  <a:pt x="213" y="189"/>
                </a:lnTo>
                <a:lnTo>
                  <a:pt x="213" y="189"/>
                </a:lnTo>
                <a:lnTo>
                  <a:pt x="248" y="150"/>
                </a:lnTo>
                <a:lnTo>
                  <a:pt x="248" y="150"/>
                </a:lnTo>
                <a:lnTo>
                  <a:pt x="250" y="147"/>
                </a:lnTo>
                <a:lnTo>
                  <a:pt x="252" y="143"/>
                </a:lnTo>
                <a:lnTo>
                  <a:pt x="252" y="143"/>
                </a:lnTo>
                <a:lnTo>
                  <a:pt x="252" y="142"/>
                </a:lnTo>
                <a:lnTo>
                  <a:pt x="255" y="142"/>
                </a:lnTo>
                <a:lnTo>
                  <a:pt x="255" y="142"/>
                </a:lnTo>
                <a:lnTo>
                  <a:pt x="255" y="142"/>
                </a:lnTo>
                <a:lnTo>
                  <a:pt x="255" y="142"/>
                </a:lnTo>
                <a:lnTo>
                  <a:pt x="256" y="120"/>
                </a:lnTo>
                <a:lnTo>
                  <a:pt x="256" y="120"/>
                </a:lnTo>
                <a:close/>
                <a:moveTo>
                  <a:pt x="144" y="343"/>
                </a:moveTo>
                <a:lnTo>
                  <a:pt x="144" y="343"/>
                </a:lnTo>
                <a:lnTo>
                  <a:pt x="141" y="346"/>
                </a:lnTo>
                <a:lnTo>
                  <a:pt x="141" y="346"/>
                </a:lnTo>
                <a:lnTo>
                  <a:pt x="141" y="351"/>
                </a:lnTo>
                <a:lnTo>
                  <a:pt x="141" y="355"/>
                </a:lnTo>
                <a:lnTo>
                  <a:pt x="141" y="355"/>
                </a:lnTo>
                <a:lnTo>
                  <a:pt x="144" y="358"/>
                </a:lnTo>
                <a:lnTo>
                  <a:pt x="144" y="358"/>
                </a:lnTo>
                <a:lnTo>
                  <a:pt x="147" y="360"/>
                </a:lnTo>
                <a:lnTo>
                  <a:pt x="151" y="363"/>
                </a:lnTo>
                <a:lnTo>
                  <a:pt x="151" y="363"/>
                </a:lnTo>
                <a:lnTo>
                  <a:pt x="155" y="363"/>
                </a:lnTo>
                <a:lnTo>
                  <a:pt x="161" y="362"/>
                </a:lnTo>
                <a:lnTo>
                  <a:pt x="161" y="362"/>
                </a:lnTo>
                <a:lnTo>
                  <a:pt x="164" y="359"/>
                </a:lnTo>
                <a:lnTo>
                  <a:pt x="165" y="356"/>
                </a:lnTo>
                <a:lnTo>
                  <a:pt x="165" y="356"/>
                </a:lnTo>
                <a:lnTo>
                  <a:pt x="167" y="351"/>
                </a:lnTo>
                <a:lnTo>
                  <a:pt x="167" y="351"/>
                </a:lnTo>
                <a:lnTo>
                  <a:pt x="167" y="348"/>
                </a:lnTo>
                <a:lnTo>
                  <a:pt x="165" y="345"/>
                </a:lnTo>
                <a:lnTo>
                  <a:pt x="165" y="345"/>
                </a:lnTo>
                <a:lnTo>
                  <a:pt x="164" y="342"/>
                </a:lnTo>
                <a:lnTo>
                  <a:pt x="161" y="342"/>
                </a:lnTo>
                <a:lnTo>
                  <a:pt x="161" y="342"/>
                </a:lnTo>
                <a:lnTo>
                  <a:pt x="157" y="342"/>
                </a:lnTo>
                <a:lnTo>
                  <a:pt x="157" y="342"/>
                </a:lnTo>
                <a:lnTo>
                  <a:pt x="154" y="342"/>
                </a:lnTo>
                <a:lnTo>
                  <a:pt x="149" y="345"/>
                </a:lnTo>
                <a:lnTo>
                  <a:pt x="149" y="345"/>
                </a:lnTo>
                <a:lnTo>
                  <a:pt x="148" y="346"/>
                </a:lnTo>
                <a:lnTo>
                  <a:pt x="148" y="346"/>
                </a:lnTo>
                <a:lnTo>
                  <a:pt x="145" y="346"/>
                </a:lnTo>
                <a:lnTo>
                  <a:pt x="144" y="345"/>
                </a:lnTo>
                <a:lnTo>
                  <a:pt x="144" y="345"/>
                </a:lnTo>
                <a:lnTo>
                  <a:pt x="144" y="343"/>
                </a:lnTo>
                <a:lnTo>
                  <a:pt x="144" y="343"/>
                </a:lnTo>
                <a:close/>
                <a:moveTo>
                  <a:pt x="304" y="228"/>
                </a:moveTo>
                <a:lnTo>
                  <a:pt x="304" y="228"/>
                </a:lnTo>
                <a:lnTo>
                  <a:pt x="304" y="228"/>
                </a:lnTo>
                <a:lnTo>
                  <a:pt x="304" y="228"/>
                </a:lnTo>
                <a:lnTo>
                  <a:pt x="304" y="227"/>
                </a:lnTo>
                <a:lnTo>
                  <a:pt x="304" y="227"/>
                </a:lnTo>
                <a:lnTo>
                  <a:pt x="307" y="211"/>
                </a:lnTo>
                <a:lnTo>
                  <a:pt x="307" y="211"/>
                </a:lnTo>
                <a:lnTo>
                  <a:pt x="309" y="194"/>
                </a:lnTo>
                <a:lnTo>
                  <a:pt x="309" y="194"/>
                </a:lnTo>
                <a:lnTo>
                  <a:pt x="310" y="181"/>
                </a:lnTo>
                <a:lnTo>
                  <a:pt x="310" y="181"/>
                </a:lnTo>
                <a:lnTo>
                  <a:pt x="310" y="169"/>
                </a:lnTo>
                <a:lnTo>
                  <a:pt x="310" y="169"/>
                </a:lnTo>
                <a:lnTo>
                  <a:pt x="311" y="130"/>
                </a:lnTo>
                <a:lnTo>
                  <a:pt x="311" y="130"/>
                </a:lnTo>
                <a:lnTo>
                  <a:pt x="311" y="109"/>
                </a:lnTo>
                <a:lnTo>
                  <a:pt x="311" y="109"/>
                </a:lnTo>
                <a:lnTo>
                  <a:pt x="310" y="106"/>
                </a:lnTo>
                <a:lnTo>
                  <a:pt x="310" y="106"/>
                </a:lnTo>
                <a:lnTo>
                  <a:pt x="310" y="117"/>
                </a:lnTo>
                <a:lnTo>
                  <a:pt x="310" y="117"/>
                </a:lnTo>
                <a:lnTo>
                  <a:pt x="310" y="143"/>
                </a:lnTo>
                <a:lnTo>
                  <a:pt x="310" y="143"/>
                </a:lnTo>
                <a:lnTo>
                  <a:pt x="309" y="162"/>
                </a:lnTo>
                <a:lnTo>
                  <a:pt x="309" y="162"/>
                </a:lnTo>
                <a:lnTo>
                  <a:pt x="309" y="170"/>
                </a:lnTo>
                <a:lnTo>
                  <a:pt x="309" y="170"/>
                </a:lnTo>
                <a:lnTo>
                  <a:pt x="307" y="180"/>
                </a:lnTo>
                <a:lnTo>
                  <a:pt x="307" y="180"/>
                </a:lnTo>
                <a:lnTo>
                  <a:pt x="306" y="198"/>
                </a:lnTo>
                <a:lnTo>
                  <a:pt x="306" y="198"/>
                </a:lnTo>
                <a:lnTo>
                  <a:pt x="306" y="218"/>
                </a:lnTo>
                <a:lnTo>
                  <a:pt x="306" y="218"/>
                </a:lnTo>
                <a:lnTo>
                  <a:pt x="304" y="228"/>
                </a:lnTo>
                <a:lnTo>
                  <a:pt x="304" y="228"/>
                </a:lnTo>
                <a:close/>
                <a:moveTo>
                  <a:pt x="140" y="4"/>
                </a:moveTo>
                <a:lnTo>
                  <a:pt x="140" y="4"/>
                </a:lnTo>
                <a:lnTo>
                  <a:pt x="140" y="4"/>
                </a:lnTo>
                <a:lnTo>
                  <a:pt x="140" y="4"/>
                </a:lnTo>
                <a:lnTo>
                  <a:pt x="140" y="4"/>
                </a:lnTo>
                <a:lnTo>
                  <a:pt x="140" y="4"/>
                </a:lnTo>
                <a:lnTo>
                  <a:pt x="158" y="4"/>
                </a:lnTo>
                <a:lnTo>
                  <a:pt x="158" y="4"/>
                </a:lnTo>
                <a:lnTo>
                  <a:pt x="158" y="4"/>
                </a:lnTo>
                <a:lnTo>
                  <a:pt x="158" y="4"/>
                </a:lnTo>
                <a:lnTo>
                  <a:pt x="164" y="4"/>
                </a:lnTo>
                <a:lnTo>
                  <a:pt x="168" y="4"/>
                </a:lnTo>
                <a:lnTo>
                  <a:pt x="168" y="4"/>
                </a:lnTo>
                <a:lnTo>
                  <a:pt x="172" y="5"/>
                </a:lnTo>
                <a:lnTo>
                  <a:pt x="172" y="5"/>
                </a:lnTo>
                <a:lnTo>
                  <a:pt x="184" y="5"/>
                </a:lnTo>
                <a:lnTo>
                  <a:pt x="184" y="5"/>
                </a:lnTo>
                <a:lnTo>
                  <a:pt x="194" y="5"/>
                </a:lnTo>
                <a:lnTo>
                  <a:pt x="194" y="5"/>
                </a:lnTo>
                <a:lnTo>
                  <a:pt x="203" y="5"/>
                </a:lnTo>
                <a:lnTo>
                  <a:pt x="203" y="5"/>
                </a:lnTo>
                <a:lnTo>
                  <a:pt x="206" y="5"/>
                </a:lnTo>
                <a:lnTo>
                  <a:pt x="206" y="5"/>
                </a:lnTo>
                <a:lnTo>
                  <a:pt x="229" y="7"/>
                </a:lnTo>
                <a:lnTo>
                  <a:pt x="229" y="7"/>
                </a:lnTo>
                <a:lnTo>
                  <a:pt x="242" y="7"/>
                </a:lnTo>
                <a:lnTo>
                  <a:pt x="242" y="7"/>
                </a:lnTo>
                <a:lnTo>
                  <a:pt x="245" y="7"/>
                </a:lnTo>
                <a:lnTo>
                  <a:pt x="245" y="7"/>
                </a:lnTo>
                <a:lnTo>
                  <a:pt x="243" y="7"/>
                </a:lnTo>
                <a:lnTo>
                  <a:pt x="243" y="7"/>
                </a:lnTo>
                <a:lnTo>
                  <a:pt x="230" y="4"/>
                </a:lnTo>
                <a:lnTo>
                  <a:pt x="218" y="4"/>
                </a:lnTo>
                <a:lnTo>
                  <a:pt x="218" y="4"/>
                </a:lnTo>
                <a:lnTo>
                  <a:pt x="196" y="2"/>
                </a:lnTo>
                <a:lnTo>
                  <a:pt x="196" y="2"/>
                </a:lnTo>
                <a:lnTo>
                  <a:pt x="169" y="2"/>
                </a:lnTo>
                <a:lnTo>
                  <a:pt x="142" y="4"/>
                </a:lnTo>
                <a:lnTo>
                  <a:pt x="142" y="4"/>
                </a:lnTo>
                <a:lnTo>
                  <a:pt x="140" y="4"/>
                </a:lnTo>
                <a:lnTo>
                  <a:pt x="140" y="4"/>
                </a:lnTo>
                <a:close/>
                <a:moveTo>
                  <a:pt x="164" y="39"/>
                </a:moveTo>
                <a:lnTo>
                  <a:pt x="164" y="39"/>
                </a:lnTo>
                <a:lnTo>
                  <a:pt x="165" y="41"/>
                </a:lnTo>
                <a:lnTo>
                  <a:pt x="167" y="39"/>
                </a:lnTo>
                <a:lnTo>
                  <a:pt x="167" y="39"/>
                </a:lnTo>
                <a:lnTo>
                  <a:pt x="186" y="24"/>
                </a:lnTo>
                <a:lnTo>
                  <a:pt x="186" y="24"/>
                </a:lnTo>
                <a:lnTo>
                  <a:pt x="186" y="22"/>
                </a:lnTo>
                <a:lnTo>
                  <a:pt x="186" y="22"/>
                </a:lnTo>
                <a:lnTo>
                  <a:pt x="186" y="19"/>
                </a:lnTo>
                <a:lnTo>
                  <a:pt x="185" y="17"/>
                </a:lnTo>
                <a:lnTo>
                  <a:pt x="185" y="17"/>
                </a:lnTo>
                <a:lnTo>
                  <a:pt x="184" y="18"/>
                </a:lnTo>
                <a:lnTo>
                  <a:pt x="184" y="18"/>
                </a:lnTo>
                <a:lnTo>
                  <a:pt x="181" y="19"/>
                </a:lnTo>
                <a:lnTo>
                  <a:pt x="181" y="19"/>
                </a:lnTo>
                <a:lnTo>
                  <a:pt x="175" y="25"/>
                </a:lnTo>
                <a:lnTo>
                  <a:pt x="169" y="31"/>
                </a:lnTo>
                <a:lnTo>
                  <a:pt x="169" y="31"/>
                </a:lnTo>
                <a:lnTo>
                  <a:pt x="164" y="39"/>
                </a:lnTo>
                <a:lnTo>
                  <a:pt x="164" y="39"/>
                </a:lnTo>
                <a:close/>
                <a:moveTo>
                  <a:pt x="111" y="378"/>
                </a:moveTo>
                <a:lnTo>
                  <a:pt x="111" y="378"/>
                </a:lnTo>
                <a:lnTo>
                  <a:pt x="111" y="378"/>
                </a:lnTo>
                <a:lnTo>
                  <a:pt x="111" y="378"/>
                </a:lnTo>
                <a:lnTo>
                  <a:pt x="111" y="378"/>
                </a:lnTo>
                <a:lnTo>
                  <a:pt x="111" y="378"/>
                </a:lnTo>
                <a:lnTo>
                  <a:pt x="84" y="376"/>
                </a:lnTo>
                <a:lnTo>
                  <a:pt x="84" y="376"/>
                </a:lnTo>
                <a:lnTo>
                  <a:pt x="61" y="373"/>
                </a:lnTo>
                <a:lnTo>
                  <a:pt x="61" y="373"/>
                </a:lnTo>
                <a:lnTo>
                  <a:pt x="44" y="369"/>
                </a:lnTo>
                <a:lnTo>
                  <a:pt x="44" y="369"/>
                </a:lnTo>
                <a:lnTo>
                  <a:pt x="34" y="366"/>
                </a:lnTo>
                <a:lnTo>
                  <a:pt x="26" y="360"/>
                </a:lnTo>
                <a:lnTo>
                  <a:pt x="26" y="360"/>
                </a:lnTo>
                <a:lnTo>
                  <a:pt x="20" y="356"/>
                </a:lnTo>
                <a:lnTo>
                  <a:pt x="14" y="351"/>
                </a:lnTo>
                <a:lnTo>
                  <a:pt x="14" y="351"/>
                </a:lnTo>
                <a:lnTo>
                  <a:pt x="14" y="349"/>
                </a:lnTo>
                <a:lnTo>
                  <a:pt x="14" y="349"/>
                </a:lnTo>
                <a:lnTo>
                  <a:pt x="14" y="351"/>
                </a:lnTo>
                <a:lnTo>
                  <a:pt x="14" y="351"/>
                </a:lnTo>
                <a:lnTo>
                  <a:pt x="19" y="356"/>
                </a:lnTo>
                <a:lnTo>
                  <a:pt x="19" y="356"/>
                </a:lnTo>
                <a:lnTo>
                  <a:pt x="24" y="363"/>
                </a:lnTo>
                <a:lnTo>
                  <a:pt x="33" y="368"/>
                </a:lnTo>
                <a:lnTo>
                  <a:pt x="33" y="368"/>
                </a:lnTo>
                <a:lnTo>
                  <a:pt x="46" y="372"/>
                </a:lnTo>
                <a:lnTo>
                  <a:pt x="46" y="372"/>
                </a:lnTo>
                <a:lnTo>
                  <a:pt x="61" y="376"/>
                </a:lnTo>
                <a:lnTo>
                  <a:pt x="77" y="378"/>
                </a:lnTo>
                <a:lnTo>
                  <a:pt x="77" y="378"/>
                </a:lnTo>
                <a:lnTo>
                  <a:pt x="110" y="378"/>
                </a:lnTo>
                <a:lnTo>
                  <a:pt x="110" y="378"/>
                </a:lnTo>
                <a:lnTo>
                  <a:pt x="111" y="378"/>
                </a:lnTo>
                <a:lnTo>
                  <a:pt x="111" y="378"/>
                </a:lnTo>
                <a:close/>
                <a:moveTo>
                  <a:pt x="294" y="103"/>
                </a:moveTo>
                <a:lnTo>
                  <a:pt x="294" y="103"/>
                </a:lnTo>
                <a:lnTo>
                  <a:pt x="293" y="105"/>
                </a:lnTo>
                <a:lnTo>
                  <a:pt x="293" y="105"/>
                </a:lnTo>
                <a:lnTo>
                  <a:pt x="292" y="112"/>
                </a:lnTo>
                <a:lnTo>
                  <a:pt x="292" y="112"/>
                </a:lnTo>
                <a:lnTo>
                  <a:pt x="292" y="116"/>
                </a:lnTo>
                <a:lnTo>
                  <a:pt x="292" y="116"/>
                </a:lnTo>
                <a:lnTo>
                  <a:pt x="292" y="116"/>
                </a:lnTo>
                <a:lnTo>
                  <a:pt x="292" y="116"/>
                </a:lnTo>
                <a:lnTo>
                  <a:pt x="293" y="116"/>
                </a:lnTo>
                <a:lnTo>
                  <a:pt x="293" y="116"/>
                </a:lnTo>
                <a:lnTo>
                  <a:pt x="294" y="117"/>
                </a:lnTo>
                <a:lnTo>
                  <a:pt x="294" y="119"/>
                </a:lnTo>
                <a:lnTo>
                  <a:pt x="294" y="119"/>
                </a:lnTo>
                <a:lnTo>
                  <a:pt x="293" y="120"/>
                </a:lnTo>
                <a:lnTo>
                  <a:pt x="293" y="120"/>
                </a:lnTo>
                <a:lnTo>
                  <a:pt x="290" y="125"/>
                </a:lnTo>
                <a:lnTo>
                  <a:pt x="290" y="125"/>
                </a:lnTo>
                <a:lnTo>
                  <a:pt x="289" y="126"/>
                </a:lnTo>
                <a:lnTo>
                  <a:pt x="289" y="126"/>
                </a:lnTo>
                <a:lnTo>
                  <a:pt x="289" y="135"/>
                </a:lnTo>
                <a:lnTo>
                  <a:pt x="289" y="143"/>
                </a:lnTo>
                <a:lnTo>
                  <a:pt x="289" y="143"/>
                </a:lnTo>
                <a:lnTo>
                  <a:pt x="289" y="144"/>
                </a:lnTo>
                <a:lnTo>
                  <a:pt x="289" y="144"/>
                </a:lnTo>
                <a:lnTo>
                  <a:pt x="292" y="140"/>
                </a:lnTo>
                <a:lnTo>
                  <a:pt x="292" y="140"/>
                </a:lnTo>
                <a:lnTo>
                  <a:pt x="293" y="136"/>
                </a:lnTo>
                <a:lnTo>
                  <a:pt x="293" y="136"/>
                </a:lnTo>
                <a:lnTo>
                  <a:pt x="294" y="120"/>
                </a:lnTo>
                <a:lnTo>
                  <a:pt x="294" y="120"/>
                </a:lnTo>
                <a:lnTo>
                  <a:pt x="296" y="116"/>
                </a:lnTo>
                <a:lnTo>
                  <a:pt x="296" y="116"/>
                </a:lnTo>
                <a:lnTo>
                  <a:pt x="296" y="113"/>
                </a:lnTo>
                <a:lnTo>
                  <a:pt x="296" y="113"/>
                </a:lnTo>
                <a:lnTo>
                  <a:pt x="296" y="105"/>
                </a:lnTo>
                <a:lnTo>
                  <a:pt x="296" y="105"/>
                </a:lnTo>
                <a:lnTo>
                  <a:pt x="294" y="103"/>
                </a:lnTo>
                <a:lnTo>
                  <a:pt x="294" y="103"/>
                </a:lnTo>
                <a:close/>
                <a:moveTo>
                  <a:pt x="17" y="173"/>
                </a:moveTo>
                <a:lnTo>
                  <a:pt x="17" y="173"/>
                </a:lnTo>
                <a:lnTo>
                  <a:pt x="17" y="173"/>
                </a:lnTo>
                <a:lnTo>
                  <a:pt x="17" y="173"/>
                </a:lnTo>
                <a:lnTo>
                  <a:pt x="19" y="171"/>
                </a:lnTo>
                <a:lnTo>
                  <a:pt x="19" y="171"/>
                </a:lnTo>
                <a:lnTo>
                  <a:pt x="20" y="169"/>
                </a:lnTo>
                <a:lnTo>
                  <a:pt x="22" y="166"/>
                </a:lnTo>
                <a:lnTo>
                  <a:pt x="22" y="166"/>
                </a:lnTo>
                <a:lnTo>
                  <a:pt x="22" y="163"/>
                </a:lnTo>
                <a:lnTo>
                  <a:pt x="22" y="163"/>
                </a:lnTo>
                <a:lnTo>
                  <a:pt x="23" y="162"/>
                </a:lnTo>
                <a:lnTo>
                  <a:pt x="23" y="162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4"/>
                </a:lnTo>
                <a:lnTo>
                  <a:pt x="24" y="164"/>
                </a:lnTo>
                <a:lnTo>
                  <a:pt x="24" y="164"/>
                </a:lnTo>
                <a:lnTo>
                  <a:pt x="24" y="164"/>
                </a:lnTo>
                <a:lnTo>
                  <a:pt x="30" y="160"/>
                </a:lnTo>
                <a:lnTo>
                  <a:pt x="30" y="160"/>
                </a:lnTo>
                <a:lnTo>
                  <a:pt x="30" y="159"/>
                </a:lnTo>
                <a:lnTo>
                  <a:pt x="30" y="159"/>
                </a:lnTo>
                <a:lnTo>
                  <a:pt x="30" y="147"/>
                </a:lnTo>
                <a:lnTo>
                  <a:pt x="30" y="147"/>
                </a:lnTo>
                <a:lnTo>
                  <a:pt x="30" y="147"/>
                </a:lnTo>
                <a:lnTo>
                  <a:pt x="30" y="147"/>
                </a:lnTo>
                <a:lnTo>
                  <a:pt x="30" y="147"/>
                </a:lnTo>
                <a:lnTo>
                  <a:pt x="30" y="147"/>
                </a:lnTo>
                <a:lnTo>
                  <a:pt x="22" y="157"/>
                </a:lnTo>
                <a:lnTo>
                  <a:pt x="22" y="157"/>
                </a:lnTo>
                <a:lnTo>
                  <a:pt x="20" y="159"/>
                </a:lnTo>
                <a:lnTo>
                  <a:pt x="20" y="159"/>
                </a:lnTo>
                <a:lnTo>
                  <a:pt x="20" y="162"/>
                </a:lnTo>
                <a:lnTo>
                  <a:pt x="20" y="162"/>
                </a:lnTo>
                <a:lnTo>
                  <a:pt x="20" y="162"/>
                </a:lnTo>
                <a:lnTo>
                  <a:pt x="20" y="162"/>
                </a:lnTo>
                <a:lnTo>
                  <a:pt x="19" y="166"/>
                </a:lnTo>
                <a:lnTo>
                  <a:pt x="19" y="166"/>
                </a:lnTo>
                <a:lnTo>
                  <a:pt x="17" y="173"/>
                </a:lnTo>
                <a:lnTo>
                  <a:pt x="17" y="173"/>
                </a:lnTo>
                <a:close/>
                <a:moveTo>
                  <a:pt x="172" y="363"/>
                </a:moveTo>
                <a:lnTo>
                  <a:pt x="172" y="363"/>
                </a:lnTo>
                <a:lnTo>
                  <a:pt x="172" y="360"/>
                </a:lnTo>
                <a:lnTo>
                  <a:pt x="172" y="359"/>
                </a:lnTo>
                <a:lnTo>
                  <a:pt x="172" y="359"/>
                </a:lnTo>
                <a:lnTo>
                  <a:pt x="175" y="353"/>
                </a:lnTo>
                <a:lnTo>
                  <a:pt x="175" y="353"/>
                </a:lnTo>
                <a:lnTo>
                  <a:pt x="176" y="352"/>
                </a:lnTo>
                <a:lnTo>
                  <a:pt x="176" y="352"/>
                </a:lnTo>
                <a:lnTo>
                  <a:pt x="175" y="351"/>
                </a:lnTo>
                <a:lnTo>
                  <a:pt x="175" y="351"/>
                </a:lnTo>
                <a:lnTo>
                  <a:pt x="174" y="349"/>
                </a:lnTo>
                <a:lnTo>
                  <a:pt x="174" y="349"/>
                </a:lnTo>
                <a:lnTo>
                  <a:pt x="175" y="348"/>
                </a:lnTo>
                <a:lnTo>
                  <a:pt x="175" y="348"/>
                </a:lnTo>
                <a:lnTo>
                  <a:pt x="178" y="348"/>
                </a:lnTo>
                <a:lnTo>
                  <a:pt x="178" y="348"/>
                </a:lnTo>
                <a:lnTo>
                  <a:pt x="179" y="348"/>
                </a:lnTo>
                <a:lnTo>
                  <a:pt x="179" y="348"/>
                </a:lnTo>
                <a:lnTo>
                  <a:pt x="181" y="345"/>
                </a:lnTo>
                <a:lnTo>
                  <a:pt x="181" y="345"/>
                </a:lnTo>
                <a:lnTo>
                  <a:pt x="174" y="343"/>
                </a:lnTo>
                <a:lnTo>
                  <a:pt x="174" y="343"/>
                </a:lnTo>
                <a:lnTo>
                  <a:pt x="172" y="343"/>
                </a:lnTo>
                <a:lnTo>
                  <a:pt x="172" y="341"/>
                </a:lnTo>
                <a:lnTo>
                  <a:pt x="172" y="341"/>
                </a:lnTo>
                <a:lnTo>
                  <a:pt x="172" y="339"/>
                </a:lnTo>
                <a:lnTo>
                  <a:pt x="172" y="339"/>
                </a:lnTo>
                <a:lnTo>
                  <a:pt x="174" y="338"/>
                </a:lnTo>
                <a:lnTo>
                  <a:pt x="174" y="338"/>
                </a:lnTo>
                <a:lnTo>
                  <a:pt x="168" y="336"/>
                </a:lnTo>
                <a:lnTo>
                  <a:pt x="168" y="336"/>
                </a:lnTo>
                <a:lnTo>
                  <a:pt x="168" y="339"/>
                </a:lnTo>
                <a:lnTo>
                  <a:pt x="167" y="339"/>
                </a:lnTo>
                <a:lnTo>
                  <a:pt x="167" y="339"/>
                </a:lnTo>
                <a:lnTo>
                  <a:pt x="165" y="339"/>
                </a:lnTo>
                <a:lnTo>
                  <a:pt x="165" y="339"/>
                </a:lnTo>
                <a:lnTo>
                  <a:pt x="165" y="338"/>
                </a:lnTo>
                <a:lnTo>
                  <a:pt x="165" y="336"/>
                </a:lnTo>
                <a:lnTo>
                  <a:pt x="165" y="336"/>
                </a:lnTo>
                <a:lnTo>
                  <a:pt x="159" y="336"/>
                </a:lnTo>
                <a:lnTo>
                  <a:pt x="159" y="336"/>
                </a:lnTo>
                <a:lnTo>
                  <a:pt x="159" y="338"/>
                </a:lnTo>
                <a:lnTo>
                  <a:pt x="161" y="338"/>
                </a:lnTo>
                <a:lnTo>
                  <a:pt x="161" y="338"/>
                </a:lnTo>
                <a:lnTo>
                  <a:pt x="164" y="339"/>
                </a:lnTo>
                <a:lnTo>
                  <a:pt x="164" y="339"/>
                </a:lnTo>
                <a:lnTo>
                  <a:pt x="165" y="341"/>
                </a:lnTo>
                <a:lnTo>
                  <a:pt x="165" y="341"/>
                </a:lnTo>
                <a:lnTo>
                  <a:pt x="169" y="342"/>
                </a:lnTo>
                <a:lnTo>
                  <a:pt x="172" y="346"/>
                </a:lnTo>
                <a:lnTo>
                  <a:pt x="172" y="346"/>
                </a:lnTo>
                <a:lnTo>
                  <a:pt x="172" y="348"/>
                </a:lnTo>
                <a:lnTo>
                  <a:pt x="172" y="348"/>
                </a:lnTo>
                <a:lnTo>
                  <a:pt x="172" y="352"/>
                </a:lnTo>
                <a:lnTo>
                  <a:pt x="172" y="352"/>
                </a:lnTo>
                <a:lnTo>
                  <a:pt x="171" y="358"/>
                </a:lnTo>
                <a:lnTo>
                  <a:pt x="167" y="363"/>
                </a:lnTo>
                <a:lnTo>
                  <a:pt x="167" y="363"/>
                </a:lnTo>
                <a:lnTo>
                  <a:pt x="167" y="363"/>
                </a:lnTo>
                <a:lnTo>
                  <a:pt x="167" y="363"/>
                </a:lnTo>
                <a:lnTo>
                  <a:pt x="172" y="363"/>
                </a:lnTo>
                <a:lnTo>
                  <a:pt x="172" y="363"/>
                </a:lnTo>
                <a:lnTo>
                  <a:pt x="172" y="363"/>
                </a:lnTo>
                <a:lnTo>
                  <a:pt x="172" y="363"/>
                </a:lnTo>
                <a:close/>
                <a:moveTo>
                  <a:pt x="164" y="34"/>
                </a:moveTo>
                <a:lnTo>
                  <a:pt x="164" y="34"/>
                </a:lnTo>
                <a:lnTo>
                  <a:pt x="162" y="34"/>
                </a:lnTo>
                <a:lnTo>
                  <a:pt x="162" y="34"/>
                </a:lnTo>
                <a:lnTo>
                  <a:pt x="158" y="32"/>
                </a:lnTo>
                <a:lnTo>
                  <a:pt x="155" y="29"/>
                </a:lnTo>
                <a:lnTo>
                  <a:pt x="155" y="29"/>
                </a:lnTo>
                <a:lnTo>
                  <a:pt x="155" y="25"/>
                </a:lnTo>
                <a:lnTo>
                  <a:pt x="155" y="25"/>
                </a:lnTo>
                <a:lnTo>
                  <a:pt x="155" y="22"/>
                </a:lnTo>
                <a:lnTo>
                  <a:pt x="155" y="22"/>
                </a:lnTo>
                <a:lnTo>
                  <a:pt x="154" y="22"/>
                </a:lnTo>
                <a:lnTo>
                  <a:pt x="154" y="22"/>
                </a:lnTo>
                <a:lnTo>
                  <a:pt x="152" y="24"/>
                </a:lnTo>
                <a:lnTo>
                  <a:pt x="152" y="24"/>
                </a:lnTo>
                <a:lnTo>
                  <a:pt x="151" y="25"/>
                </a:lnTo>
                <a:lnTo>
                  <a:pt x="151" y="25"/>
                </a:lnTo>
                <a:lnTo>
                  <a:pt x="148" y="29"/>
                </a:lnTo>
                <a:lnTo>
                  <a:pt x="148" y="29"/>
                </a:lnTo>
                <a:lnTo>
                  <a:pt x="151" y="34"/>
                </a:lnTo>
                <a:lnTo>
                  <a:pt x="151" y="34"/>
                </a:lnTo>
                <a:lnTo>
                  <a:pt x="158" y="38"/>
                </a:lnTo>
                <a:lnTo>
                  <a:pt x="158" y="38"/>
                </a:lnTo>
                <a:lnTo>
                  <a:pt x="161" y="39"/>
                </a:lnTo>
                <a:lnTo>
                  <a:pt x="161" y="39"/>
                </a:lnTo>
                <a:lnTo>
                  <a:pt x="164" y="34"/>
                </a:lnTo>
                <a:lnTo>
                  <a:pt x="164" y="34"/>
                </a:lnTo>
                <a:close/>
                <a:moveTo>
                  <a:pt x="259" y="115"/>
                </a:moveTo>
                <a:lnTo>
                  <a:pt x="259" y="115"/>
                </a:lnTo>
                <a:lnTo>
                  <a:pt x="259" y="116"/>
                </a:lnTo>
                <a:lnTo>
                  <a:pt x="259" y="117"/>
                </a:lnTo>
                <a:lnTo>
                  <a:pt x="259" y="117"/>
                </a:lnTo>
                <a:lnTo>
                  <a:pt x="257" y="139"/>
                </a:lnTo>
                <a:lnTo>
                  <a:pt x="257" y="139"/>
                </a:lnTo>
                <a:lnTo>
                  <a:pt x="256" y="176"/>
                </a:lnTo>
                <a:lnTo>
                  <a:pt x="256" y="176"/>
                </a:lnTo>
                <a:lnTo>
                  <a:pt x="256" y="184"/>
                </a:lnTo>
                <a:lnTo>
                  <a:pt x="256" y="184"/>
                </a:lnTo>
                <a:lnTo>
                  <a:pt x="256" y="186"/>
                </a:lnTo>
                <a:lnTo>
                  <a:pt x="256" y="186"/>
                </a:lnTo>
                <a:lnTo>
                  <a:pt x="256" y="186"/>
                </a:lnTo>
                <a:lnTo>
                  <a:pt x="256" y="186"/>
                </a:lnTo>
                <a:lnTo>
                  <a:pt x="257" y="167"/>
                </a:lnTo>
                <a:lnTo>
                  <a:pt x="257" y="167"/>
                </a:lnTo>
                <a:lnTo>
                  <a:pt x="259" y="156"/>
                </a:lnTo>
                <a:lnTo>
                  <a:pt x="259" y="156"/>
                </a:lnTo>
                <a:lnTo>
                  <a:pt x="259" y="140"/>
                </a:lnTo>
                <a:lnTo>
                  <a:pt x="259" y="140"/>
                </a:lnTo>
                <a:lnTo>
                  <a:pt x="259" y="116"/>
                </a:lnTo>
                <a:lnTo>
                  <a:pt x="259" y="116"/>
                </a:lnTo>
                <a:lnTo>
                  <a:pt x="259" y="115"/>
                </a:lnTo>
                <a:lnTo>
                  <a:pt x="259" y="115"/>
                </a:lnTo>
                <a:close/>
                <a:moveTo>
                  <a:pt x="265" y="228"/>
                </a:moveTo>
                <a:lnTo>
                  <a:pt x="265" y="228"/>
                </a:lnTo>
                <a:lnTo>
                  <a:pt x="266" y="228"/>
                </a:lnTo>
                <a:lnTo>
                  <a:pt x="266" y="228"/>
                </a:lnTo>
                <a:lnTo>
                  <a:pt x="266" y="227"/>
                </a:lnTo>
                <a:lnTo>
                  <a:pt x="267" y="225"/>
                </a:lnTo>
                <a:lnTo>
                  <a:pt x="267" y="225"/>
                </a:lnTo>
                <a:lnTo>
                  <a:pt x="267" y="210"/>
                </a:lnTo>
                <a:lnTo>
                  <a:pt x="267" y="210"/>
                </a:lnTo>
                <a:lnTo>
                  <a:pt x="267" y="208"/>
                </a:lnTo>
                <a:lnTo>
                  <a:pt x="267" y="208"/>
                </a:lnTo>
                <a:lnTo>
                  <a:pt x="266" y="207"/>
                </a:lnTo>
                <a:lnTo>
                  <a:pt x="266" y="206"/>
                </a:lnTo>
                <a:lnTo>
                  <a:pt x="266" y="206"/>
                </a:lnTo>
                <a:lnTo>
                  <a:pt x="267" y="204"/>
                </a:lnTo>
                <a:lnTo>
                  <a:pt x="267" y="204"/>
                </a:lnTo>
                <a:lnTo>
                  <a:pt x="267" y="201"/>
                </a:lnTo>
                <a:lnTo>
                  <a:pt x="267" y="201"/>
                </a:lnTo>
                <a:lnTo>
                  <a:pt x="267" y="200"/>
                </a:lnTo>
                <a:lnTo>
                  <a:pt x="267" y="200"/>
                </a:lnTo>
                <a:lnTo>
                  <a:pt x="269" y="198"/>
                </a:lnTo>
                <a:lnTo>
                  <a:pt x="269" y="198"/>
                </a:lnTo>
                <a:lnTo>
                  <a:pt x="270" y="200"/>
                </a:lnTo>
                <a:lnTo>
                  <a:pt x="270" y="200"/>
                </a:lnTo>
                <a:lnTo>
                  <a:pt x="270" y="201"/>
                </a:lnTo>
                <a:lnTo>
                  <a:pt x="270" y="201"/>
                </a:lnTo>
                <a:lnTo>
                  <a:pt x="270" y="203"/>
                </a:lnTo>
                <a:lnTo>
                  <a:pt x="270" y="203"/>
                </a:lnTo>
                <a:lnTo>
                  <a:pt x="272" y="200"/>
                </a:lnTo>
                <a:lnTo>
                  <a:pt x="272" y="200"/>
                </a:lnTo>
                <a:lnTo>
                  <a:pt x="272" y="200"/>
                </a:lnTo>
                <a:lnTo>
                  <a:pt x="272" y="200"/>
                </a:lnTo>
                <a:lnTo>
                  <a:pt x="273" y="198"/>
                </a:lnTo>
                <a:lnTo>
                  <a:pt x="275" y="197"/>
                </a:lnTo>
                <a:lnTo>
                  <a:pt x="275" y="197"/>
                </a:lnTo>
                <a:lnTo>
                  <a:pt x="275" y="196"/>
                </a:lnTo>
                <a:lnTo>
                  <a:pt x="275" y="196"/>
                </a:lnTo>
                <a:lnTo>
                  <a:pt x="275" y="193"/>
                </a:lnTo>
                <a:lnTo>
                  <a:pt x="275" y="193"/>
                </a:lnTo>
                <a:lnTo>
                  <a:pt x="273" y="186"/>
                </a:lnTo>
                <a:lnTo>
                  <a:pt x="273" y="186"/>
                </a:lnTo>
                <a:lnTo>
                  <a:pt x="273" y="187"/>
                </a:lnTo>
                <a:lnTo>
                  <a:pt x="273" y="187"/>
                </a:lnTo>
                <a:lnTo>
                  <a:pt x="273" y="196"/>
                </a:lnTo>
                <a:lnTo>
                  <a:pt x="273" y="196"/>
                </a:lnTo>
                <a:lnTo>
                  <a:pt x="273" y="197"/>
                </a:lnTo>
                <a:lnTo>
                  <a:pt x="273" y="197"/>
                </a:lnTo>
                <a:lnTo>
                  <a:pt x="272" y="198"/>
                </a:lnTo>
                <a:lnTo>
                  <a:pt x="272" y="198"/>
                </a:lnTo>
                <a:lnTo>
                  <a:pt x="270" y="197"/>
                </a:lnTo>
                <a:lnTo>
                  <a:pt x="270" y="197"/>
                </a:lnTo>
                <a:lnTo>
                  <a:pt x="270" y="196"/>
                </a:lnTo>
                <a:lnTo>
                  <a:pt x="270" y="196"/>
                </a:lnTo>
                <a:lnTo>
                  <a:pt x="270" y="191"/>
                </a:lnTo>
                <a:lnTo>
                  <a:pt x="270" y="191"/>
                </a:lnTo>
                <a:lnTo>
                  <a:pt x="270" y="190"/>
                </a:lnTo>
                <a:lnTo>
                  <a:pt x="270" y="190"/>
                </a:lnTo>
                <a:lnTo>
                  <a:pt x="266" y="191"/>
                </a:lnTo>
                <a:lnTo>
                  <a:pt x="266" y="191"/>
                </a:lnTo>
                <a:lnTo>
                  <a:pt x="266" y="193"/>
                </a:lnTo>
                <a:lnTo>
                  <a:pt x="266" y="193"/>
                </a:lnTo>
                <a:lnTo>
                  <a:pt x="266" y="204"/>
                </a:lnTo>
                <a:lnTo>
                  <a:pt x="266" y="204"/>
                </a:lnTo>
                <a:lnTo>
                  <a:pt x="266" y="206"/>
                </a:lnTo>
                <a:lnTo>
                  <a:pt x="265" y="206"/>
                </a:lnTo>
                <a:lnTo>
                  <a:pt x="265" y="206"/>
                </a:lnTo>
                <a:lnTo>
                  <a:pt x="265" y="228"/>
                </a:lnTo>
                <a:lnTo>
                  <a:pt x="265" y="228"/>
                </a:lnTo>
                <a:close/>
                <a:moveTo>
                  <a:pt x="257" y="297"/>
                </a:moveTo>
                <a:lnTo>
                  <a:pt x="257" y="297"/>
                </a:lnTo>
                <a:lnTo>
                  <a:pt x="257" y="304"/>
                </a:lnTo>
                <a:lnTo>
                  <a:pt x="257" y="304"/>
                </a:lnTo>
                <a:lnTo>
                  <a:pt x="256" y="316"/>
                </a:lnTo>
                <a:lnTo>
                  <a:pt x="256" y="316"/>
                </a:lnTo>
                <a:lnTo>
                  <a:pt x="256" y="318"/>
                </a:lnTo>
                <a:lnTo>
                  <a:pt x="255" y="319"/>
                </a:lnTo>
                <a:lnTo>
                  <a:pt x="255" y="319"/>
                </a:lnTo>
                <a:lnTo>
                  <a:pt x="255" y="319"/>
                </a:lnTo>
                <a:lnTo>
                  <a:pt x="255" y="319"/>
                </a:lnTo>
                <a:lnTo>
                  <a:pt x="255" y="324"/>
                </a:lnTo>
                <a:lnTo>
                  <a:pt x="255" y="324"/>
                </a:lnTo>
                <a:lnTo>
                  <a:pt x="256" y="321"/>
                </a:lnTo>
                <a:lnTo>
                  <a:pt x="256" y="321"/>
                </a:lnTo>
                <a:lnTo>
                  <a:pt x="256" y="319"/>
                </a:lnTo>
                <a:lnTo>
                  <a:pt x="256" y="319"/>
                </a:lnTo>
                <a:lnTo>
                  <a:pt x="259" y="319"/>
                </a:lnTo>
                <a:lnTo>
                  <a:pt x="259" y="319"/>
                </a:lnTo>
                <a:lnTo>
                  <a:pt x="259" y="321"/>
                </a:lnTo>
                <a:lnTo>
                  <a:pt x="259" y="321"/>
                </a:lnTo>
                <a:lnTo>
                  <a:pt x="259" y="322"/>
                </a:lnTo>
                <a:lnTo>
                  <a:pt x="259" y="322"/>
                </a:lnTo>
                <a:lnTo>
                  <a:pt x="257" y="325"/>
                </a:lnTo>
                <a:lnTo>
                  <a:pt x="257" y="325"/>
                </a:lnTo>
                <a:lnTo>
                  <a:pt x="253" y="333"/>
                </a:lnTo>
                <a:lnTo>
                  <a:pt x="253" y="333"/>
                </a:lnTo>
                <a:lnTo>
                  <a:pt x="253" y="335"/>
                </a:lnTo>
                <a:lnTo>
                  <a:pt x="253" y="335"/>
                </a:lnTo>
                <a:lnTo>
                  <a:pt x="256" y="331"/>
                </a:lnTo>
                <a:lnTo>
                  <a:pt x="256" y="331"/>
                </a:lnTo>
                <a:lnTo>
                  <a:pt x="256" y="331"/>
                </a:lnTo>
                <a:lnTo>
                  <a:pt x="257" y="329"/>
                </a:lnTo>
                <a:lnTo>
                  <a:pt x="257" y="329"/>
                </a:lnTo>
                <a:lnTo>
                  <a:pt x="257" y="328"/>
                </a:lnTo>
                <a:lnTo>
                  <a:pt x="257" y="328"/>
                </a:lnTo>
                <a:lnTo>
                  <a:pt x="260" y="322"/>
                </a:lnTo>
                <a:lnTo>
                  <a:pt x="260" y="322"/>
                </a:lnTo>
                <a:lnTo>
                  <a:pt x="263" y="318"/>
                </a:lnTo>
                <a:lnTo>
                  <a:pt x="263" y="318"/>
                </a:lnTo>
                <a:lnTo>
                  <a:pt x="265" y="316"/>
                </a:lnTo>
                <a:lnTo>
                  <a:pt x="266" y="315"/>
                </a:lnTo>
                <a:lnTo>
                  <a:pt x="266" y="315"/>
                </a:lnTo>
                <a:lnTo>
                  <a:pt x="266" y="315"/>
                </a:lnTo>
                <a:lnTo>
                  <a:pt x="266" y="315"/>
                </a:lnTo>
                <a:lnTo>
                  <a:pt x="266" y="314"/>
                </a:lnTo>
                <a:lnTo>
                  <a:pt x="266" y="314"/>
                </a:lnTo>
                <a:lnTo>
                  <a:pt x="265" y="315"/>
                </a:lnTo>
                <a:lnTo>
                  <a:pt x="263" y="314"/>
                </a:lnTo>
                <a:lnTo>
                  <a:pt x="263" y="314"/>
                </a:lnTo>
                <a:lnTo>
                  <a:pt x="262" y="314"/>
                </a:lnTo>
                <a:lnTo>
                  <a:pt x="262" y="314"/>
                </a:lnTo>
                <a:lnTo>
                  <a:pt x="262" y="315"/>
                </a:lnTo>
                <a:lnTo>
                  <a:pt x="262" y="315"/>
                </a:lnTo>
                <a:lnTo>
                  <a:pt x="260" y="316"/>
                </a:lnTo>
                <a:lnTo>
                  <a:pt x="260" y="316"/>
                </a:lnTo>
                <a:lnTo>
                  <a:pt x="259" y="315"/>
                </a:lnTo>
                <a:lnTo>
                  <a:pt x="259" y="315"/>
                </a:lnTo>
                <a:lnTo>
                  <a:pt x="259" y="314"/>
                </a:lnTo>
                <a:lnTo>
                  <a:pt x="259" y="314"/>
                </a:lnTo>
                <a:lnTo>
                  <a:pt x="259" y="311"/>
                </a:lnTo>
                <a:lnTo>
                  <a:pt x="259" y="311"/>
                </a:lnTo>
                <a:lnTo>
                  <a:pt x="259" y="297"/>
                </a:lnTo>
                <a:lnTo>
                  <a:pt x="259" y="297"/>
                </a:lnTo>
                <a:lnTo>
                  <a:pt x="259" y="295"/>
                </a:lnTo>
                <a:lnTo>
                  <a:pt x="259" y="295"/>
                </a:lnTo>
                <a:lnTo>
                  <a:pt x="257" y="297"/>
                </a:lnTo>
                <a:lnTo>
                  <a:pt x="257" y="297"/>
                </a:lnTo>
                <a:close/>
                <a:moveTo>
                  <a:pt x="26" y="184"/>
                </a:moveTo>
                <a:lnTo>
                  <a:pt x="26" y="184"/>
                </a:lnTo>
                <a:lnTo>
                  <a:pt x="29" y="181"/>
                </a:lnTo>
                <a:lnTo>
                  <a:pt x="29" y="181"/>
                </a:lnTo>
                <a:lnTo>
                  <a:pt x="29" y="179"/>
                </a:lnTo>
                <a:lnTo>
                  <a:pt x="29" y="179"/>
                </a:lnTo>
                <a:lnTo>
                  <a:pt x="30" y="163"/>
                </a:lnTo>
                <a:lnTo>
                  <a:pt x="30" y="163"/>
                </a:lnTo>
                <a:lnTo>
                  <a:pt x="30" y="162"/>
                </a:lnTo>
                <a:lnTo>
                  <a:pt x="30" y="162"/>
                </a:lnTo>
                <a:lnTo>
                  <a:pt x="30" y="162"/>
                </a:lnTo>
                <a:lnTo>
                  <a:pt x="30" y="162"/>
                </a:lnTo>
                <a:lnTo>
                  <a:pt x="24" y="167"/>
                </a:lnTo>
                <a:lnTo>
                  <a:pt x="24" y="167"/>
                </a:lnTo>
                <a:lnTo>
                  <a:pt x="24" y="169"/>
                </a:lnTo>
                <a:lnTo>
                  <a:pt x="24" y="169"/>
                </a:lnTo>
                <a:lnTo>
                  <a:pt x="24" y="183"/>
                </a:lnTo>
                <a:lnTo>
                  <a:pt x="24" y="183"/>
                </a:lnTo>
                <a:lnTo>
                  <a:pt x="26" y="184"/>
                </a:lnTo>
                <a:lnTo>
                  <a:pt x="26" y="184"/>
                </a:lnTo>
                <a:close/>
                <a:moveTo>
                  <a:pt x="20" y="245"/>
                </a:moveTo>
                <a:lnTo>
                  <a:pt x="20" y="245"/>
                </a:lnTo>
                <a:lnTo>
                  <a:pt x="20" y="245"/>
                </a:lnTo>
                <a:lnTo>
                  <a:pt x="20" y="245"/>
                </a:lnTo>
                <a:lnTo>
                  <a:pt x="23" y="241"/>
                </a:lnTo>
                <a:lnTo>
                  <a:pt x="23" y="241"/>
                </a:lnTo>
                <a:lnTo>
                  <a:pt x="24" y="238"/>
                </a:lnTo>
                <a:lnTo>
                  <a:pt x="24" y="238"/>
                </a:lnTo>
                <a:lnTo>
                  <a:pt x="24" y="224"/>
                </a:lnTo>
                <a:lnTo>
                  <a:pt x="24" y="224"/>
                </a:lnTo>
                <a:lnTo>
                  <a:pt x="24" y="223"/>
                </a:lnTo>
                <a:lnTo>
                  <a:pt x="24" y="223"/>
                </a:lnTo>
                <a:lnTo>
                  <a:pt x="22" y="225"/>
                </a:lnTo>
                <a:lnTo>
                  <a:pt x="22" y="228"/>
                </a:lnTo>
                <a:lnTo>
                  <a:pt x="22" y="228"/>
                </a:lnTo>
                <a:lnTo>
                  <a:pt x="22" y="230"/>
                </a:lnTo>
                <a:lnTo>
                  <a:pt x="22" y="230"/>
                </a:lnTo>
                <a:lnTo>
                  <a:pt x="22" y="233"/>
                </a:lnTo>
                <a:lnTo>
                  <a:pt x="19" y="233"/>
                </a:lnTo>
                <a:lnTo>
                  <a:pt x="19" y="233"/>
                </a:lnTo>
                <a:lnTo>
                  <a:pt x="20" y="245"/>
                </a:lnTo>
                <a:lnTo>
                  <a:pt x="20" y="245"/>
                </a:lnTo>
                <a:close/>
                <a:moveTo>
                  <a:pt x="176" y="46"/>
                </a:moveTo>
                <a:lnTo>
                  <a:pt x="176" y="46"/>
                </a:lnTo>
                <a:lnTo>
                  <a:pt x="176" y="46"/>
                </a:lnTo>
                <a:lnTo>
                  <a:pt x="176" y="46"/>
                </a:lnTo>
                <a:lnTo>
                  <a:pt x="178" y="46"/>
                </a:lnTo>
                <a:lnTo>
                  <a:pt x="178" y="46"/>
                </a:lnTo>
                <a:lnTo>
                  <a:pt x="191" y="48"/>
                </a:lnTo>
                <a:lnTo>
                  <a:pt x="191" y="48"/>
                </a:lnTo>
                <a:lnTo>
                  <a:pt x="216" y="48"/>
                </a:lnTo>
                <a:lnTo>
                  <a:pt x="216" y="48"/>
                </a:lnTo>
                <a:lnTo>
                  <a:pt x="221" y="48"/>
                </a:lnTo>
                <a:lnTo>
                  <a:pt x="221" y="48"/>
                </a:lnTo>
                <a:lnTo>
                  <a:pt x="229" y="49"/>
                </a:lnTo>
                <a:lnTo>
                  <a:pt x="229" y="49"/>
                </a:lnTo>
                <a:lnTo>
                  <a:pt x="246" y="51"/>
                </a:lnTo>
                <a:lnTo>
                  <a:pt x="246" y="51"/>
                </a:lnTo>
                <a:lnTo>
                  <a:pt x="248" y="51"/>
                </a:lnTo>
                <a:lnTo>
                  <a:pt x="249" y="49"/>
                </a:lnTo>
                <a:lnTo>
                  <a:pt x="249" y="49"/>
                </a:lnTo>
                <a:lnTo>
                  <a:pt x="246" y="49"/>
                </a:lnTo>
                <a:lnTo>
                  <a:pt x="246" y="49"/>
                </a:lnTo>
                <a:lnTo>
                  <a:pt x="221" y="48"/>
                </a:lnTo>
                <a:lnTo>
                  <a:pt x="221" y="48"/>
                </a:lnTo>
                <a:lnTo>
                  <a:pt x="218" y="48"/>
                </a:lnTo>
                <a:lnTo>
                  <a:pt x="218" y="46"/>
                </a:lnTo>
                <a:lnTo>
                  <a:pt x="218" y="46"/>
                </a:lnTo>
                <a:lnTo>
                  <a:pt x="216" y="46"/>
                </a:lnTo>
                <a:lnTo>
                  <a:pt x="216" y="46"/>
                </a:lnTo>
                <a:lnTo>
                  <a:pt x="186" y="46"/>
                </a:lnTo>
                <a:lnTo>
                  <a:pt x="186" y="46"/>
                </a:lnTo>
                <a:lnTo>
                  <a:pt x="181" y="45"/>
                </a:lnTo>
                <a:lnTo>
                  <a:pt x="181" y="45"/>
                </a:lnTo>
                <a:lnTo>
                  <a:pt x="179" y="45"/>
                </a:lnTo>
                <a:lnTo>
                  <a:pt x="179" y="45"/>
                </a:lnTo>
                <a:lnTo>
                  <a:pt x="176" y="46"/>
                </a:lnTo>
                <a:lnTo>
                  <a:pt x="176" y="46"/>
                </a:lnTo>
                <a:close/>
                <a:moveTo>
                  <a:pt x="289" y="108"/>
                </a:moveTo>
                <a:lnTo>
                  <a:pt x="289" y="108"/>
                </a:lnTo>
                <a:lnTo>
                  <a:pt x="290" y="106"/>
                </a:lnTo>
                <a:lnTo>
                  <a:pt x="292" y="103"/>
                </a:lnTo>
                <a:lnTo>
                  <a:pt x="292" y="103"/>
                </a:lnTo>
                <a:lnTo>
                  <a:pt x="293" y="95"/>
                </a:lnTo>
                <a:lnTo>
                  <a:pt x="293" y="95"/>
                </a:lnTo>
                <a:lnTo>
                  <a:pt x="294" y="88"/>
                </a:lnTo>
                <a:lnTo>
                  <a:pt x="294" y="88"/>
                </a:lnTo>
                <a:lnTo>
                  <a:pt x="294" y="86"/>
                </a:lnTo>
                <a:lnTo>
                  <a:pt x="294" y="86"/>
                </a:lnTo>
                <a:lnTo>
                  <a:pt x="293" y="86"/>
                </a:lnTo>
                <a:lnTo>
                  <a:pt x="293" y="86"/>
                </a:lnTo>
                <a:lnTo>
                  <a:pt x="293" y="88"/>
                </a:lnTo>
                <a:lnTo>
                  <a:pt x="293" y="88"/>
                </a:lnTo>
                <a:lnTo>
                  <a:pt x="289" y="92"/>
                </a:lnTo>
                <a:lnTo>
                  <a:pt x="289" y="92"/>
                </a:lnTo>
                <a:lnTo>
                  <a:pt x="287" y="93"/>
                </a:lnTo>
                <a:lnTo>
                  <a:pt x="287" y="95"/>
                </a:lnTo>
                <a:lnTo>
                  <a:pt x="287" y="95"/>
                </a:lnTo>
                <a:lnTo>
                  <a:pt x="289" y="106"/>
                </a:lnTo>
                <a:lnTo>
                  <a:pt x="289" y="106"/>
                </a:lnTo>
                <a:lnTo>
                  <a:pt x="289" y="108"/>
                </a:lnTo>
                <a:lnTo>
                  <a:pt x="289" y="108"/>
                </a:lnTo>
                <a:close/>
                <a:moveTo>
                  <a:pt x="178" y="11"/>
                </a:moveTo>
                <a:lnTo>
                  <a:pt x="178" y="11"/>
                </a:lnTo>
                <a:lnTo>
                  <a:pt x="178" y="11"/>
                </a:lnTo>
                <a:lnTo>
                  <a:pt x="178" y="11"/>
                </a:lnTo>
                <a:lnTo>
                  <a:pt x="175" y="9"/>
                </a:lnTo>
                <a:lnTo>
                  <a:pt x="171" y="8"/>
                </a:lnTo>
                <a:lnTo>
                  <a:pt x="171" y="8"/>
                </a:lnTo>
                <a:lnTo>
                  <a:pt x="164" y="8"/>
                </a:lnTo>
                <a:lnTo>
                  <a:pt x="164" y="8"/>
                </a:lnTo>
                <a:lnTo>
                  <a:pt x="158" y="8"/>
                </a:lnTo>
                <a:lnTo>
                  <a:pt x="152" y="11"/>
                </a:lnTo>
                <a:lnTo>
                  <a:pt x="152" y="11"/>
                </a:lnTo>
                <a:lnTo>
                  <a:pt x="152" y="12"/>
                </a:lnTo>
                <a:lnTo>
                  <a:pt x="152" y="12"/>
                </a:lnTo>
                <a:lnTo>
                  <a:pt x="178" y="11"/>
                </a:lnTo>
                <a:lnTo>
                  <a:pt x="178" y="11"/>
                </a:lnTo>
                <a:close/>
                <a:moveTo>
                  <a:pt x="17" y="193"/>
                </a:moveTo>
                <a:lnTo>
                  <a:pt x="17" y="193"/>
                </a:lnTo>
                <a:lnTo>
                  <a:pt x="17" y="193"/>
                </a:lnTo>
                <a:lnTo>
                  <a:pt x="17" y="193"/>
                </a:lnTo>
                <a:lnTo>
                  <a:pt x="20" y="190"/>
                </a:lnTo>
                <a:lnTo>
                  <a:pt x="20" y="190"/>
                </a:lnTo>
                <a:lnTo>
                  <a:pt x="22" y="189"/>
                </a:lnTo>
                <a:lnTo>
                  <a:pt x="22" y="189"/>
                </a:lnTo>
                <a:lnTo>
                  <a:pt x="22" y="173"/>
                </a:lnTo>
                <a:lnTo>
                  <a:pt x="22" y="173"/>
                </a:lnTo>
                <a:lnTo>
                  <a:pt x="22" y="171"/>
                </a:lnTo>
                <a:lnTo>
                  <a:pt x="22" y="171"/>
                </a:lnTo>
                <a:lnTo>
                  <a:pt x="20" y="171"/>
                </a:lnTo>
                <a:lnTo>
                  <a:pt x="20" y="171"/>
                </a:lnTo>
                <a:lnTo>
                  <a:pt x="17" y="176"/>
                </a:lnTo>
                <a:lnTo>
                  <a:pt x="16" y="179"/>
                </a:lnTo>
                <a:lnTo>
                  <a:pt x="16" y="181"/>
                </a:lnTo>
                <a:lnTo>
                  <a:pt x="16" y="181"/>
                </a:lnTo>
                <a:lnTo>
                  <a:pt x="17" y="181"/>
                </a:lnTo>
                <a:lnTo>
                  <a:pt x="17" y="183"/>
                </a:lnTo>
                <a:lnTo>
                  <a:pt x="17" y="183"/>
                </a:lnTo>
                <a:lnTo>
                  <a:pt x="17" y="189"/>
                </a:lnTo>
                <a:lnTo>
                  <a:pt x="17" y="189"/>
                </a:lnTo>
                <a:lnTo>
                  <a:pt x="17" y="193"/>
                </a:lnTo>
                <a:lnTo>
                  <a:pt x="17" y="193"/>
                </a:lnTo>
                <a:close/>
                <a:moveTo>
                  <a:pt x="30" y="297"/>
                </a:moveTo>
                <a:lnTo>
                  <a:pt x="30" y="297"/>
                </a:lnTo>
                <a:lnTo>
                  <a:pt x="32" y="297"/>
                </a:lnTo>
                <a:lnTo>
                  <a:pt x="32" y="297"/>
                </a:lnTo>
                <a:lnTo>
                  <a:pt x="34" y="292"/>
                </a:lnTo>
                <a:lnTo>
                  <a:pt x="34" y="292"/>
                </a:lnTo>
                <a:lnTo>
                  <a:pt x="34" y="289"/>
                </a:lnTo>
                <a:lnTo>
                  <a:pt x="34" y="289"/>
                </a:lnTo>
                <a:lnTo>
                  <a:pt x="34" y="274"/>
                </a:lnTo>
                <a:lnTo>
                  <a:pt x="34" y="274"/>
                </a:lnTo>
                <a:lnTo>
                  <a:pt x="34" y="272"/>
                </a:lnTo>
                <a:lnTo>
                  <a:pt x="34" y="272"/>
                </a:lnTo>
                <a:lnTo>
                  <a:pt x="33" y="274"/>
                </a:lnTo>
                <a:lnTo>
                  <a:pt x="32" y="277"/>
                </a:lnTo>
                <a:lnTo>
                  <a:pt x="32" y="277"/>
                </a:lnTo>
                <a:lnTo>
                  <a:pt x="32" y="288"/>
                </a:lnTo>
                <a:lnTo>
                  <a:pt x="32" y="288"/>
                </a:lnTo>
                <a:lnTo>
                  <a:pt x="30" y="297"/>
                </a:lnTo>
                <a:lnTo>
                  <a:pt x="30" y="297"/>
                </a:lnTo>
                <a:close/>
                <a:moveTo>
                  <a:pt x="300" y="116"/>
                </a:moveTo>
                <a:lnTo>
                  <a:pt x="300" y="116"/>
                </a:lnTo>
                <a:lnTo>
                  <a:pt x="300" y="120"/>
                </a:lnTo>
                <a:lnTo>
                  <a:pt x="300" y="120"/>
                </a:lnTo>
                <a:lnTo>
                  <a:pt x="299" y="130"/>
                </a:lnTo>
                <a:lnTo>
                  <a:pt x="299" y="130"/>
                </a:lnTo>
                <a:lnTo>
                  <a:pt x="299" y="159"/>
                </a:lnTo>
                <a:lnTo>
                  <a:pt x="299" y="159"/>
                </a:lnTo>
                <a:lnTo>
                  <a:pt x="299" y="163"/>
                </a:lnTo>
                <a:lnTo>
                  <a:pt x="299" y="163"/>
                </a:lnTo>
                <a:lnTo>
                  <a:pt x="300" y="162"/>
                </a:lnTo>
                <a:lnTo>
                  <a:pt x="300" y="162"/>
                </a:lnTo>
                <a:lnTo>
                  <a:pt x="300" y="136"/>
                </a:lnTo>
                <a:lnTo>
                  <a:pt x="300" y="136"/>
                </a:lnTo>
                <a:lnTo>
                  <a:pt x="300" y="123"/>
                </a:lnTo>
                <a:lnTo>
                  <a:pt x="300" y="123"/>
                </a:lnTo>
                <a:lnTo>
                  <a:pt x="300" y="122"/>
                </a:lnTo>
                <a:lnTo>
                  <a:pt x="302" y="120"/>
                </a:lnTo>
                <a:lnTo>
                  <a:pt x="302" y="120"/>
                </a:lnTo>
                <a:lnTo>
                  <a:pt x="302" y="119"/>
                </a:lnTo>
                <a:lnTo>
                  <a:pt x="302" y="119"/>
                </a:lnTo>
                <a:lnTo>
                  <a:pt x="302" y="116"/>
                </a:lnTo>
                <a:lnTo>
                  <a:pt x="302" y="116"/>
                </a:lnTo>
                <a:lnTo>
                  <a:pt x="300" y="116"/>
                </a:lnTo>
                <a:lnTo>
                  <a:pt x="300" y="116"/>
                </a:lnTo>
                <a:close/>
                <a:moveTo>
                  <a:pt x="37" y="214"/>
                </a:moveTo>
                <a:lnTo>
                  <a:pt x="37" y="214"/>
                </a:lnTo>
                <a:lnTo>
                  <a:pt x="34" y="213"/>
                </a:lnTo>
                <a:lnTo>
                  <a:pt x="34" y="211"/>
                </a:lnTo>
                <a:lnTo>
                  <a:pt x="34" y="211"/>
                </a:lnTo>
                <a:lnTo>
                  <a:pt x="33" y="213"/>
                </a:lnTo>
                <a:lnTo>
                  <a:pt x="33" y="213"/>
                </a:lnTo>
                <a:lnTo>
                  <a:pt x="32" y="216"/>
                </a:lnTo>
                <a:lnTo>
                  <a:pt x="32" y="216"/>
                </a:lnTo>
                <a:lnTo>
                  <a:pt x="33" y="228"/>
                </a:lnTo>
                <a:lnTo>
                  <a:pt x="33" y="228"/>
                </a:lnTo>
                <a:lnTo>
                  <a:pt x="33" y="230"/>
                </a:lnTo>
                <a:lnTo>
                  <a:pt x="33" y="230"/>
                </a:lnTo>
                <a:lnTo>
                  <a:pt x="34" y="227"/>
                </a:lnTo>
                <a:lnTo>
                  <a:pt x="34" y="227"/>
                </a:lnTo>
                <a:lnTo>
                  <a:pt x="36" y="225"/>
                </a:lnTo>
                <a:lnTo>
                  <a:pt x="36" y="225"/>
                </a:lnTo>
                <a:lnTo>
                  <a:pt x="37" y="216"/>
                </a:lnTo>
                <a:lnTo>
                  <a:pt x="37" y="216"/>
                </a:lnTo>
                <a:lnTo>
                  <a:pt x="37" y="214"/>
                </a:lnTo>
                <a:lnTo>
                  <a:pt x="37" y="214"/>
                </a:lnTo>
                <a:close/>
                <a:moveTo>
                  <a:pt x="275" y="299"/>
                </a:moveTo>
                <a:lnTo>
                  <a:pt x="275" y="299"/>
                </a:lnTo>
                <a:lnTo>
                  <a:pt x="273" y="301"/>
                </a:lnTo>
                <a:lnTo>
                  <a:pt x="273" y="302"/>
                </a:lnTo>
                <a:lnTo>
                  <a:pt x="273" y="302"/>
                </a:lnTo>
                <a:lnTo>
                  <a:pt x="272" y="312"/>
                </a:lnTo>
                <a:lnTo>
                  <a:pt x="272" y="312"/>
                </a:lnTo>
                <a:lnTo>
                  <a:pt x="272" y="316"/>
                </a:lnTo>
                <a:lnTo>
                  <a:pt x="272" y="316"/>
                </a:lnTo>
                <a:lnTo>
                  <a:pt x="272" y="315"/>
                </a:lnTo>
                <a:lnTo>
                  <a:pt x="272" y="315"/>
                </a:lnTo>
                <a:lnTo>
                  <a:pt x="275" y="308"/>
                </a:lnTo>
                <a:lnTo>
                  <a:pt x="275" y="308"/>
                </a:lnTo>
                <a:lnTo>
                  <a:pt x="275" y="305"/>
                </a:lnTo>
                <a:lnTo>
                  <a:pt x="275" y="305"/>
                </a:lnTo>
                <a:lnTo>
                  <a:pt x="276" y="305"/>
                </a:lnTo>
                <a:lnTo>
                  <a:pt x="276" y="305"/>
                </a:lnTo>
                <a:lnTo>
                  <a:pt x="277" y="306"/>
                </a:lnTo>
                <a:lnTo>
                  <a:pt x="277" y="306"/>
                </a:lnTo>
                <a:lnTo>
                  <a:pt x="276" y="308"/>
                </a:lnTo>
                <a:lnTo>
                  <a:pt x="276" y="308"/>
                </a:lnTo>
                <a:lnTo>
                  <a:pt x="275" y="314"/>
                </a:lnTo>
                <a:lnTo>
                  <a:pt x="275" y="314"/>
                </a:lnTo>
                <a:lnTo>
                  <a:pt x="275" y="314"/>
                </a:lnTo>
                <a:lnTo>
                  <a:pt x="275" y="314"/>
                </a:lnTo>
                <a:lnTo>
                  <a:pt x="277" y="312"/>
                </a:lnTo>
                <a:lnTo>
                  <a:pt x="277" y="312"/>
                </a:lnTo>
                <a:lnTo>
                  <a:pt x="277" y="309"/>
                </a:lnTo>
                <a:lnTo>
                  <a:pt x="277" y="309"/>
                </a:lnTo>
                <a:lnTo>
                  <a:pt x="280" y="298"/>
                </a:lnTo>
                <a:lnTo>
                  <a:pt x="280" y="298"/>
                </a:lnTo>
                <a:lnTo>
                  <a:pt x="280" y="294"/>
                </a:lnTo>
                <a:lnTo>
                  <a:pt x="280" y="294"/>
                </a:lnTo>
                <a:lnTo>
                  <a:pt x="280" y="294"/>
                </a:lnTo>
                <a:lnTo>
                  <a:pt x="280" y="294"/>
                </a:lnTo>
                <a:lnTo>
                  <a:pt x="279" y="297"/>
                </a:lnTo>
                <a:lnTo>
                  <a:pt x="279" y="297"/>
                </a:lnTo>
                <a:lnTo>
                  <a:pt x="277" y="299"/>
                </a:lnTo>
                <a:lnTo>
                  <a:pt x="277" y="299"/>
                </a:lnTo>
                <a:lnTo>
                  <a:pt x="277" y="301"/>
                </a:lnTo>
                <a:lnTo>
                  <a:pt x="276" y="299"/>
                </a:lnTo>
                <a:lnTo>
                  <a:pt x="276" y="299"/>
                </a:lnTo>
                <a:lnTo>
                  <a:pt x="275" y="299"/>
                </a:lnTo>
                <a:lnTo>
                  <a:pt x="275" y="299"/>
                </a:lnTo>
                <a:close/>
                <a:moveTo>
                  <a:pt x="179" y="14"/>
                </a:moveTo>
                <a:lnTo>
                  <a:pt x="179" y="14"/>
                </a:lnTo>
                <a:lnTo>
                  <a:pt x="158" y="15"/>
                </a:lnTo>
                <a:lnTo>
                  <a:pt x="158" y="15"/>
                </a:lnTo>
                <a:lnTo>
                  <a:pt x="158" y="17"/>
                </a:lnTo>
                <a:lnTo>
                  <a:pt x="157" y="17"/>
                </a:lnTo>
                <a:lnTo>
                  <a:pt x="157" y="17"/>
                </a:lnTo>
                <a:lnTo>
                  <a:pt x="155" y="18"/>
                </a:lnTo>
                <a:lnTo>
                  <a:pt x="155" y="18"/>
                </a:lnTo>
                <a:lnTo>
                  <a:pt x="158" y="18"/>
                </a:lnTo>
                <a:lnTo>
                  <a:pt x="158" y="18"/>
                </a:lnTo>
                <a:lnTo>
                  <a:pt x="159" y="18"/>
                </a:lnTo>
                <a:lnTo>
                  <a:pt x="159" y="18"/>
                </a:lnTo>
                <a:lnTo>
                  <a:pt x="165" y="15"/>
                </a:lnTo>
                <a:lnTo>
                  <a:pt x="171" y="17"/>
                </a:lnTo>
                <a:lnTo>
                  <a:pt x="171" y="17"/>
                </a:lnTo>
                <a:lnTo>
                  <a:pt x="172" y="18"/>
                </a:lnTo>
                <a:lnTo>
                  <a:pt x="174" y="19"/>
                </a:lnTo>
                <a:lnTo>
                  <a:pt x="174" y="19"/>
                </a:lnTo>
                <a:lnTo>
                  <a:pt x="174" y="21"/>
                </a:lnTo>
                <a:lnTo>
                  <a:pt x="174" y="21"/>
                </a:lnTo>
                <a:lnTo>
                  <a:pt x="179" y="14"/>
                </a:lnTo>
                <a:lnTo>
                  <a:pt x="179" y="14"/>
                </a:lnTo>
                <a:close/>
                <a:moveTo>
                  <a:pt x="259" y="265"/>
                </a:moveTo>
                <a:lnTo>
                  <a:pt x="259" y="265"/>
                </a:lnTo>
                <a:lnTo>
                  <a:pt x="259" y="265"/>
                </a:lnTo>
                <a:lnTo>
                  <a:pt x="259" y="265"/>
                </a:lnTo>
                <a:lnTo>
                  <a:pt x="260" y="251"/>
                </a:lnTo>
                <a:lnTo>
                  <a:pt x="260" y="251"/>
                </a:lnTo>
                <a:lnTo>
                  <a:pt x="260" y="231"/>
                </a:lnTo>
                <a:lnTo>
                  <a:pt x="260" y="231"/>
                </a:lnTo>
                <a:lnTo>
                  <a:pt x="262" y="207"/>
                </a:lnTo>
                <a:lnTo>
                  <a:pt x="262" y="207"/>
                </a:lnTo>
                <a:lnTo>
                  <a:pt x="262" y="206"/>
                </a:lnTo>
                <a:lnTo>
                  <a:pt x="263" y="206"/>
                </a:lnTo>
                <a:lnTo>
                  <a:pt x="263" y="206"/>
                </a:lnTo>
                <a:lnTo>
                  <a:pt x="263" y="200"/>
                </a:lnTo>
                <a:lnTo>
                  <a:pt x="263" y="200"/>
                </a:lnTo>
                <a:lnTo>
                  <a:pt x="263" y="204"/>
                </a:lnTo>
                <a:lnTo>
                  <a:pt x="263" y="204"/>
                </a:lnTo>
                <a:lnTo>
                  <a:pt x="262" y="206"/>
                </a:lnTo>
                <a:lnTo>
                  <a:pt x="260" y="207"/>
                </a:lnTo>
                <a:lnTo>
                  <a:pt x="260" y="207"/>
                </a:lnTo>
                <a:lnTo>
                  <a:pt x="259" y="265"/>
                </a:lnTo>
                <a:lnTo>
                  <a:pt x="259" y="265"/>
                </a:lnTo>
                <a:close/>
                <a:moveTo>
                  <a:pt x="22" y="265"/>
                </a:moveTo>
                <a:lnTo>
                  <a:pt x="22" y="265"/>
                </a:lnTo>
                <a:lnTo>
                  <a:pt x="22" y="265"/>
                </a:lnTo>
                <a:lnTo>
                  <a:pt x="22" y="265"/>
                </a:lnTo>
                <a:lnTo>
                  <a:pt x="23" y="264"/>
                </a:lnTo>
                <a:lnTo>
                  <a:pt x="23" y="264"/>
                </a:lnTo>
                <a:lnTo>
                  <a:pt x="24" y="261"/>
                </a:lnTo>
                <a:lnTo>
                  <a:pt x="24" y="261"/>
                </a:lnTo>
                <a:lnTo>
                  <a:pt x="24" y="245"/>
                </a:lnTo>
                <a:lnTo>
                  <a:pt x="24" y="245"/>
                </a:lnTo>
                <a:lnTo>
                  <a:pt x="24" y="244"/>
                </a:lnTo>
                <a:lnTo>
                  <a:pt x="24" y="244"/>
                </a:lnTo>
                <a:lnTo>
                  <a:pt x="24" y="244"/>
                </a:lnTo>
                <a:lnTo>
                  <a:pt x="24" y="244"/>
                </a:lnTo>
                <a:lnTo>
                  <a:pt x="20" y="248"/>
                </a:lnTo>
                <a:lnTo>
                  <a:pt x="20" y="248"/>
                </a:lnTo>
                <a:lnTo>
                  <a:pt x="20" y="250"/>
                </a:lnTo>
                <a:lnTo>
                  <a:pt x="20" y="250"/>
                </a:lnTo>
                <a:lnTo>
                  <a:pt x="22" y="261"/>
                </a:lnTo>
                <a:lnTo>
                  <a:pt x="22" y="261"/>
                </a:lnTo>
                <a:lnTo>
                  <a:pt x="22" y="265"/>
                </a:lnTo>
                <a:lnTo>
                  <a:pt x="22" y="265"/>
                </a:lnTo>
                <a:close/>
                <a:moveTo>
                  <a:pt x="159" y="370"/>
                </a:moveTo>
                <a:lnTo>
                  <a:pt x="159" y="370"/>
                </a:lnTo>
                <a:lnTo>
                  <a:pt x="161" y="369"/>
                </a:lnTo>
                <a:lnTo>
                  <a:pt x="162" y="368"/>
                </a:lnTo>
                <a:lnTo>
                  <a:pt x="162" y="368"/>
                </a:lnTo>
                <a:lnTo>
                  <a:pt x="174" y="368"/>
                </a:lnTo>
                <a:lnTo>
                  <a:pt x="174" y="368"/>
                </a:lnTo>
                <a:lnTo>
                  <a:pt x="174" y="366"/>
                </a:lnTo>
                <a:lnTo>
                  <a:pt x="174" y="366"/>
                </a:lnTo>
                <a:lnTo>
                  <a:pt x="162" y="366"/>
                </a:lnTo>
                <a:lnTo>
                  <a:pt x="162" y="366"/>
                </a:lnTo>
                <a:lnTo>
                  <a:pt x="161" y="366"/>
                </a:lnTo>
                <a:lnTo>
                  <a:pt x="161" y="366"/>
                </a:lnTo>
                <a:lnTo>
                  <a:pt x="154" y="368"/>
                </a:lnTo>
                <a:lnTo>
                  <a:pt x="154" y="368"/>
                </a:lnTo>
                <a:lnTo>
                  <a:pt x="152" y="368"/>
                </a:lnTo>
                <a:lnTo>
                  <a:pt x="152" y="368"/>
                </a:lnTo>
                <a:lnTo>
                  <a:pt x="148" y="366"/>
                </a:lnTo>
                <a:lnTo>
                  <a:pt x="144" y="365"/>
                </a:lnTo>
                <a:lnTo>
                  <a:pt x="144" y="365"/>
                </a:lnTo>
                <a:lnTo>
                  <a:pt x="141" y="366"/>
                </a:lnTo>
                <a:lnTo>
                  <a:pt x="141" y="366"/>
                </a:lnTo>
                <a:lnTo>
                  <a:pt x="138" y="366"/>
                </a:lnTo>
                <a:lnTo>
                  <a:pt x="138" y="366"/>
                </a:lnTo>
                <a:lnTo>
                  <a:pt x="137" y="366"/>
                </a:lnTo>
                <a:lnTo>
                  <a:pt x="137" y="368"/>
                </a:lnTo>
                <a:lnTo>
                  <a:pt x="137" y="368"/>
                </a:lnTo>
                <a:lnTo>
                  <a:pt x="137" y="368"/>
                </a:lnTo>
                <a:lnTo>
                  <a:pt x="137" y="368"/>
                </a:lnTo>
                <a:lnTo>
                  <a:pt x="155" y="368"/>
                </a:lnTo>
                <a:lnTo>
                  <a:pt x="155" y="368"/>
                </a:lnTo>
                <a:lnTo>
                  <a:pt x="157" y="369"/>
                </a:lnTo>
                <a:lnTo>
                  <a:pt x="158" y="370"/>
                </a:lnTo>
                <a:lnTo>
                  <a:pt x="158" y="370"/>
                </a:lnTo>
                <a:lnTo>
                  <a:pt x="159" y="370"/>
                </a:lnTo>
                <a:lnTo>
                  <a:pt x="159" y="370"/>
                </a:lnTo>
                <a:close/>
                <a:moveTo>
                  <a:pt x="267" y="96"/>
                </a:moveTo>
                <a:lnTo>
                  <a:pt x="267" y="96"/>
                </a:lnTo>
                <a:lnTo>
                  <a:pt x="266" y="112"/>
                </a:lnTo>
                <a:lnTo>
                  <a:pt x="266" y="129"/>
                </a:lnTo>
                <a:lnTo>
                  <a:pt x="266" y="129"/>
                </a:lnTo>
                <a:lnTo>
                  <a:pt x="267" y="130"/>
                </a:lnTo>
                <a:lnTo>
                  <a:pt x="267" y="132"/>
                </a:lnTo>
                <a:lnTo>
                  <a:pt x="267" y="132"/>
                </a:lnTo>
                <a:lnTo>
                  <a:pt x="267" y="130"/>
                </a:lnTo>
                <a:lnTo>
                  <a:pt x="267" y="130"/>
                </a:lnTo>
                <a:lnTo>
                  <a:pt x="267" y="100"/>
                </a:lnTo>
                <a:lnTo>
                  <a:pt x="267" y="100"/>
                </a:lnTo>
                <a:lnTo>
                  <a:pt x="267" y="96"/>
                </a:lnTo>
                <a:lnTo>
                  <a:pt x="267" y="96"/>
                </a:lnTo>
                <a:close/>
                <a:moveTo>
                  <a:pt x="279" y="272"/>
                </a:moveTo>
                <a:lnTo>
                  <a:pt x="279" y="272"/>
                </a:lnTo>
                <a:lnTo>
                  <a:pt x="279" y="272"/>
                </a:lnTo>
                <a:lnTo>
                  <a:pt x="279" y="272"/>
                </a:lnTo>
                <a:lnTo>
                  <a:pt x="282" y="270"/>
                </a:lnTo>
                <a:lnTo>
                  <a:pt x="282" y="270"/>
                </a:lnTo>
                <a:lnTo>
                  <a:pt x="282" y="268"/>
                </a:lnTo>
                <a:lnTo>
                  <a:pt x="282" y="268"/>
                </a:lnTo>
                <a:lnTo>
                  <a:pt x="283" y="261"/>
                </a:lnTo>
                <a:lnTo>
                  <a:pt x="283" y="261"/>
                </a:lnTo>
                <a:lnTo>
                  <a:pt x="284" y="258"/>
                </a:lnTo>
                <a:lnTo>
                  <a:pt x="284" y="258"/>
                </a:lnTo>
                <a:lnTo>
                  <a:pt x="283" y="251"/>
                </a:lnTo>
                <a:lnTo>
                  <a:pt x="283" y="251"/>
                </a:lnTo>
                <a:lnTo>
                  <a:pt x="283" y="250"/>
                </a:lnTo>
                <a:lnTo>
                  <a:pt x="283" y="250"/>
                </a:lnTo>
                <a:lnTo>
                  <a:pt x="282" y="252"/>
                </a:lnTo>
                <a:lnTo>
                  <a:pt x="280" y="254"/>
                </a:lnTo>
                <a:lnTo>
                  <a:pt x="280" y="254"/>
                </a:lnTo>
                <a:lnTo>
                  <a:pt x="280" y="262"/>
                </a:lnTo>
                <a:lnTo>
                  <a:pt x="280" y="262"/>
                </a:lnTo>
                <a:lnTo>
                  <a:pt x="279" y="270"/>
                </a:lnTo>
                <a:lnTo>
                  <a:pt x="279" y="270"/>
                </a:lnTo>
                <a:lnTo>
                  <a:pt x="279" y="272"/>
                </a:lnTo>
                <a:lnTo>
                  <a:pt x="279" y="272"/>
                </a:lnTo>
                <a:close/>
                <a:moveTo>
                  <a:pt x="34" y="174"/>
                </a:moveTo>
                <a:lnTo>
                  <a:pt x="34" y="174"/>
                </a:lnTo>
                <a:lnTo>
                  <a:pt x="34" y="174"/>
                </a:lnTo>
                <a:lnTo>
                  <a:pt x="34" y="174"/>
                </a:lnTo>
                <a:lnTo>
                  <a:pt x="37" y="173"/>
                </a:lnTo>
                <a:lnTo>
                  <a:pt x="37" y="173"/>
                </a:lnTo>
                <a:lnTo>
                  <a:pt x="37" y="170"/>
                </a:lnTo>
                <a:lnTo>
                  <a:pt x="37" y="170"/>
                </a:lnTo>
                <a:lnTo>
                  <a:pt x="37" y="154"/>
                </a:lnTo>
                <a:lnTo>
                  <a:pt x="37" y="154"/>
                </a:lnTo>
                <a:lnTo>
                  <a:pt x="37" y="154"/>
                </a:lnTo>
                <a:lnTo>
                  <a:pt x="37" y="154"/>
                </a:lnTo>
                <a:lnTo>
                  <a:pt x="36" y="156"/>
                </a:lnTo>
                <a:lnTo>
                  <a:pt x="36" y="156"/>
                </a:lnTo>
                <a:lnTo>
                  <a:pt x="34" y="157"/>
                </a:lnTo>
                <a:lnTo>
                  <a:pt x="34" y="157"/>
                </a:lnTo>
                <a:lnTo>
                  <a:pt x="34" y="163"/>
                </a:lnTo>
                <a:lnTo>
                  <a:pt x="34" y="163"/>
                </a:lnTo>
                <a:lnTo>
                  <a:pt x="34" y="171"/>
                </a:lnTo>
                <a:lnTo>
                  <a:pt x="34" y="171"/>
                </a:lnTo>
                <a:lnTo>
                  <a:pt x="34" y="174"/>
                </a:lnTo>
                <a:lnTo>
                  <a:pt x="34" y="174"/>
                </a:lnTo>
                <a:close/>
                <a:moveTo>
                  <a:pt x="283" y="132"/>
                </a:moveTo>
                <a:lnTo>
                  <a:pt x="283" y="132"/>
                </a:lnTo>
                <a:lnTo>
                  <a:pt x="284" y="129"/>
                </a:lnTo>
                <a:lnTo>
                  <a:pt x="284" y="129"/>
                </a:lnTo>
                <a:lnTo>
                  <a:pt x="286" y="127"/>
                </a:lnTo>
                <a:lnTo>
                  <a:pt x="286" y="127"/>
                </a:lnTo>
                <a:lnTo>
                  <a:pt x="286" y="115"/>
                </a:lnTo>
                <a:lnTo>
                  <a:pt x="286" y="115"/>
                </a:lnTo>
                <a:lnTo>
                  <a:pt x="286" y="113"/>
                </a:lnTo>
                <a:lnTo>
                  <a:pt x="286" y="113"/>
                </a:lnTo>
                <a:lnTo>
                  <a:pt x="283" y="116"/>
                </a:lnTo>
                <a:lnTo>
                  <a:pt x="283" y="116"/>
                </a:lnTo>
                <a:lnTo>
                  <a:pt x="283" y="117"/>
                </a:lnTo>
                <a:lnTo>
                  <a:pt x="283" y="117"/>
                </a:lnTo>
                <a:lnTo>
                  <a:pt x="282" y="126"/>
                </a:lnTo>
                <a:lnTo>
                  <a:pt x="282" y="126"/>
                </a:lnTo>
                <a:lnTo>
                  <a:pt x="280" y="130"/>
                </a:lnTo>
                <a:lnTo>
                  <a:pt x="280" y="130"/>
                </a:lnTo>
                <a:lnTo>
                  <a:pt x="283" y="132"/>
                </a:lnTo>
                <a:lnTo>
                  <a:pt x="283" y="132"/>
                </a:lnTo>
                <a:close/>
                <a:moveTo>
                  <a:pt x="44" y="216"/>
                </a:moveTo>
                <a:lnTo>
                  <a:pt x="44" y="216"/>
                </a:lnTo>
                <a:lnTo>
                  <a:pt x="46" y="214"/>
                </a:lnTo>
                <a:lnTo>
                  <a:pt x="46" y="213"/>
                </a:lnTo>
                <a:lnTo>
                  <a:pt x="46" y="213"/>
                </a:lnTo>
                <a:lnTo>
                  <a:pt x="46" y="211"/>
                </a:lnTo>
                <a:lnTo>
                  <a:pt x="46" y="211"/>
                </a:lnTo>
                <a:lnTo>
                  <a:pt x="46" y="206"/>
                </a:lnTo>
                <a:lnTo>
                  <a:pt x="46" y="206"/>
                </a:lnTo>
                <a:lnTo>
                  <a:pt x="47" y="203"/>
                </a:lnTo>
                <a:lnTo>
                  <a:pt x="47" y="203"/>
                </a:lnTo>
                <a:lnTo>
                  <a:pt x="46" y="203"/>
                </a:lnTo>
                <a:lnTo>
                  <a:pt x="46" y="203"/>
                </a:lnTo>
                <a:lnTo>
                  <a:pt x="44" y="203"/>
                </a:lnTo>
                <a:lnTo>
                  <a:pt x="44" y="201"/>
                </a:lnTo>
                <a:lnTo>
                  <a:pt x="44" y="201"/>
                </a:lnTo>
                <a:lnTo>
                  <a:pt x="44" y="200"/>
                </a:lnTo>
                <a:lnTo>
                  <a:pt x="44" y="200"/>
                </a:lnTo>
                <a:lnTo>
                  <a:pt x="43" y="187"/>
                </a:lnTo>
                <a:lnTo>
                  <a:pt x="43" y="187"/>
                </a:lnTo>
                <a:lnTo>
                  <a:pt x="43" y="186"/>
                </a:lnTo>
                <a:lnTo>
                  <a:pt x="43" y="186"/>
                </a:lnTo>
                <a:lnTo>
                  <a:pt x="43" y="193"/>
                </a:lnTo>
                <a:lnTo>
                  <a:pt x="43" y="193"/>
                </a:lnTo>
                <a:lnTo>
                  <a:pt x="43" y="196"/>
                </a:lnTo>
                <a:lnTo>
                  <a:pt x="43" y="196"/>
                </a:lnTo>
                <a:lnTo>
                  <a:pt x="43" y="197"/>
                </a:lnTo>
                <a:lnTo>
                  <a:pt x="41" y="198"/>
                </a:lnTo>
                <a:lnTo>
                  <a:pt x="41" y="198"/>
                </a:lnTo>
                <a:lnTo>
                  <a:pt x="41" y="200"/>
                </a:lnTo>
                <a:lnTo>
                  <a:pt x="41" y="201"/>
                </a:lnTo>
                <a:lnTo>
                  <a:pt x="41" y="201"/>
                </a:lnTo>
                <a:lnTo>
                  <a:pt x="41" y="204"/>
                </a:lnTo>
                <a:lnTo>
                  <a:pt x="41" y="204"/>
                </a:lnTo>
                <a:lnTo>
                  <a:pt x="40" y="204"/>
                </a:lnTo>
                <a:lnTo>
                  <a:pt x="40" y="204"/>
                </a:lnTo>
                <a:lnTo>
                  <a:pt x="43" y="206"/>
                </a:lnTo>
                <a:lnTo>
                  <a:pt x="43" y="207"/>
                </a:lnTo>
                <a:lnTo>
                  <a:pt x="43" y="207"/>
                </a:lnTo>
                <a:lnTo>
                  <a:pt x="43" y="210"/>
                </a:lnTo>
                <a:lnTo>
                  <a:pt x="43" y="210"/>
                </a:lnTo>
                <a:lnTo>
                  <a:pt x="44" y="216"/>
                </a:lnTo>
                <a:lnTo>
                  <a:pt x="44" y="216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0" y="355"/>
                </a:lnTo>
                <a:lnTo>
                  <a:pt x="60" y="355"/>
                </a:lnTo>
                <a:lnTo>
                  <a:pt x="61" y="353"/>
                </a:lnTo>
                <a:lnTo>
                  <a:pt x="63" y="353"/>
                </a:lnTo>
                <a:lnTo>
                  <a:pt x="63" y="353"/>
                </a:lnTo>
                <a:lnTo>
                  <a:pt x="66" y="352"/>
                </a:lnTo>
                <a:lnTo>
                  <a:pt x="67" y="349"/>
                </a:lnTo>
                <a:lnTo>
                  <a:pt x="67" y="349"/>
                </a:lnTo>
                <a:lnTo>
                  <a:pt x="54" y="349"/>
                </a:lnTo>
                <a:lnTo>
                  <a:pt x="54" y="349"/>
                </a:lnTo>
                <a:lnTo>
                  <a:pt x="54" y="351"/>
                </a:lnTo>
                <a:lnTo>
                  <a:pt x="54" y="351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30" y="360"/>
                </a:moveTo>
                <a:lnTo>
                  <a:pt x="30" y="360"/>
                </a:lnTo>
                <a:lnTo>
                  <a:pt x="27" y="358"/>
                </a:lnTo>
                <a:lnTo>
                  <a:pt x="27" y="358"/>
                </a:lnTo>
                <a:lnTo>
                  <a:pt x="22" y="352"/>
                </a:lnTo>
                <a:lnTo>
                  <a:pt x="22" y="352"/>
                </a:lnTo>
                <a:lnTo>
                  <a:pt x="16" y="345"/>
                </a:lnTo>
                <a:lnTo>
                  <a:pt x="16" y="345"/>
                </a:lnTo>
                <a:lnTo>
                  <a:pt x="13" y="339"/>
                </a:lnTo>
                <a:lnTo>
                  <a:pt x="12" y="333"/>
                </a:lnTo>
                <a:lnTo>
                  <a:pt x="12" y="333"/>
                </a:lnTo>
                <a:lnTo>
                  <a:pt x="10" y="329"/>
                </a:lnTo>
                <a:lnTo>
                  <a:pt x="10" y="329"/>
                </a:lnTo>
                <a:lnTo>
                  <a:pt x="10" y="331"/>
                </a:lnTo>
                <a:lnTo>
                  <a:pt x="10" y="331"/>
                </a:lnTo>
                <a:lnTo>
                  <a:pt x="12" y="336"/>
                </a:lnTo>
                <a:lnTo>
                  <a:pt x="12" y="336"/>
                </a:lnTo>
                <a:lnTo>
                  <a:pt x="16" y="346"/>
                </a:lnTo>
                <a:lnTo>
                  <a:pt x="16" y="346"/>
                </a:lnTo>
                <a:lnTo>
                  <a:pt x="19" y="351"/>
                </a:lnTo>
                <a:lnTo>
                  <a:pt x="22" y="353"/>
                </a:lnTo>
                <a:lnTo>
                  <a:pt x="30" y="360"/>
                </a:lnTo>
                <a:lnTo>
                  <a:pt x="30" y="360"/>
                </a:lnTo>
                <a:lnTo>
                  <a:pt x="30" y="360"/>
                </a:lnTo>
                <a:lnTo>
                  <a:pt x="30" y="360"/>
                </a:lnTo>
                <a:close/>
                <a:moveTo>
                  <a:pt x="158" y="45"/>
                </a:moveTo>
                <a:lnTo>
                  <a:pt x="158" y="45"/>
                </a:lnTo>
                <a:lnTo>
                  <a:pt x="154" y="44"/>
                </a:lnTo>
                <a:lnTo>
                  <a:pt x="154" y="44"/>
                </a:lnTo>
                <a:lnTo>
                  <a:pt x="152" y="44"/>
                </a:lnTo>
                <a:lnTo>
                  <a:pt x="152" y="44"/>
                </a:lnTo>
                <a:lnTo>
                  <a:pt x="132" y="44"/>
                </a:lnTo>
                <a:lnTo>
                  <a:pt x="132" y="44"/>
                </a:lnTo>
                <a:lnTo>
                  <a:pt x="115" y="42"/>
                </a:lnTo>
                <a:lnTo>
                  <a:pt x="115" y="42"/>
                </a:lnTo>
                <a:lnTo>
                  <a:pt x="114" y="42"/>
                </a:lnTo>
                <a:lnTo>
                  <a:pt x="114" y="42"/>
                </a:lnTo>
                <a:lnTo>
                  <a:pt x="113" y="44"/>
                </a:lnTo>
                <a:lnTo>
                  <a:pt x="113" y="44"/>
                </a:lnTo>
                <a:lnTo>
                  <a:pt x="110" y="42"/>
                </a:lnTo>
                <a:lnTo>
                  <a:pt x="110" y="42"/>
                </a:lnTo>
                <a:lnTo>
                  <a:pt x="88" y="42"/>
                </a:lnTo>
                <a:lnTo>
                  <a:pt x="88" y="42"/>
                </a:lnTo>
                <a:lnTo>
                  <a:pt x="87" y="42"/>
                </a:lnTo>
                <a:lnTo>
                  <a:pt x="87" y="42"/>
                </a:lnTo>
                <a:lnTo>
                  <a:pt x="122" y="44"/>
                </a:lnTo>
                <a:lnTo>
                  <a:pt x="158" y="45"/>
                </a:lnTo>
                <a:lnTo>
                  <a:pt x="158" y="45"/>
                </a:lnTo>
                <a:close/>
                <a:moveTo>
                  <a:pt x="290" y="223"/>
                </a:moveTo>
                <a:lnTo>
                  <a:pt x="290" y="223"/>
                </a:lnTo>
                <a:lnTo>
                  <a:pt x="289" y="224"/>
                </a:lnTo>
                <a:lnTo>
                  <a:pt x="289" y="227"/>
                </a:lnTo>
                <a:lnTo>
                  <a:pt x="289" y="227"/>
                </a:lnTo>
                <a:lnTo>
                  <a:pt x="289" y="234"/>
                </a:lnTo>
                <a:lnTo>
                  <a:pt x="289" y="234"/>
                </a:lnTo>
                <a:lnTo>
                  <a:pt x="289" y="235"/>
                </a:lnTo>
                <a:lnTo>
                  <a:pt x="289" y="235"/>
                </a:lnTo>
                <a:lnTo>
                  <a:pt x="287" y="237"/>
                </a:lnTo>
                <a:lnTo>
                  <a:pt x="286" y="237"/>
                </a:lnTo>
                <a:lnTo>
                  <a:pt x="286" y="237"/>
                </a:lnTo>
                <a:lnTo>
                  <a:pt x="286" y="235"/>
                </a:lnTo>
                <a:lnTo>
                  <a:pt x="286" y="235"/>
                </a:lnTo>
                <a:lnTo>
                  <a:pt x="286" y="244"/>
                </a:lnTo>
                <a:lnTo>
                  <a:pt x="286" y="244"/>
                </a:lnTo>
                <a:lnTo>
                  <a:pt x="286" y="244"/>
                </a:lnTo>
                <a:lnTo>
                  <a:pt x="286" y="244"/>
                </a:lnTo>
                <a:lnTo>
                  <a:pt x="289" y="241"/>
                </a:lnTo>
                <a:lnTo>
                  <a:pt x="289" y="241"/>
                </a:lnTo>
                <a:lnTo>
                  <a:pt x="290" y="240"/>
                </a:lnTo>
                <a:lnTo>
                  <a:pt x="290" y="240"/>
                </a:lnTo>
                <a:lnTo>
                  <a:pt x="290" y="227"/>
                </a:lnTo>
                <a:lnTo>
                  <a:pt x="290" y="227"/>
                </a:lnTo>
                <a:lnTo>
                  <a:pt x="290" y="223"/>
                </a:lnTo>
                <a:lnTo>
                  <a:pt x="290" y="223"/>
                </a:lnTo>
                <a:close/>
                <a:moveTo>
                  <a:pt x="279" y="251"/>
                </a:moveTo>
                <a:lnTo>
                  <a:pt x="279" y="251"/>
                </a:lnTo>
                <a:lnTo>
                  <a:pt x="280" y="235"/>
                </a:lnTo>
                <a:lnTo>
                  <a:pt x="280" y="235"/>
                </a:lnTo>
                <a:lnTo>
                  <a:pt x="279" y="237"/>
                </a:lnTo>
                <a:lnTo>
                  <a:pt x="279" y="237"/>
                </a:lnTo>
                <a:lnTo>
                  <a:pt x="277" y="238"/>
                </a:lnTo>
                <a:lnTo>
                  <a:pt x="277" y="238"/>
                </a:lnTo>
                <a:lnTo>
                  <a:pt x="277" y="238"/>
                </a:lnTo>
                <a:lnTo>
                  <a:pt x="276" y="240"/>
                </a:lnTo>
                <a:lnTo>
                  <a:pt x="276" y="240"/>
                </a:lnTo>
                <a:lnTo>
                  <a:pt x="275" y="243"/>
                </a:lnTo>
                <a:lnTo>
                  <a:pt x="275" y="243"/>
                </a:lnTo>
                <a:lnTo>
                  <a:pt x="276" y="250"/>
                </a:lnTo>
                <a:lnTo>
                  <a:pt x="276" y="250"/>
                </a:lnTo>
                <a:lnTo>
                  <a:pt x="276" y="251"/>
                </a:lnTo>
                <a:lnTo>
                  <a:pt x="276" y="251"/>
                </a:lnTo>
                <a:lnTo>
                  <a:pt x="277" y="250"/>
                </a:lnTo>
                <a:lnTo>
                  <a:pt x="279" y="251"/>
                </a:lnTo>
                <a:lnTo>
                  <a:pt x="279" y="251"/>
                </a:lnTo>
                <a:close/>
                <a:moveTo>
                  <a:pt x="16" y="319"/>
                </a:moveTo>
                <a:lnTo>
                  <a:pt x="16" y="319"/>
                </a:lnTo>
                <a:lnTo>
                  <a:pt x="16" y="316"/>
                </a:lnTo>
                <a:lnTo>
                  <a:pt x="16" y="315"/>
                </a:lnTo>
                <a:lnTo>
                  <a:pt x="16" y="315"/>
                </a:lnTo>
                <a:lnTo>
                  <a:pt x="16" y="312"/>
                </a:lnTo>
                <a:lnTo>
                  <a:pt x="16" y="312"/>
                </a:lnTo>
                <a:lnTo>
                  <a:pt x="16" y="311"/>
                </a:lnTo>
                <a:lnTo>
                  <a:pt x="16" y="311"/>
                </a:lnTo>
                <a:lnTo>
                  <a:pt x="17" y="309"/>
                </a:lnTo>
                <a:lnTo>
                  <a:pt x="17" y="309"/>
                </a:lnTo>
                <a:lnTo>
                  <a:pt x="17" y="298"/>
                </a:lnTo>
                <a:lnTo>
                  <a:pt x="17" y="298"/>
                </a:lnTo>
                <a:lnTo>
                  <a:pt x="17" y="298"/>
                </a:lnTo>
                <a:lnTo>
                  <a:pt x="17" y="298"/>
                </a:lnTo>
                <a:lnTo>
                  <a:pt x="17" y="298"/>
                </a:lnTo>
                <a:lnTo>
                  <a:pt x="17" y="298"/>
                </a:lnTo>
                <a:lnTo>
                  <a:pt x="13" y="304"/>
                </a:lnTo>
                <a:lnTo>
                  <a:pt x="13" y="304"/>
                </a:lnTo>
                <a:lnTo>
                  <a:pt x="13" y="305"/>
                </a:lnTo>
                <a:lnTo>
                  <a:pt x="13" y="305"/>
                </a:lnTo>
                <a:lnTo>
                  <a:pt x="14" y="314"/>
                </a:lnTo>
                <a:lnTo>
                  <a:pt x="14" y="314"/>
                </a:lnTo>
                <a:lnTo>
                  <a:pt x="16" y="319"/>
                </a:lnTo>
                <a:lnTo>
                  <a:pt x="16" y="319"/>
                </a:lnTo>
                <a:close/>
                <a:moveTo>
                  <a:pt x="232" y="352"/>
                </a:moveTo>
                <a:lnTo>
                  <a:pt x="232" y="352"/>
                </a:lnTo>
                <a:lnTo>
                  <a:pt x="232" y="352"/>
                </a:lnTo>
                <a:lnTo>
                  <a:pt x="232" y="352"/>
                </a:lnTo>
                <a:lnTo>
                  <a:pt x="223" y="352"/>
                </a:lnTo>
                <a:lnTo>
                  <a:pt x="223" y="352"/>
                </a:lnTo>
                <a:lnTo>
                  <a:pt x="222" y="353"/>
                </a:lnTo>
                <a:lnTo>
                  <a:pt x="221" y="353"/>
                </a:lnTo>
                <a:lnTo>
                  <a:pt x="221" y="353"/>
                </a:lnTo>
                <a:lnTo>
                  <a:pt x="218" y="355"/>
                </a:lnTo>
                <a:lnTo>
                  <a:pt x="218" y="355"/>
                </a:lnTo>
                <a:lnTo>
                  <a:pt x="216" y="358"/>
                </a:lnTo>
                <a:lnTo>
                  <a:pt x="216" y="358"/>
                </a:lnTo>
                <a:lnTo>
                  <a:pt x="215" y="359"/>
                </a:lnTo>
                <a:lnTo>
                  <a:pt x="215" y="359"/>
                </a:lnTo>
                <a:lnTo>
                  <a:pt x="215" y="359"/>
                </a:lnTo>
                <a:lnTo>
                  <a:pt x="215" y="359"/>
                </a:lnTo>
                <a:lnTo>
                  <a:pt x="216" y="358"/>
                </a:lnTo>
                <a:lnTo>
                  <a:pt x="218" y="358"/>
                </a:lnTo>
                <a:lnTo>
                  <a:pt x="218" y="358"/>
                </a:lnTo>
                <a:lnTo>
                  <a:pt x="228" y="356"/>
                </a:lnTo>
                <a:lnTo>
                  <a:pt x="228" y="356"/>
                </a:lnTo>
                <a:lnTo>
                  <a:pt x="229" y="355"/>
                </a:lnTo>
                <a:lnTo>
                  <a:pt x="229" y="355"/>
                </a:lnTo>
                <a:lnTo>
                  <a:pt x="232" y="352"/>
                </a:lnTo>
                <a:lnTo>
                  <a:pt x="232" y="352"/>
                </a:lnTo>
                <a:close/>
                <a:moveTo>
                  <a:pt x="289" y="160"/>
                </a:moveTo>
                <a:lnTo>
                  <a:pt x="289" y="160"/>
                </a:lnTo>
                <a:lnTo>
                  <a:pt x="289" y="160"/>
                </a:lnTo>
                <a:lnTo>
                  <a:pt x="289" y="160"/>
                </a:lnTo>
                <a:lnTo>
                  <a:pt x="290" y="159"/>
                </a:lnTo>
                <a:lnTo>
                  <a:pt x="290" y="159"/>
                </a:lnTo>
                <a:lnTo>
                  <a:pt x="292" y="157"/>
                </a:lnTo>
                <a:lnTo>
                  <a:pt x="292" y="157"/>
                </a:lnTo>
                <a:lnTo>
                  <a:pt x="292" y="143"/>
                </a:lnTo>
                <a:lnTo>
                  <a:pt x="292" y="143"/>
                </a:lnTo>
                <a:lnTo>
                  <a:pt x="292" y="142"/>
                </a:lnTo>
                <a:lnTo>
                  <a:pt x="292" y="142"/>
                </a:lnTo>
                <a:lnTo>
                  <a:pt x="289" y="146"/>
                </a:lnTo>
                <a:lnTo>
                  <a:pt x="289" y="146"/>
                </a:lnTo>
                <a:lnTo>
                  <a:pt x="289" y="147"/>
                </a:lnTo>
                <a:lnTo>
                  <a:pt x="289" y="147"/>
                </a:lnTo>
                <a:lnTo>
                  <a:pt x="289" y="160"/>
                </a:lnTo>
                <a:lnTo>
                  <a:pt x="289" y="160"/>
                </a:lnTo>
                <a:lnTo>
                  <a:pt x="289" y="160"/>
                </a:lnTo>
                <a:lnTo>
                  <a:pt x="289" y="160"/>
                </a:lnTo>
                <a:close/>
                <a:moveTo>
                  <a:pt x="296" y="154"/>
                </a:moveTo>
                <a:lnTo>
                  <a:pt x="296" y="154"/>
                </a:lnTo>
                <a:lnTo>
                  <a:pt x="296" y="154"/>
                </a:lnTo>
                <a:lnTo>
                  <a:pt x="296" y="154"/>
                </a:lnTo>
                <a:lnTo>
                  <a:pt x="294" y="157"/>
                </a:lnTo>
                <a:lnTo>
                  <a:pt x="294" y="157"/>
                </a:lnTo>
                <a:lnTo>
                  <a:pt x="294" y="159"/>
                </a:lnTo>
                <a:lnTo>
                  <a:pt x="294" y="159"/>
                </a:lnTo>
                <a:lnTo>
                  <a:pt x="293" y="169"/>
                </a:lnTo>
                <a:lnTo>
                  <a:pt x="293" y="169"/>
                </a:lnTo>
                <a:lnTo>
                  <a:pt x="293" y="170"/>
                </a:lnTo>
                <a:lnTo>
                  <a:pt x="293" y="170"/>
                </a:lnTo>
                <a:lnTo>
                  <a:pt x="294" y="169"/>
                </a:lnTo>
                <a:lnTo>
                  <a:pt x="296" y="171"/>
                </a:lnTo>
                <a:lnTo>
                  <a:pt x="296" y="171"/>
                </a:lnTo>
                <a:lnTo>
                  <a:pt x="296" y="171"/>
                </a:lnTo>
                <a:lnTo>
                  <a:pt x="296" y="171"/>
                </a:lnTo>
                <a:lnTo>
                  <a:pt x="296" y="174"/>
                </a:lnTo>
                <a:lnTo>
                  <a:pt x="296" y="174"/>
                </a:lnTo>
                <a:lnTo>
                  <a:pt x="297" y="173"/>
                </a:lnTo>
                <a:lnTo>
                  <a:pt x="297" y="173"/>
                </a:lnTo>
                <a:lnTo>
                  <a:pt x="296" y="156"/>
                </a:lnTo>
                <a:lnTo>
                  <a:pt x="296" y="156"/>
                </a:lnTo>
                <a:lnTo>
                  <a:pt x="296" y="154"/>
                </a:lnTo>
                <a:lnTo>
                  <a:pt x="296" y="154"/>
                </a:lnTo>
                <a:close/>
                <a:moveTo>
                  <a:pt x="289" y="90"/>
                </a:moveTo>
                <a:lnTo>
                  <a:pt x="289" y="90"/>
                </a:lnTo>
                <a:lnTo>
                  <a:pt x="293" y="85"/>
                </a:lnTo>
                <a:lnTo>
                  <a:pt x="293" y="85"/>
                </a:lnTo>
                <a:lnTo>
                  <a:pt x="292" y="85"/>
                </a:lnTo>
                <a:lnTo>
                  <a:pt x="290" y="83"/>
                </a:lnTo>
                <a:lnTo>
                  <a:pt x="290" y="83"/>
                </a:lnTo>
                <a:lnTo>
                  <a:pt x="290" y="83"/>
                </a:lnTo>
                <a:lnTo>
                  <a:pt x="290" y="83"/>
                </a:lnTo>
                <a:lnTo>
                  <a:pt x="290" y="73"/>
                </a:lnTo>
                <a:lnTo>
                  <a:pt x="290" y="73"/>
                </a:lnTo>
                <a:lnTo>
                  <a:pt x="290" y="72"/>
                </a:lnTo>
                <a:lnTo>
                  <a:pt x="290" y="72"/>
                </a:lnTo>
                <a:lnTo>
                  <a:pt x="289" y="73"/>
                </a:lnTo>
                <a:lnTo>
                  <a:pt x="289" y="73"/>
                </a:lnTo>
                <a:lnTo>
                  <a:pt x="289" y="75"/>
                </a:lnTo>
                <a:lnTo>
                  <a:pt x="289" y="75"/>
                </a:lnTo>
                <a:lnTo>
                  <a:pt x="289" y="81"/>
                </a:lnTo>
                <a:lnTo>
                  <a:pt x="289" y="81"/>
                </a:lnTo>
                <a:lnTo>
                  <a:pt x="289" y="90"/>
                </a:lnTo>
                <a:lnTo>
                  <a:pt x="289" y="90"/>
                </a:lnTo>
                <a:close/>
                <a:moveTo>
                  <a:pt x="94" y="352"/>
                </a:moveTo>
                <a:lnTo>
                  <a:pt x="94" y="352"/>
                </a:lnTo>
                <a:lnTo>
                  <a:pt x="81" y="352"/>
                </a:lnTo>
                <a:lnTo>
                  <a:pt x="81" y="352"/>
                </a:lnTo>
                <a:lnTo>
                  <a:pt x="81" y="352"/>
                </a:lnTo>
                <a:lnTo>
                  <a:pt x="81" y="352"/>
                </a:lnTo>
                <a:lnTo>
                  <a:pt x="78" y="355"/>
                </a:lnTo>
                <a:lnTo>
                  <a:pt x="78" y="355"/>
                </a:lnTo>
                <a:lnTo>
                  <a:pt x="91" y="355"/>
                </a:lnTo>
                <a:lnTo>
                  <a:pt x="91" y="355"/>
                </a:lnTo>
                <a:lnTo>
                  <a:pt x="93" y="355"/>
                </a:lnTo>
                <a:lnTo>
                  <a:pt x="93" y="355"/>
                </a:lnTo>
                <a:lnTo>
                  <a:pt x="94" y="352"/>
                </a:lnTo>
                <a:lnTo>
                  <a:pt x="94" y="352"/>
                </a:lnTo>
                <a:close/>
                <a:moveTo>
                  <a:pt x="20" y="72"/>
                </a:moveTo>
                <a:lnTo>
                  <a:pt x="20" y="72"/>
                </a:lnTo>
                <a:lnTo>
                  <a:pt x="20" y="71"/>
                </a:lnTo>
                <a:lnTo>
                  <a:pt x="20" y="71"/>
                </a:lnTo>
                <a:lnTo>
                  <a:pt x="22" y="55"/>
                </a:lnTo>
                <a:lnTo>
                  <a:pt x="22" y="55"/>
                </a:lnTo>
                <a:lnTo>
                  <a:pt x="22" y="54"/>
                </a:lnTo>
                <a:lnTo>
                  <a:pt x="20" y="52"/>
                </a:lnTo>
                <a:lnTo>
                  <a:pt x="20" y="52"/>
                </a:lnTo>
                <a:lnTo>
                  <a:pt x="19" y="62"/>
                </a:lnTo>
                <a:lnTo>
                  <a:pt x="17" y="72"/>
                </a:lnTo>
                <a:lnTo>
                  <a:pt x="17" y="72"/>
                </a:lnTo>
                <a:lnTo>
                  <a:pt x="20" y="72"/>
                </a:lnTo>
                <a:lnTo>
                  <a:pt x="20" y="72"/>
                </a:lnTo>
                <a:close/>
                <a:moveTo>
                  <a:pt x="135" y="349"/>
                </a:moveTo>
                <a:lnTo>
                  <a:pt x="135" y="349"/>
                </a:lnTo>
                <a:lnTo>
                  <a:pt x="135" y="348"/>
                </a:lnTo>
                <a:lnTo>
                  <a:pt x="135" y="348"/>
                </a:lnTo>
                <a:lnTo>
                  <a:pt x="137" y="345"/>
                </a:lnTo>
                <a:lnTo>
                  <a:pt x="140" y="342"/>
                </a:lnTo>
                <a:lnTo>
                  <a:pt x="140" y="342"/>
                </a:lnTo>
                <a:lnTo>
                  <a:pt x="141" y="339"/>
                </a:lnTo>
                <a:lnTo>
                  <a:pt x="141" y="339"/>
                </a:lnTo>
                <a:lnTo>
                  <a:pt x="135" y="339"/>
                </a:lnTo>
                <a:lnTo>
                  <a:pt x="135" y="339"/>
                </a:lnTo>
                <a:lnTo>
                  <a:pt x="135" y="341"/>
                </a:lnTo>
                <a:lnTo>
                  <a:pt x="135" y="341"/>
                </a:lnTo>
                <a:lnTo>
                  <a:pt x="132" y="343"/>
                </a:lnTo>
                <a:lnTo>
                  <a:pt x="132" y="343"/>
                </a:lnTo>
                <a:lnTo>
                  <a:pt x="134" y="343"/>
                </a:lnTo>
                <a:lnTo>
                  <a:pt x="134" y="343"/>
                </a:lnTo>
                <a:lnTo>
                  <a:pt x="135" y="345"/>
                </a:lnTo>
                <a:lnTo>
                  <a:pt x="135" y="345"/>
                </a:lnTo>
                <a:lnTo>
                  <a:pt x="135" y="345"/>
                </a:lnTo>
                <a:lnTo>
                  <a:pt x="135" y="345"/>
                </a:lnTo>
                <a:lnTo>
                  <a:pt x="135" y="346"/>
                </a:lnTo>
                <a:lnTo>
                  <a:pt x="135" y="346"/>
                </a:lnTo>
                <a:lnTo>
                  <a:pt x="134" y="346"/>
                </a:lnTo>
                <a:lnTo>
                  <a:pt x="134" y="346"/>
                </a:lnTo>
                <a:lnTo>
                  <a:pt x="131" y="348"/>
                </a:lnTo>
                <a:lnTo>
                  <a:pt x="131" y="348"/>
                </a:lnTo>
                <a:lnTo>
                  <a:pt x="130" y="348"/>
                </a:lnTo>
                <a:lnTo>
                  <a:pt x="128" y="349"/>
                </a:lnTo>
                <a:lnTo>
                  <a:pt x="128" y="349"/>
                </a:lnTo>
                <a:lnTo>
                  <a:pt x="135" y="349"/>
                </a:lnTo>
                <a:lnTo>
                  <a:pt x="135" y="349"/>
                </a:lnTo>
                <a:close/>
                <a:moveTo>
                  <a:pt x="287" y="186"/>
                </a:moveTo>
                <a:lnTo>
                  <a:pt x="287" y="186"/>
                </a:lnTo>
                <a:lnTo>
                  <a:pt x="286" y="187"/>
                </a:lnTo>
                <a:lnTo>
                  <a:pt x="286" y="189"/>
                </a:lnTo>
                <a:lnTo>
                  <a:pt x="286" y="189"/>
                </a:lnTo>
                <a:lnTo>
                  <a:pt x="284" y="194"/>
                </a:lnTo>
                <a:lnTo>
                  <a:pt x="284" y="194"/>
                </a:lnTo>
                <a:lnTo>
                  <a:pt x="284" y="198"/>
                </a:lnTo>
                <a:lnTo>
                  <a:pt x="284" y="198"/>
                </a:lnTo>
                <a:lnTo>
                  <a:pt x="284" y="203"/>
                </a:lnTo>
                <a:lnTo>
                  <a:pt x="284" y="203"/>
                </a:lnTo>
                <a:lnTo>
                  <a:pt x="284" y="207"/>
                </a:lnTo>
                <a:lnTo>
                  <a:pt x="284" y="207"/>
                </a:lnTo>
                <a:lnTo>
                  <a:pt x="286" y="206"/>
                </a:lnTo>
                <a:lnTo>
                  <a:pt x="286" y="206"/>
                </a:lnTo>
                <a:lnTo>
                  <a:pt x="287" y="204"/>
                </a:lnTo>
                <a:lnTo>
                  <a:pt x="287" y="204"/>
                </a:lnTo>
                <a:lnTo>
                  <a:pt x="287" y="187"/>
                </a:lnTo>
                <a:lnTo>
                  <a:pt x="287" y="187"/>
                </a:lnTo>
                <a:lnTo>
                  <a:pt x="287" y="186"/>
                </a:lnTo>
                <a:lnTo>
                  <a:pt x="287" y="186"/>
                </a:lnTo>
                <a:close/>
                <a:moveTo>
                  <a:pt x="51" y="56"/>
                </a:moveTo>
                <a:lnTo>
                  <a:pt x="51" y="56"/>
                </a:lnTo>
                <a:lnTo>
                  <a:pt x="51" y="59"/>
                </a:lnTo>
                <a:lnTo>
                  <a:pt x="51" y="63"/>
                </a:lnTo>
                <a:lnTo>
                  <a:pt x="51" y="63"/>
                </a:lnTo>
                <a:lnTo>
                  <a:pt x="51" y="63"/>
                </a:lnTo>
                <a:lnTo>
                  <a:pt x="51" y="63"/>
                </a:lnTo>
                <a:lnTo>
                  <a:pt x="50" y="68"/>
                </a:lnTo>
                <a:lnTo>
                  <a:pt x="50" y="68"/>
                </a:lnTo>
                <a:lnTo>
                  <a:pt x="50" y="71"/>
                </a:lnTo>
                <a:lnTo>
                  <a:pt x="51" y="72"/>
                </a:lnTo>
                <a:lnTo>
                  <a:pt x="51" y="72"/>
                </a:lnTo>
                <a:lnTo>
                  <a:pt x="53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59"/>
                </a:lnTo>
                <a:lnTo>
                  <a:pt x="54" y="59"/>
                </a:lnTo>
                <a:lnTo>
                  <a:pt x="53" y="58"/>
                </a:lnTo>
                <a:lnTo>
                  <a:pt x="51" y="56"/>
                </a:lnTo>
                <a:lnTo>
                  <a:pt x="51" y="56"/>
                </a:lnTo>
                <a:close/>
                <a:moveTo>
                  <a:pt x="289" y="223"/>
                </a:moveTo>
                <a:lnTo>
                  <a:pt x="289" y="223"/>
                </a:lnTo>
                <a:lnTo>
                  <a:pt x="290" y="220"/>
                </a:lnTo>
                <a:lnTo>
                  <a:pt x="292" y="218"/>
                </a:lnTo>
                <a:lnTo>
                  <a:pt x="292" y="218"/>
                </a:lnTo>
                <a:lnTo>
                  <a:pt x="292" y="206"/>
                </a:lnTo>
                <a:lnTo>
                  <a:pt x="292" y="206"/>
                </a:lnTo>
                <a:lnTo>
                  <a:pt x="293" y="204"/>
                </a:lnTo>
                <a:lnTo>
                  <a:pt x="293" y="204"/>
                </a:lnTo>
                <a:lnTo>
                  <a:pt x="293" y="203"/>
                </a:lnTo>
                <a:lnTo>
                  <a:pt x="293" y="200"/>
                </a:lnTo>
                <a:lnTo>
                  <a:pt x="293" y="200"/>
                </a:lnTo>
                <a:lnTo>
                  <a:pt x="290" y="203"/>
                </a:lnTo>
                <a:lnTo>
                  <a:pt x="290" y="203"/>
                </a:lnTo>
                <a:lnTo>
                  <a:pt x="290" y="204"/>
                </a:lnTo>
                <a:lnTo>
                  <a:pt x="290" y="204"/>
                </a:lnTo>
                <a:lnTo>
                  <a:pt x="289" y="216"/>
                </a:lnTo>
                <a:lnTo>
                  <a:pt x="289" y="216"/>
                </a:lnTo>
                <a:lnTo>
                  <a:pt x="289" y="223"/>
                </a:lnTo>
                <a:lnTo>
                  <a:pt x="289" y="223"/>
                </a:lnTo>
                <a:close/>
                <a:moveTo>
                  <a:pt x="34" y="126"/>
                </a:moveTo>
                <a:lnTo>
                  <a:pt x="34" y="126"/>
                </a:lnTo>
                <a:lnTo>
                  <a:pt x="37" y="123"/>
                </a:lnTo>
                <a:lnTo>
                  <a:pt x="37" y="123"/>
                </a:lnTo>
                <a:lnTo>
                  <a:pt x="37" y="122"/>
                </a:lnTo>
                <a:lnTo>
                  <a:pt x="37" y="122"/>
                </a:lnTo>
                <a:lnTo>
                  <a:pt x="37" y="119"/>
                </a:lnTo>
                <a:lnTo>
                  <a:pt x="37" y="119"/>
                </a:lnTo>
                <a:lnTo>
                  <a:pt x="37" y="119"/>
                </a:lnTo>
                <a:lnTo>
                  <a:pt x="37" y="119"/>
                </a:lnTo>
                <a:lnTo>
                  <a:pt x="37" y="116"/>
                </a:lnTo>
                <a:lnTo>
                  <a:pt x="37" y="116"/>
                </a:lnTo>
                <a:lnTo>
                  <a:pt x="37" y="113"/>
                </a:lnTo>
                <a:lnTo>
                  <a:pt x="37" y="113"/>
                </a:lnTo>
                <a:lnTo>
                  <a:pt x="34" y="115"/>
                </a:lnTo>
                <a:lnTo>
                  <a:pt x="34" y="115"/>
                </a:lnTo>
                <a:lnTo>
                  <a:pt x="34" y="116"/>
                </a:lnTo>
                <a:lnTo>
                  <a:pt x="34" y="116"/>
                </a:lnTo>
                <a:lnTo>
                  <a:pt x="34" y="123"/>
                </a:lnTo>
                <a:lnTo>
                  <a:pt x="34" y="123"/>
                </a:lnTo>
                <a:lnTo>
                  <a:pt x="34" y="126"/>
                </a:lnTo>
                <a:lnTo>
                  <a:pt x="34" y="126"/>
                </a:lnTo>
                <a:close/>
                <a:moveTo>
                  <a:pt x="280" y="99"/>
                </a:moveTo>
                <a:lnTo>
                  <a:pt x="280" y="99"/>
                </a:lnTo>
                <a:lnTo>
                  <a:pt x="280" y="99"/>
                </a:lnTo>
                <a:lnTo>
                  <a:pt x="280" y="99"/>
                </a:lnTo>
                <a:lnTo>
                  <a:pt x="282" y="98"/>
                </a:lnTo>
                <a:lnTo>
                  <a:pt x="282" y="98"/>
                </a:lnTo>
                <a:lnTo>
                  <a:pt x="283" y="95"/>
                </a:lnTo>
                <a:lnTo>
                  <a:pt x="283" y="93"/>
                </a:lnTo>
                <a:lnTo>
                  <a:pt x="283" y="93"/>
                </a:lnTo>
                <a:lnTo>
                  <a:pt x="283" y="85"/>
                </a:lnTo>
                <a:lnTo>
                  <a:pt x="283" y="85"/>
                </a:lnTo>
                <a:lnTo>
                  <a:pt x="283" y="83"/>
                </a:lnTo>
                <a:lnTo>
                  <a:pt x="283" y="83"/>
                </a:lnTo>
                <a:lnTo>
                  <a:pt x="280" y="85"/>
                </a:lnTo>
                <a:lnTo>
                  <a:pt x="280" y="85"/>
                </a:lnTo>
                <a:lnTo>
                  <a:pt x="280" y="99"/>
                </a:lnTo>
                <a:lnTo>
                  <a:pt x="280" y="99"/>
                </a:lnTo>
                <a:close/>
                <a:moveTo>
                  <a:pt x="76" y="341"/>
                </a:moveTo>
                <a:lnTo>
                  <a:pt x="76" y="341"/>
                </a:lnTo>
                <a:lnTo>
                  <a:pt x="86" y="341"/>
                </a:lnTo>
                <a:lnTo>
                  <a:pt x="86" y="341"/>
                </a:lnTo>
                <a:lnTo>
                  <a:pt x="88" y="338"/>
                </a:lnTo>
                <a:lnTo>
                  <a:pt x="88" y="338"/>
                </a:lnTo>
                <a:lnTo>
                  <a:pt x="88" y="338"/>
                </a:lnTo>
                <a:lnTo>
                  <a:pt x="88" y="338"/>
                </a:lnTo>
                <a:lnTo>
                  <a:pt x="78" y="336"/>
                </a:lnTo>
                <a:lnTo>
                  <a:pt x="78" y="336"/>
                </a:lnTo>
                <a:lnTo>
                  <a:pt x="78" y="338"/>
                </a:lnTo>
                <a:lnTo>
                  <a:pt x="78" y="338"/>
                </a:lnTo>
                <a:lnTo>
                  <a:pt x="76" y="341"/>
                </a:lnTo>
                <a:lnTo>
                  <a:pt x="76" y="341"/>
                </a:lnTo>
                <a:close/>
                <a:moveTo>
                  <a:pt x="283" y="99"/>
                </a:moveTo>
                <a:lnTo>
                  <a:pt x="283" y="99"/>
                </a:lnTo>
                <a:lnTo>
                  <a:pt x="282" y="99"/>
                </a:lnTo>
                <a:lnTo>
                  <a:pt x="282" y="99"/>
                </a:lnTo>
                <a:lnTo>
                  <a:pt x="280" y="100"/>
                </a:lnTo>
                <a:lnTo>
                  <a:pt x="280" y="100"/>
                </a:lnTo>
                <a:lnTo>
                  <a:pt x="280" y="103"/>
                </a:lnTo>
                <a:lnTo>
                  <a:pt x="280" y="103"/>
                </a:lnTo>
                <a:lnTo>
                  <a:pt x="279" y="108"/>
                </a:lnTo>
                <a:lnTo>
                  <a:pt x="279" y="108"/>
                </a:lnTo>
                <a:lnTo>
                  <a:pt x="279" y="109"/>
                </a:lnTo>
                <a:lnTo>
                  <a:pt x="279" y="109"/>
                </a:lnTo>
                <a:lnTo>
                  <a:pt x="279" y="110"/>
                </a:lnTo>
                <a:lnTo>
                  <a:pt x="279" y="110"/>
                </a:lnTo>
                <a:lnTo>
                  <a:pt x="279" y="117"/>
                </a:lnTo>
                <a:lnTo>
                  <a:pt x="279" y="117"/>
                </a:lnTo>
                <a:lnTo>
                  <a:pt x="279" y="119"/>
                </a:lnTo>
                <a:lnTo>
                  <a:pt x="279" y="119"/>
                </a:lnTo>
                <a:lnTo>
                  <a:pt x="279" y="119"/>
                </a:lnTo>
                <a:lnTo>
                  <a:pt x="279" y="119"/>
                </a:lnTo>
                <a:lnTo>
                  <a:pt x="280" y="117"/>
                </a:lnTo>
                <a:lnTo>
                  <a:pt x="280" y="116"/>
                </a:lnTo>
                <a:lnTo>
                  <a:pt x="280" y="116"/>
                </a:lnTo>
                <a:lnTo>
                  <a:pt x="283" y="99"/>
                </a:lnTo>
                <a:lnTo>
                  <a:pt x="283" y="99"/>
                </a:lnTo>
                <a:close/>
                <a:moveTo>
                  <a:pt x="26" y="200"/>
                </a:moveTo>
                <a:lnTo>
                  <a:pt x="26" y="200"/>
                </a:lnTo>
                <a:lnTo>
                  <a:pt x="27" y="198"/>
                </a:lnTo>
                <a:lnTo>
                  <a:pt x="27" y="197"/>
                </a:lnTo>
                <a:lnTo>
                  <a:pt x="27" y="197"/>
                </a:lnTo>
                <a:lnTo>
                  <a:pt x="29" y="187"/>
                </a:lnTo>
                <a:lnTo>
                  <a:pt x="29" y="187"/>
                </a:lnTo>
                <a:lnTo>
                  <a:pt x="29" y="184"/>
                </a:lnTo>
                <a:lnTo>
                  <a:pt x="29" y="184"/>
                </a:lnTo>
                <a:lnTo>
                  <a:pt x="26" y="187"/>
                </a:lnTo>
                <a:lnTo>
                  <a:pt x="26" y="187"/>
                </a:lnTo>
                <a:lnTo>
                  <a:pt x="24" y="189"/>
                </a:lnTo>
                <a:lnTo>
                  <a:pt x="24" y="189"/>
                </a:lnTo>
                <a:lnTo>
                  <a:pt x="26" y="198"/>
                </a:lnTo>
                <a:lnTo>
                  <a:pt x="26" y="198"/>
                </a:lnTo>
                <a:lnTo>
                  <a:pt x="26" y="200"/>
                </a:lnTo>
                <a:lnTo>
                  <a:pt x="26" y="200"/>
                </a:lnTo>
                <a:close/>
                <a:moveTo>
                  <a:pt x="34" y="55"/>
                </a:moveTo>
                <a:lnTo>
                  <a:pt x="34" y="55"/>
                </a:lnTo>
                <a:lnTo>
                  <a:pt x="37" y="52"/>
                </a:lnTo>
                <a:lnTo>
                  <a:pt x="37" y="52"/>
                </a:lnTo>
                <a:lnTo>
                  <a:pt x="37" y="52"/>
                </a:lnTo>
                <a:lnTo>
                  <a:pt x="37" y="52"/>
                </a:lnTo>
                <a:lnTo>
                  <a:pt x="37" y="48"/>
                </a:lnTo>
                <a:lnTo>
                  <a:pt x="37" y="48"/>
                </a:lnTo>
                <a:lnTo>
                  <a:pt x="37" y="46"/>
                </a:lnTo>
                <a:lnTo>
                  <a:pt x="37" y="46"/>
                </a:lnTo>
                <a:lnTo>
                  <a:pt x="34" y="41"/>
                </a:lnTo>
                <a:lnTo>
                  <a:pt x="34" y="41"/>
                </a:lnTo>
                <a:lnTo>
                  <a:pt x="34" y="38"/>
                </a:lnTo>
                <a:lnTo>
                  <a:pt x="34" y="38"/>
                </a:lnTo>
                <a:lnTo>
                  <a:pt x="33" y="39"/>
                </a:lnTo>
                <a:lnTo>
                  <a:pt x="33" y="39"/>
                </a:lnTo>
                <a:lnTo>
                  <a:pt x="33" y="41"/>
                </a:lnTo>
                <a:lnTo>
                  <a:pt x="33" y="41"/>
                </a:lnTo>
                <a:lnTo>
                  <a:pt x="34" y="49"/>
                </a:lnTo>
                <a:lnTo>
                  <a:pt x="34" y="49"/>
                </a:lnTo>
                <a:lnTo>
                  <a:pt x="34" y="55"/>
                </a:lnTo>
                <a:lnTo>
                  <a:pt x="34" y="55"/>
                </a:lnTo>
                <a:close/>
                <a:moveTo>
                  <a:pt x="105" y="362"/>
                </a:moveTo>
                <a:lnTo>
                  <a:pt x="105" y="362"/>
                </a:lnTo>
                <a:lnTo>
                  <a:pt x="113" y="363"/>
                </a:lnTo>
                <a:lnTo>
                  <a:pt x="113" y="363"/>
                </a:lnTo>
                <a:lnTo>
                  <a:pt x="114" y="363"/>
                </a:lnTo>
                <a:lnTo>
                  <a:pt x="117" y="362"/>
                </a:lnTo>
                <a:lnTo>
                  <a:pt x="117" y="362"/>
                </a:lnTo>
                <a:lnTo>
                  <a:pt x="117" y="360"/>
                </a:lnTo>
                <a:lnTo>
                  <a:pt x="117" y="360"/>
                </a:lnTo>
                <a:lnTo>
                  <a:pt x="117" y="359"/>
                </a:lnTo>
                <a:lnTo>
                  <a:pt x="117" y="359"/>
                </a:lnTo>
                <a:lnTo>
                  <a:pt x="110" y="359"/>
                </a:lnTo>
                <a:lnTo>
                  <a:pt x="110" y="359"/>
                </a:lnTo>
                <a:lnTo>
                  <a:pt x="108" y="359"/>
                </a:lnTo>
                <a:lnTo>
                  <a:pt x="108" y="359"/>
                </a:lnTo>
                <a:lnTo>
                  <a:pt x="107" y="359"/>
                </a:lnTo>
                <a:lnTo>
                  <a:pt x="107" y="359"/>
                </a:lnTo>
                <a:lnTo>
                  <a:pt x="105" y="362"/>
                </a:lnTo>
                <a:lnTo>
                  <a:pt x="105" y="362"/>
                </a:lnTo>
                <a:close/>
                <a:moveTo>
                  <a:pt x="36" y="311"/>
                </a:moveTo>
                <a:lnTo>
                  <a:pt x="36" y="311"/>
                </a:lnTo>
                <a:lnTo>
                  <a:pt x="36" y="311"/>
                </a:lnTo>
                <a:lnTo>
                  <a:pt x="36" y="311"/>
                </a:lnTo>
                <a:lnTo>
                  <a:pt x="33" y="315"/>
                </a:lnTo>
                <a:lnTo>
                  <a:pt x="33" y="315"/>
                </a:lnTo>
                <a:lnTo>
                  <a:pt x="33" y="316"/>
                </a:lnTo>
                <a:lnTo>
                  <a:pt x="33" y="316"/>
                </a:lnTo>
                <a:lnTo>
                  <a:pt x="33" y="321"/>
                </a:lnTo>
                <a:lnTo>
                  <a:pt x="33" y="321"/>
                </a:lnTo>
                <a:lnTo>
                  <a:pt x="36" y="326"/>
                </a:lnTo>
                <a:lnTo>
                  <a:pt x="36" y="326"/>
                </a:lnTo>
                <a:lnTo>
                  <a:pt x="37" y="325"/>
                </a:lnTo>
                <a:lnTo>
                  <a:pt x="37" y="325"/>
                </a:lnTo>
                <a:lnTo>
                  <a:pt x="37" y="325"/>
                </a:lnTo>
                <a:lnTo>
                  <a:pt x="37" y="324"/>
                </a:lnTo>
                <a:lnTo>
                  <a:pt x="37" y="324"/>
                </a:lnTo>
                <a:lnTo>
                  <a:pt x="36" y="322"/>
                </a:lnTo>
                <a:lnTo>
                  <a:pt x="36" y="322"/>
                </a:lnTo>
                <a:lnTo>
                  <a:pt x="36" y="318"/>
                </a:lnTo>
                <a:lnTo>
                  <a:pt x="36" y="318"/>
                </a:lnTo>
                <a:lnTo>
                  <a:pt x="36" y="311"/>
                </a:lnTo>
                <a:lnTo>
                  <a:pt x="36" y="311"/>
                </a:lnTo>
                <a:close/>
                <a:moveTo>
                  <a:pt x="273" y="282"/>
                </a:moveTo>
                <a:lnTo>
                  <a:pt x="273" y="282"/>
                </a:lnTo>
                <a:lnTo>
                  <a:pt x="272" y="284"/>
                </a:lnTo>
                <a:lnTo>
                  <a:pt x="270" y="285"/>
                </a:lnTo>
                <a:lnTo>
                  <a:pt x="270" y="285"/>
                </a:lnTo>
                <a:lnTo>
                  <a:pt x="269" y="302"/>
                </a:lnTo>
                <a:lnTo>
                  <a:pt x="269" y="302"/>
                </a:lnTo>
                <a:lnTo>
                  <a:pt x="269" y="304"/>
                </a:lnTo>
                <a:lnTo>
                  <a:pt x="269" y="304"/>
                </a:lnTo>
                <a:lnTo>
                  <a:pt x="270" y="301"/>
                </a:lnTo>
                <a:lnTo>
                  <a:pt x="270" y="301"/>
                </a:lnTo>
                <a:lnTo>
                  <a:pt x="273" y="284"/>
                </a:lnTo>
                <a:lnTo>
                  <a:pt x="273" y="284"/>
                </a:lnTo>
                <a:lnTo>
                  <a:pt x="273" y="282"/>
                </a:lnTo>
                <a:lnTo>
                  <a:pt x="273" y="282"/>
                </a:lnTo>
                <a:close/>
                <a:moveTo>
                  <a:pt x="41" y="221"/>
                </a:moveTo>
                <a:lnTo>
                  <a:pt x="41" y="221"/>
                </a:lnTo>
                <a:lnTo>
                  <a:pt x="41" y="224"/>
                </a:lnTo>
                <a:lnTo>
                  <a:pt x="40" y="225"/>
                </a:lnTo>
                <a:lnTo>
                  <a:pt x="40" y="225"/>
                </a:lnTo>
                <a:lnTo>
                  <a:pt x="41" y="240"/>
                </a:lnTo>
                <a:lnTo>
                  <a:pt x="41" y="240"/>
                </a:lnTo>
                <a:lnTo>
                  <a:pt x="41" y="241"/>
                </a:lnTo>
                <a:lnTo>
                  <a:pt x="41" y="241"/>
                </a:lnTo>
                <a:lnTo>
                  <a:pt x="41" y="241"/>
                </a:lnTo>
                <a:lnTo>
                  <a:pt x="41" y="241"/>
                </a:lnTo>
                <a:lnTo>
                  <a:pt x="43" y="240"/>
                </a:lnTo>
                <a:lnTo>
                  <a:pt x="43" y="240"/>
                </a:lnTo>
                <a:lnTo>
                  <a:pt x="43" y="231"/>
                </a:lnTo>
                <a:lnTo>
                  <a:pt x="43" y="231"/>
                </a:lnTo>
                <a:lnTo>
                  <a:pt x="43" y="223"/>
                </a:lnTo>
                <a:lnTo>
                  <a:pt x="43" y="223"/>
                </a:lnTo>
                <a:lnTo>
                  <a:pt x="41" y="221"/>
                </a:lnTo>
                <a:lnTo>
                  <a:pt x="41" y="221"/>
                </a:lnTo>
                <a:close/>
                <a:moveTo>
                  <a:pt x="40" y="187"/>
                </a:moveTo>
                <a:lnTo>
                  <a:pt x="40" y="187"/>
                </a:lnTo>
                <a:lnTo>
                  <a:pt x="40" y="187"/>
                </a:lnTo>
                <a:lnTo>
                  <a:pt x="40" y="187"/>
                </a:lnTo>
                <a:lnTo>
                  <a:pt x="36" y="191"/>
                </a:lnTo>
                <a:lnTo>
                  <a:pt x="36" y="191"/>
                </a:lnTo>
                <a:lnTo>
                  <a:pt x="36" y="194"/>
                </a:lnTo>
                <a:lnTo>
                  <a:pt x="36" y="194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1"/>
                </a:lnTo>
                <a:lnTo>
                  <a:pt x="37" y="201"/>
                </a:lnTo>
                <a:lnTo>
                  <a:pt x="37" y="197"/>
                </a:lnTo>
                <a:lnTo>
                  <a:pt x="37" y="197"/>
                </a:lnTo>
                <a:lnTo>
                  <a:pt x="39" y="194"/>
                </a:lnTo>
                <a:lnTo>
                  <a:pt x="39" y="194"/>
                </a:lnTo>
                <a:lnTo>
                  <a:pt x="40" y="194"/>
                </a:lnTo>
                <a:lnTo>
                  <a:pt x="40" y="194"/>
                </a:lnTo>
                <a:lnTo>
                  <a:pt x="40" y="187"/>
                </a:lnTo>
                <a:lnTo>
                  <a:pt x="40" y="187"/>
                </a:lnTo>
                <a:close/>
                <a:moveTo>
                  <a:pt x="16" y="332"/>
                </a:moveTo>
                <a:lnTo>
                  <a:pt x="16" y="332"/>
                </a:lnTo>
                <a:lnTo>
                  <a:pt x="14" y="331"/>
                </a:lnTo>
                <a:lnTo>
                  <a:pt x="14" y="331"/>
                </a:lnTo>
                <a:lnTo>
                  <a:pt x="14" y="328"/>
                </a:lnTo>
                <a:lnTo>
                  <a:pt x="14" y="328"/>
                </a:lnTo>
                <a:lnTo>
                  <a:pt x="12" y="312"/>
                </a:lnTo>
                <a:lnTo>
                  <a:pt x="12" y="312"/>
                </a:lnTo>
                <a:lnTo>
                  <a:pt x="12" y="309"/>
                </a:lnTo>
                <a:lnTo>
                  <a:pt x="12" y="309"/>
                </a:lnTo>
                <a:lnTo>
                  <a:pt x="10" y="311"/>
                </a:lnTo>
                <a:lnTo>
                  <a:pt x="10" y="311"/>
                </a:lnTo>
                <a:lnTo>
                  <a:pt x="12" y="324"/>
                </a:lnTo>
                <a:lnTo>
                  <a:pt x="12" y="324"/>
                </a:lnTo>
                <a:lnTo>
                  <a:pt x="12" y="325"/>
                </a:lnTo>
                <a:lnTo>
                  <a:pt x="12" y="325"/>
                </a:lnTo>
                <a:lnTo>
                  <a:pt x="14" y="333"/>
                </a:lnTo>
                <a:lnTo>
                  <a:pt x="14" y="333"/>
                </a:lnTo>
                <a:lnTo>
                  <a:pt x="16" y="335"/>
                </a:lnTo>
                <a:lnTo>
                  <a:pt x="16" y="335"/>
                </a:lnTo>
                <a:lnTo>
                  <a:pt x="16" y="332"/>
                </a:lnTo>
                <a:lnTo>
                  <a:pt x="16" y="332"/>
                </a:lnTo>
                <a:close/>
                <a:moveTo>
                  <a:pt x="60" y="339"/>
                </a:moveTo>
                <a:lnTo>
                  <a:pt x="60" y="339"/>
                </a:lnTo>
                <a:lnTo>
                  <a:pt x="73" y="341"/>
                </a:lnTo>
                <a:lnTo>
                  <a:pt x="73" y="341"/>
                </a:lnTo>
                <a:lnTo>
                  <a:pt x="74" y="339"/>
                </a:lnTo>
                <a:lnTo>
                  <a:pt x="74" y="339"/>
                </a:lnTo>
                <a:lnTo>
                  <a:pt x="73" y="338"/>
                </a:lnTo>
                <a:lnTo>
                  <a:pt x="73" y="338"/>
                </a:lnTo>
                <a:lnTo>
                  <a:pt x="70" y="338"/>
                </a:lnTo>
                <a:lnTo>
                  <a:pt x="70" y="338"/>
                </a:lnTo>
                <a:lnTo>
                  <a:pt x="67" y="336"/>
                </a:lnTo>
                <a:lnTo>
                  <a:pt x="67" y="336"/>
                </a:lnTo>
                <a:lnTo>
                  <a:pt x="61" y="336"/>
                </a:lnTo>
                <a:lnTo>
                  <a:pt x="61" y="336"/>
                </a:lnTo>
                <a:lnTo>
                  <a:pt x="60" y="339"/>
                </a:lnTo>
                <a:lnTo>
                  <a:pt x="60" y="339"/>
                </a:lnTo>
                <a:close/>
                <a:moveTo>
                  <a:pt x="267" y="29"/>
                </a:moveTo>
                <a:lnTo>
                  <a:pt x="267" y="29"/>
                </a:lnTo>
                <a:lnTo>
                  <a:pt x="270" y="28"/>
                </a:lnTo>
                <a:lnTo>
                  <a:pt x="270" y="28"/>
                </a:lnTo>
                <a:lnTo>
                  <a:pt x="275" y="27"/>
                </a:lnTo>
                <a:lnTo>
                  <a:pt x="275" y="27"/>
                </a:lnTo>
                <a:lnTo>
                  <a:pt x="266" y="21"/>
                </a:lnTo>
                <a:lnTo>
                  <a:pt x="266" y="21"/>
                </a:lnTo>
                <a:lnTo>
                  <a:pt x="266" y="24"/>
                </a:lnTo>
                <a:lnTo>
                  <a:pt x="266" y="24"/>
                </a:lnTo>
                <a:lnTo>
                  <a:pt x="266" y="27"/>
                </a:lnTo>
                <a:lnTo>
                  <a:pt x="267" y="29"/>
                </a:lnTo>
                <a:lnTo>
                  <a:pt x="267" y="29"/>
                </a:lnTo>
                <a:close/>
                <a:moveTo>
                  <a:pt x="113" y="351"/>
                </a:moveTo>
                <a:lnTo>
                  <a:pt x="113" y="351"/>
                </a:lnTo>
                <a:lnTo>
                  <a:pt x="114" y="351"/>
                </a:lnTo>
                <a:lnTo>
                  <a:pt x="114" y="351"/>
                </a:lnTo>
                <a:lnTo>
                  <a:pt x="121" y="352"/>
                </a:lnTo>
                <a:lnTo>
                  <a:pt x="121" y="352"/>
                </a:lnTo>
                <a:lnTo>
                  <a:pt x="122" y="352"/>
                </a:lnTo>
                <a:lnTo>
                  <a:pt x="124" y="351"/>
                </a:lnTo>
                <a:lnTo>
                  <a:pt x="124" y="351"/>
                </a:lnTo>
                <a:lnTo>
                  <a:pt x="122" y="351"/>
                </a:lnTo>
                <a:lnTo>
                  <a:pt x="122" y="351"/>
                </a:lnTo>
                <a:lnTo>
                  <a:pt x="118" y="351"/>
                </a:lnTo>
                <a:lnTo>
                  <a:pt x="118" y="351"/>
                </a:lnTo>
                <a:lnTo>
                  <a:pt x="118" y="349"/>
                </a:lnTo>
                <a:lnTo>
                  <a:pt x="118" y="348"/>
                </a:lnTo>
                <a:lnTo>
                  <a:pt x="118" y="348"/>
                </a:lnTo>
                <a:lnTo>
                  <a:pt x="120" y="346"/>
                </a:lnTo>
                <a:lnTo>
                  <a:pt x="120" y="346"/>
                </a:lnTo>
                <a:lnTo>
                  <a:pt x="122" y="346"/>
                </a:lnTo>
                <a:lnTo>
                  <a:pt x="122" y="346"/>
                </a:lnTo>
                <a:lnTo>
                  <a:pt x="117" y="345"/>
                </a:lnTo>
                <a:lnTo>
                  <a:pt x="117" y="345"/>
                </a:lnTo>
                <a:lnTo>
                  <a:pt x="113" y="351"/>
                </a:lnTo>
                <a:lnTo>
                  <a:pt x="113" y="351"/>
                </a:lnTo>
                <a:close/>
                <a:moveTo>
                  <a:pt x="267" y="170"/>
                </a:moveTo>
                <a:lnTo>
                  <a:pt x="267" y="170"/>
                </a:lnTo>
                <a:lnTo>
                  <a:pt x="267" y="171"/>
                </a:lnTo>
                <a:lnTo>
                  <a:pt x="267" y="171"/>
                </a:lnTo>
                <a:lnTo>
                  <a:pt x="267" y="173"/>
                </a:lnTo>
                <a:lnTo>
                  <a:pt x="267" y="173"/>
                </a:lnTo>
                <a:lnTo>
                  <a:pt x="266" y="174"/>
                </a:lnTo>
                <a:lnTo>
                  <a:pt x="266" y="174"/>
                </a:lnTo>
                <a:lnTo>
                  <a:pt x="266" y="184"/>
                </a:lnTo>
                <a:lnTo>
                  <a:pt x="266" y="184"/>
                </a:lnTo>
                <a:lnTo>
                  <a:pt x="266" y="186"/>
                </a:lnTo>
                <a:lnTo>
                  <a:pt x="266" y="186"/>
                </a:lnTo>
                <a:lnTo>
                  <a:pt x="269" y="184"/>
                </a:lnTo>
                <a:lnTo>
                  <a:pt x="269" y="184"/>
                </a:lnTo>
                <a:lnTo>
                  <a:pt x="269" y="181"/>
                </a:lnTo>
                <a:lnTo>
                  <a:pt x="269" y="181"/>
                </a:lnTo>
                <a:lnTo>
                  <a:pt x="269" y="169"/>
                </a:lnTo>
                <a:lnTo>
                  <a:pt x="269" y="169"/>
                </a:lnTo>
                <a:lnTo>
                  <a:pt x="269" y="169"/>
                </a:lnTo>
                <a:lnTo>
                  <a:pt x="269" y="169"/>
                </a:lnTo>
                <a:lnTo>
                  <a:pt x="267" y="170"/>
                </a:lnTo>
                <a:lnTo>
                  <a:pt x="267" y="170"/>
                </a:lnTo>
                <a:close/>
                <a:moveTo>
                  <a:pt x="257" y="363"/>
                </a:moveTo>
                <a:lnTo>
                  <a:pt x="257" y="363"/>
                </a:lnTo>
                <a:lnTo>
                  <a:pt x="257" y="363"/>
                </a:lnTo>
                <a:lnTo>
                  <a:pt x="257" y="363"/>
                </a:lnTo>
                <a:lnTo>
                  <a:pt x="256" y="363"/>
                </a:lnTo>
                <a:lnTo>
                  <a:pt x="256" y="363"/>
                </a:lnTo>
                <a:lnTo>
                  <a:pt x="252" y="363"/>
                </a:lnTo>
                <a:lnTo>
                  <a:pt x="246" y="363"/>
                </a:lnTo>
                <a:lnTo>
                  <a:pt x="246" y="363"/>
                </a:lnTo>
                <a:lnTo>
                  <a:pt x="246" y="363"/>
                </a:lnTo>
                <a:lnTo>
                  <a:pt x="246" y="363"/>
                </a:lnTo>
                <a:lnTo>
                  <a:pt x="242" y="366"/>
                </a:lnTo>
                <a:lnTo>
                  <a:pt x="242" y="366"/>
                </a:lnTo>
                <a:lnTo>
                  <a:pt x="245" y="366"/>
                </a:lnTo>
                <a:lnTo>
                  <a:pt x="245" y="366"/>
                </a:lnTo>
                <a:lnTo>
                  <a:pt x="252" y="366"/>
                </a:lnTo>
                <a:lnTo>
                  <a:pt x="252" y="366"/>
                </a:lnTo>
                <a:lnTo>
                  <a:pt x="252" y="366"/>
                </a:lnTo>
                <a:lnTo>
                  <a:pt x="252" y="366"/>
                </a:lnTo>
                <a:lnTo>
                  <a:pt x="257" y="363"/>
                </a:lnTo>
                <a:lnTo>
                  <a:pt x="257" y="363"/>
                </a:lnTo>
                <a:lnTo>
                  <a:pt x="257" y="363"/>
                </a:lnTo>
                <a:lnTo>
                  <a:pt x="257" y="363"/>
                </a:lnTo>
                <a:close/>
                <a:moveTo>
                  <a:pt x="20" y="193"/>
                </a:moveTo>
                <a:lnTo>
                  <a:pt x="20" y="193"/>
                </a:lnTo>
                <a:lnTo>
                  <a:pt x="20" y="193"/>
                </a:lnTo>
                <a:lnTo>
                  <a:pt x="20" y="193"/>
                </a:lnTo>
                <a:lnTo>
                  <a:pt x="17" y="196"/>
                </a:lnTo>
                <a:lnTo>
                  <a:pt x="17" y="196"/>
                </a:lnTo>
                <a:lnTo>
                  <a:pt x="17" y="197"/>
                </a:lnTo>
                <a:lnTo>
                  <a:pt x="17" y="197"/>
                </a:lnTo>
                <a:lnTo>
                  <a:pt x="19" y="207"/>
                </a:lnTo>
                <a:lnTo>
                  <a:pt x="19" y="207"/>
                </a:lnTo>
                <a:lnTo>
                  <a:pt x="19" y="208"/>
                </a:lnTo>
                <a:lnTo>
                  <a:pt x="19" y="208"/>
                </a:lnTo>
                <a:lnTo>
                  <a:pt x="20" y="206"/>
                </a:lnTo>
                <a:lnTo>
                  <a:pt x="20" y="204"/>
                </a:lnTo>
                <a:lnTo>
                  <a:pt x="20" y="204"/>
                </a:lnTo>
                <a:lnTo>
                  <a:pt x="20" y="197"/>
                </a:lnTo>
                <a:lnTo>
                  <a:pt x="20" y="197"/>
                </a:lnTo>
                <a:lnTo>
                  <a:pt x="20" y="193"/>
                </a:lnTo>
                <a:lnTo>
                  <a:pt x="20" y="193"/>
                </a:lnTo>
                <a:close/>
                <a:moveTo>
                  <a:pt x="53" y="73"/>
                </a:moveTo>
                <a:lnTo>
                  <a:pt x="53" y="73"/>
                </a:lnTo>
                <a:lnTo>
                  <a:pt x="51" y="73"/>
                </a:lnTo>
                <a:lnTo>
                  <a:pt x="50" y="76"/>
                </a:lnTo>
                <a:lnTo>
                  <a:pt x="50" y="76"/>
                </a:lnTo>
                <a:lnTo>
                  <a:pt x="50" y="81"/>
                </a:lnTo>
                <a:lnTo>
                  <a:pt x="50" y="81"/>
                </a:lnTo>
                <a:lnTo>
                  <a:pt x="50" y="86"/>
                </a:lnTo>
                <a:lnTo>
                  <a:pt x="50" y="86"/>
                </a:lnTo>
                <a:lnTo>
                  <a:pt x="51" y="88"/>
                </a:lnTo>
                <a:lnTo>
                  <a:pt x="51" y="88"/>
                </a:lnTo>
                <a:lnTo>
                  <a:pt x="51" y="86"/>
                </a:lnTo>
                <a:lnTo>
                  <a:pt x="51" y="85"/>
                </a:lnTo>
                <a:lnTo>
                  <a:pt x="51" y="85"/>
                </a:lnTo>
                <a:lnTo>
                  <a:pt x="53" y="79"/>
                </a:lnTo>
                <a:lnTo>
                  <a:pt x="53" y="79"/>
                </a:lnTo>
                <a:lnTo>
                  <a:pt x="53" y="73"/>
                </a:lnTo>
                <a:lnTo>
                  <a:pt x="53" y="73"/>
                </a:lnTo>
                <a:close/>
                <a:moveTo>
                  <a:pt x="299" y="193"/>
                </a:moveTo>
                <a:lnTo>
                  <a:pt x="299" y="193"/>
                </a:lnTo>
                <a:lnTo>
                  <a:pt x="297" y="196"/>
                </a:lnTo>
                <a:lnTo>
                  <a:pt x="296" y="197"/>
                </a:lnTo>
                <a:lnTo>
                  <a:pt x="296" y="197"/>
                </a:lnTo>
                <a:lnTo>
                  <a:pt x="296" y="213"/>
                </a:lnTo>
                <a:lnTo>
                  <a:pt x="296" y="213"/>
                </a:lnTo>
                <a:lnTo>
                  <a:pt x="296" y="214"/>
                </a:lnTo>
                <a:lnTo>
                  <a:pt x="296" y="214"/>
                </a:lnTo>
                <a:lnTo>
                  <a:pt x="297" y="211"/>
                </a:lnTo>
                <a:lnTo>
                  <a:pt x="297" y="211"/>
                </a:lnTo>
                <a:lnTo>
                  <a:pt x="299" y="197"/>
                </a:lnTo>
                <a:lnTo>
                  <a:pt x="299" y="197"/>
                </a:lnTo>
                <a:lnTo>
                  <a:pt x="299" y="193"/>
                </a:lnTo>
                <a:lnTo>
                  <a:pt x="299" y="193"/>
                </a:lnTo>
                <a:close/>
                <a:moveTo>
                  <a:pt x="34" y="250"/>
                </a:moveTo>
                <a:lnTo>
                  <a:pt x="34" y="250"/>
                </a:lnTo>
                <a:lnTo>
                  <a:pt x="34" y="248"/>
                </a:lnTo>
                <a:lnTo>
                  <a:pt x="36" y="248"/>
                </a:lnTo>
                <a:lnTo>
                  <a:pt x="36" y="248"/>
                </a:lnTo>
                <a:lnTo>
                  <a:pt x="36" y="231"/>
                </a:lnTo>
                <a:lnTo>
                  <a:pt x="36" y="231"/>
                </a:lnTo>
                <a:lnTo>
                  <a:pt x="36" y="230"/>
                </a:lnTo>
                <a:lnTo>
                  <a:pt x="36" y="230"/>
                </a:lnTo>
                <a:lnTo>
                  <a:pt x="33" y="233"/>
                </a:lnTo>
                <a:lnTo>
                  <a:pt x="33" y="233"/>
                </a:lnTo>
                <a:lnTo>
                  <a:pt x="33" y="234"/>
                </a:lnTo>
                <a:lnTo>
                  <a:pt x="33" y="234"/>
                </a:lnTo>
                <a:lnTo>
                  <a:pt x="34" y="247"/>
                </a:lnTo>
                <a:lnTo>
                  <a:pt x="34" y="247"/>
                </a:lnTo>
                <a:lnTo>
                  <a:pt x="34" y="250"/>
                </a:lnTo>
                <a:lnTo>
                  <a:pt x="34" y="250"/>
                </a:lnTo>
                <a:close/>
                <a:moveTo>
                  <a:pt x="178" y="365"/>
                </a:moveTo>
                <a:lnTo>
                  <a:pt x="178" y="365"/>
                </a:lnTo>
                <a:lnTo>
                  <a:pt x="181" y="365"/>
                </a:lnTo>
                <a:lnTo>
                  <a:pt x="184" y="365"/>
                </a:lnTo>
                <a:lnTo>
                  <a:pt x="184" y="365"/>
                </a:lnTo>
                <a:lnTo>
                  <a:pt x="184" y="365"/>
                </a:lnTo>
                <a:lnTo>
                  <a:pt x="184" y="365"/>
                </a:lnTo>
                <a:lnTo>
                  <a:pt x="185" y="363"/>
                </a:lnTo>
                <a:lnTo>
                  <a:pt x="185" y="363"/>
                </a:lnTo>
                <a:lnTo>
                  <a:pt x="191" y="363"/>
                </a:lnTo>
                <a:lnTo>
                  <a:pt x="191" y="363"/>
                </a:lnTo>
                <a:lnTo>
                  <a:pt x="191" y="363"/>
                </a:lnTo>
                <a:lnTo>
                  <a:pt x="191" y="363"/>
                </a:lnTo>
                <a:lnTo>
                  <a:pt x="194" y="359"/>
                </a:lnTo>
                <a:lnTo>
                  <a:pt x="194" y="359"/>
                </a:lnTo>
                <a:lnTo>
                  <a:pt x="186" y="359"/>
                </a:lnTo>
                <a:lnTo>
                  <a:pt x="186" y="359"/>
                </a:lnTo>
                <a:lnTo>
                  <a:pt x="185" y="362"/>
                </a:lnTo>
                <a:lnTo>
                  <a:pt x="185" y="362"/>
                </a:lnTo>
                <a:lnTo>
                  <a:pt x="185" y="363"/>
                </a:lnTo>
                <a:lnTo>
                  <a:pt x="184" y="363"/>
                </a:lnTo>
                <a:lnTo>
                  <a:pt x="184" y="363"/>
                </a:lnTo>
                <a:lnTo>
                  <a:pt x="178" y="365"/>
                </a:lnTo>
                <a:lnTo>
                  <a:pt x="178" y="365"/>
                </a:lnTo>
                <a:close/>
                <a:moveTo>
                  <a:pt x="181" y="329"/>
                </a:moveTo>
                <a:lnTo>
                  <a:pt x="181" y="329"/>
                </a:lnTo>
                <a:lnTo>
                  <a:pt x="181" y="329"/>
                </a:lnTo>
                <a:lnTo>
                  <a:pt x="182" y="329"/>
                </a:lnTo>
                <a:lnTo>
                  <a:pt x="182" y="329"/>
                </a:lnTo>
                <a:lnTo>
                  <a:pt x="208" y="331"/>
                </a:lnTo>
                <a:lnTo>
                  <a:pt x="208" y="331"/>
                </a:lnTo>
                <a:lnTo>
                  <a:pt x="209" y="331"/>
                </a:lnTo>
                <a:lnTo>
                  <a:pt x="209" y="331"/>
                </a:lnTo>
                <a:lnTo>
                  <a:pt x="209" y="329"/>
                </a:lnTo>
                <a:lnTo>
                  <a:pt x="209" y="329"/>
                </a:lnTo>
                <a:lnTo>
                  <a:pt x="181" y="329"/>
                </a:lnTo>
                <a:lnTo>
                  <a:pt x="181" y="329"/>
                </a:lnTo>
                <a:close/>
                <a:moveTo>
                  <a:pt x="46" y="146"/>
                </a:moveTo>
                <a:lnTo>
                  <a:pt x="46" y="146"/>
                </a:lnTo>
                <a:lnTo>
                  <a:pt x="46" y="163"/>
                </a:lnTo>
                <a:lnTo>
                  <a:pt x="46" y="163"/>
                </a:lnTo>
                <a:lnTo>
                  <a:pt x="47" y="163"/>
                </a:lnTo>
                <a:lnTo>
                  <a:pt x="47" y="163"/>
                </a:lnTo>
                <a:lnTo>
                  <a:pt x="49" y="143"/>
                </a:lnTo>
                <a:lnTo>
                  <a:pt x="49" y="143"/>
                </a:lnTo>
                <a:lnTo>
                  <a:pt x="46" y="146"/>
                </a:lnTo>
                <a:lnTo>
                  <a:pt x="46" y="146"/>
                </a:lnTo>
                <a:close/>
                <a:moveTo>
                  <a:pt x="294" y="180"/>
                </a:moveTo>
                <a:lnTo>
                  <a:pt x="294" y="180"/>
                </a:lnTo>
                <a:lnTo>
                  <a:pt x="292" y="190"/>
                </a:lnTo>
                <a:lnTo>
                  <a:pt x="290" y="200"/>
                </a:lnTo>
                <a:lnTo>
                  <a:pt x="290" y="200"/>
                </a:lnTo>
                <a:lnTo>
                  <a:pt x="293" y="198"/>
                </a:lnTo>
                <a:lnTo>
                  <a:pt x="293" y="198"/>
                </a:lnTo>
                <a:lnTo>
                  <a:pt x="293" y="196"/>
                </a:lnTo>
                <a:lnTo>
                  <a:pt x="293" y="196"/>
                </a:lnTo>
                <a:lnTo>
                  <a:pt x="294" y="186"/>
                </a:lnTo>
                <a:lnTo>
                  <a:pt x="294" y="186"/>
                </a:lnTo>
                <a:lnTo>
                  <a:pt x="294" y="180"/>
                </a:lnTo>
                <a:lnTo>
                  <a:pt x="294" y="180"/>
                </a:lnTo>
                <a:close/>
                <a:moveTo>
                  <a:pt x="280" y="156"/>
                </a:moveTo>
                <a:lnTo>
                  <a:pt x="280" y="156"/>
                </a:lnTo>
                <a:lnTo>
                  <a:pt x="279" y="159"/>
                </a:lnTo>
                <a:lnTo>
                  <a:pt x="279" y="159"/>
                </a:lnTo>
                <a:lnTo>
                  <a:pt x="279" y="171"/>
                </a:lnTo>
                <a:lnTo>
                  <a:pt x="279" y="171"/>
                </a:lnTo>
                <a:lnTo>
                  <a:pt x="279" y="173"/>
                </a:lnTo>
                <a:lnTo>
                  <a:pt x="279" y="173"/>
                </a:lnTo>
                <a:lnTo>
                  <a:pt x="280" y="170"/>
                </a:lnTo>
                <a:lnTo>
                  <a:pt x="280" y="170"/>
                </a:lnTo>
                <a:lnTo>
                  <a:pt x="282" y="169"/>
                </a:lnTo>
                <a:lnTo>
                  <a:pt x="282" y="169"/>
                </a:lnTo>
                <a:lnTo>
                  <a:pt x="282" y="157"/>
                </a:lnTo>
                <a:lnTo>
                  <a:pt x="282" y="157"/>
                </a:lnTo>
                <a:lnTo>
                  <a:pt x="280" y="156"/>
                </a:lnTo>
                <a:lnTo>
                  <a:pt x="280" y="156"/>
                </a:lnTo>
                <a:close/>
                <a:moveTo>
                  <a:pt x="103" y="341"/>
                </a:moveTo>
                <a:lnTo>
                  <a:pt x="103" y="341"/>
                </a:lnTo>
                <a:lnTo>
                  <a:pt x="103" y="341"/>
                </a:lnTo>
                <a:lnTo>
                  <a:pt x="103" y="341"/>
                </a:lnTo>
                <a:lnTo>
                  <a:pt x="94" y="341"/>
                </a:lnTo>
                <a:lnTo>
                  <a:pt x="94" y="341"/>
                </a:lnTo>
                <a:lnTo>
                  <a:pt x="93" y="341"/>
                </a:lnTo>
                <a:lnTo>
                  <a:pt x="93" y="341"/>
                </a:lnTo>
                <a:lnTo>
                  <a:pt x="93" y="339"/>
                </a:lnTo>
                <a:lnTo>
                  <a:pt x="93" y="339"/>
                </a:lnTo>
                <a:lnTo>
                  <a:pt x="93" y="338"/>
                </a:lnTo>
                <a:lnTo>
                  <a:pt x="93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90" y="338"/>
                </a:lnTo>
                <a:lnTo>
                  <a:pt x="88" y="342"/>
                </a:lnTo>
                <a:lnTo>
                  <a:pt x="88" y="342"/>
                </a:lnTo>
                <a:lnTo>
                  <a:pt x="93" y="342"/>
                </a:lnTo>
                <a:lnTo>
                  <a:pt x="93" y="342"/>
                </a:lnTo>
                <a:lnTo>
                  <a:pt x="94" y="342"/>
                </a:lnTo>
                <a:lnTo>
                  <a:pt x="95" y="343"/>
                </a:lnTo>
                <a:lnTo>
                  <a:pt x="95" y="343"/>
                </a:lnTo>
                <a:lnTo>
                  <a:pt x="100" y="343"/>
                </a:lnTo>
                <a:lnTo>
                  <a:pt x="100" y="343"/>
                </a:lnTo>
                <a:lnTo>
                  <a:pt x="103" y="342"/>
                </a:lnTo>
                <a:lnTo>
                  <a:pt x="103" y="342"/>
                </a:lnTo>
                <a:lnTo>
                  <a:pt x="103" y="341"/>
                </a:lnTo>
                <a:lnTo>
                  <a:pt x="103" y="341"/>
                </a:lnTo>
                <a:close/>
                <a:moveTo>
                  <a:pt x="221" y="338"/>
                </a:moveTo>
                <a:lnTo>
                  <a:pt x="221" y="338"/>
                </a:lnTo>
                <a:lnTo>
                  <a:pt x="211" y="338"/>
                </a:lnTo>
                <a:lnTo>
                  <a:pt x="211" y="338"/>
                </a:lnTo>
                <a:lnTo>
                  <a:pt x="209" y="338"/>
                </a:lnTo>
                <a:lnTo>
                  <a:pt x="209" y="338"/>
                </a:lnTo>
                <a:lnTo>
                  <a:pt x="206" y="339"/>
                </a:lnTo>
                <a:lnTo>
                  <a:pt x="206" y="339"/>
                </a:lnTo>
                <a:lnTo>
                  <a:pt x="206" y="341"/>
                </a:lnTo>
                <a:lnTo>
                  <a:pt x="206" y="341"/>
                </a:lnTo>
                <a:lnTo>
                  <a:pt x="215" y="341"/>
                </a:lnTo>
                <a:lnTo>
                  <a:pt x="215" y="341"/>
                </a:lnTo>
                <a:lnTo>
                  <a:pt x="215" y="339"/>
                </a:lnTo>
                <a:lnTo>
                  <a:pt x="215" y="339"/>
                </a:lnTo>
                <a:lnTo>
                  <a:pt x="216" y="339"/>
                </a:lnTo>
                <a:lnTo>
                  <a:pt x="216" y="339"/>
                </a:lnTo>
                <a:lnTo>
                  <a:pt x="216" y="341"/>
                </a:lnTo>
                <a:lnTo>
                  <a:pt x="216" y="341"/>
                </a:lnTo>
                <a:lnTo>
                  <a:pt x="219" y="341"/>
                </a:lnTo>
                <a:lnTo>
                  <a:pt x="221" y="339"/>
                </a:lnTo>
                <a:lnTo>
                  <a:pt x="221" y="339"/>
                </a:lnTo>
                <a:lnTo>
                  <a:pt x="221" y="338"/>
                </a:lnTo>
                <a:lnTo>
                  <a:pt x="221" y="338"/>
                </a:lnTo>
                <a:close/>
                <a:moveTo>
                  <a:pt x="238" y="372"/>
                </a:moveTo>
                <a:lnTo>
                  <a:pt x="238" y="372"/>
                </a:lnTo>
                <a:lnTo>
                  <a:pt x="238" y="370"/>
                </a:lnTo>
                <a:lnTo>
                  <a:pt x="236" y="370"/>
                </a:lnTo>
                <a:lnTo>
                  <a:pt x="236" y="370"/>
                </a:lnTo>
                <a:lnTo>
                  <a:pt x="216" y="372"/>
                </a:lnTo>
                <a:lnTo>
                  <a:pt x="216" y="372"/>
                </a:lnTo>
                <a:lnTo>
                  <a:pt x="203" y="372"/>
                </a:lnTo>
                <a:lnTo>
                  <a:pt x="203" y="372"/>
                </a:lnTo>
                <a:lnTo>
                  <a:pt x="203" y="372"/>
                </a:lnTo>
                <a:lnTo>
                  <a:pt x="203" y="372"/>
                </a:lnTo>
                <a:lnTo>
                  <a:pt x="209" y="372"/>
                </a:lnTo>
                <a:lnTo>
                  <a:pt x="209" y="372"/>
                </a:lnTo>
                <a:lnTo>
                  <a:pt x="223" y="372"/>
                </a:lnTo>
                <a:lnTo>
                  <a:pt x="223" y="372"/>
                </a:lnTo>
                <a:lnTo>
                  <a:pt x="230" y="372"/>
                </a:lnTo>
                <a:lnTo>
                  <a:pt x="230" y="372"/>
                </a:lnTo>
                <a:lnTo>
                  <a:pt x="238" y="372"/>
                </a:lnTo>
                <a:lnTo>
                  <a:pt x="238" y="372"/>
                </a:lnTo>
                <a:lnTo>
                  <a:pt x="238" y="372"/>
                </a:lnTo>
                <a:lnTo>
                  <a:pt x="238" y="372"/>
                </a:lnTo>
                <a:close/>
                <a:moveTo>
                  <a:pt x="59" y="42"/>
                </a:moveTo>
                <a:lnTo>
                  <a:pt x="59" y="42"/>
                </a:lnTo>
                <a:lnTo>
                  <a:pt x="59" y="39"/>
                </a:lnTo>
                <a:lnTo>
                  <a:pt x="60" y="39"/>
                </a:lnTo>
                <a:lnTo>
                  <a:pt x="60" y="39"/>
                </a:lnTo>
                <a:lnTo>
                  <a:pt x="63" y="39"/>
                </a:lnTo>
                <a:lnTo>
                  <a:pt x="63" y="39"/>
                </a:lnTo>
                <a:lnTo>
                  <a:pt x="64" y="39"/>
                </a:lnTo>
                <a:lnTo>
                  <a:pt x="66" y="38"/>
                </a:lnTo>
                <a:lnTo>
                  <a:pt x="66" y="38"/>
                </a:lnTo>
                <a:lnTo>
                  <a:pt x="66" y="36"/>
                </a:lnTo>
                <a:lnTo>
                  <a:pt x="66" y="36"/>
                </a:lnTo>
                <a:lnTo>
                  <a:pt x="60" y="38"/>
                </a:lnTo>
                <a:lnTo>
                  <a:pt x="56" y="39"/>
                </a:lnTo>
                <a:lnTo>
                  <a:pt x="56" y="39"/>
                </a:lnTo>
                <a:lnTo>
                  <a:pt x="56" y="41"/>
                </a:lnTo>
                <a:lnTo>
                  <a:pt x="56" y="41"/>
                </a:lnTo>
                <a:lnTo>
                  <a:pt x="54" y="45"/>
                </a:lnTo>
                <a:lnTo>
                  <a:pt x="54" y="45"/>
                </a:lnTo>
                <a:lnTo>
                  <a:pt x="54" y="46"/>
                </a:lnTo>
                <a:lnTo>
                  <a:pt x="54" y="46"/>
                </a:lnTo>
                <a:lnTo>
                  <a:pt x="54" y="46"/>
                </a:lnTo>
                <a:lnTo>
                  <a:pt x="54" y="46"/>
                </a:lnTo>
                <a:lnTo>
                  <a:pt x="57" y="45"/>
                </a:lnTo>
                <a:lnTo>
                  <a:pt x="57" y="45"/>
                </a:lnTo>
                <a:lnTo>
                  <a:pt x="59" y="42"/>
                </a:lnTo>
                <a:lnTo>
                  <a:pt x="59" y="42"/>
                </a:lnTo>
                <a:close/>
                <a:moveTo>
                  <a:pt x="299" y="233"/>
                </a:moveTo>
                <a:lnTo>
                  <a:pt x="299" y="233"/>
                </a:lnTo>
                <a:lnTo>
                  <a:pt x="297" y="234"/>
                </a:lnTo>
                <a:lnTo>
                  <a:pt x="296" y="237"/>
                </a:lnTo>
                <a:lnTo>
                  <a:pt x="296" y="237"/>
                </a:lnTo>
                <a:lnTo>
                  <a:pt x="297" y="247"/>
                </a:lnTo>
                <a:lnTo>
                  <a:pt x="297" y="247"/>
                </a:lnTo>
                <a:lnTo>
                  <a:pt x="297" y="250"/>
                </a:lnTo>
                <a:lnTo>
                  <a:pt x="297" y="250"/>
                </a:lnTo>
                <a:lnTo>
                  <a:pt x="297" y="250"/>
                </a:lnTo>
                <a:lnTo>
                  <a:pt x="297" y="250"/>
                </a:lnTo>
                <a:lnTo>
                  <a:pt x="300" y="244"/>
                </a:lnTo>
                <a:lnTo>
                  <a:pt x="300" y="244"/>
                </a:lnTo>
                <a:lnTo>
                  <a:pt x="299" y="243"/>
                </a:lnTo>
                <a:lnTo>
                  <a:pt x="299" y="243"/>
                </a:lnTo>
                <a:lnTo>
                  <a:pt x="299" y="240"/>
                </a:lnTo>
                <a:lnTo>
                  <a:pt x="299" y="240"/>
                </a:lnTo>
                <a:lnTo>
                  <a:pt x="299" y="233"/>
                </a:lnTo>
                <a:lnTo>
                  <a:pt x="299" y="233"/>
                </a:lnTo>
                <a:close/>
                <a:moveTo>
                  <a:pt x="273" y="133"/>
                </a:moveTo>
                <a:lnTo>
                  <a:pt x="273" y="133"/>
                </a:lnTo>
                <a:lnTo>
                  <a:pt x="275" y="133"/>
                </a:lnTo>
                <a:lnTo>
                  <a:pt x="275" y="135"/>
                </a:lnTo>
                <a:lnTo>
                  <a:pt x="275" y="135"/>
                </a:lnTo>
                <a:lnTo>
                  <a:pt x="275" y="140"/>
                </a:lnTo>
                <a:lnTo>
                  <a:pt x="275" y="140"/>
                </a:lnTo>
                <a:lnTo>
                  <a:pt x="275" y="140"/>
                </a:lnTo>
                <a:lnTo>
                  <a:pt x="275" y="140"/>
                </a:lnTo>
                <a:lnTo>
                  <a:pt x="276" y="139"/>
                </a:lnTo>
                <a:lnTo>
                  <a:pt x="276" y="139"/>
                </a:lnTo>
                <a:lnTo>
                  <a:pt x="276" y="126"/>
                </a:lnTo>
                <a:lnTo>
                  <a:pt x="276" y="126"/>
                </a:lnTo>
                <a:lnTo>
                  <a:pt x="276" y="125"/>
                </a:lnTo>
                <a:lnTo>
                  <a:pt x="276" y="125"/>
                </a:lnTo>
                <a:lnTo>
                  <a:pt x="273" y="127"/>
                </a:lnTo>
                <a:lnTo>
                  <a:pt x="273" y="127"/>
                </a:lnTo>
                <a:lnTo>
                  <a:pt x="273" y="129"/>
                </a:lnTo>
                <a:lnTo>
                  <a:pt x="273" y="129"/>
                </a:lnTo>
                <a:lnTo>
                  <a:pt x="273" y="133"/>
                </a:lnTo>
                <a:lnTo>
                  <a:pt x="273" y="133"/>
                </a:lnTo>
                <a:close/>
                <a:moveTo>
                  <a:pt x="12" y="152"/>
                </a:moveTo>
                <a:lnTo>
                  <a:pt x="12" y="152"/>
                </a:lnTo>
                <a:lnTo>
                  <a:pt x="10" y="154"/>
                </a:lnTo>
                <a:lnTo>
                  <a:pt x="10" y="154"/>
                </a:lnTo>
                <a:lnTo>
                  <a:pt x="10" y="169"/>
                </a:lnTo>
                <a:lnTo>
                  <a:pt x="10" y="169"/>
                </a:lnTo>
                <a:lnTo>
                  <a:pt x="9" y="171"/>
                </a:lnTo>
                <a:lnTo>
                  <a:pt x="9" y="17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10" y="181"/>
                </a:lnTo>
                <a:lnTo>
                  <a:pt x="10" y="181"/>
                </a:lnTo>
                <a:lnTo>
                  <a:pt x="10" y="180"/>
                </a:lnTo>
                <a:lnTo>
                  <a:pt x="10" y="180"/>
                </a:lnTo>
                <a:lnTo>
                  <a:pt x="12" y="156"/>
                </a:lnTo>
                <a:lnTo>
                  <a:pt x="12" y="156"/>
                </a:lnTo>
                <a:lnTo>
                  <a:pt x="12" y="153"/>
                </a:lnTo>
                <a:lnTo>
                  <a:pt x="12" y="153"/>
                </a:lnTo>
                <a:lnTo>
                  <a:pt x="12" y="152"/>
                </a:lnTo>
                <a:lnTo>
                  <a:pt x="12" y="152"/>
                </a:lnTo>
                <a:lnTo>
                  <a:pt x="12" y="152"/>
                </a:lnTo>
                <a:close/>
                <a:moveTo>
                  <a:pt x="259" y="35"/>
                </a:moveTo>
                <a:lnTo>
                  <a:pt x="259" y="35"/>
                </a:lnTo>
                <a:lnTo>
                  <a:pt x="257" y="28"/>
                </a:lnTo>
                <a:lnTo>
                  <a:pt x="257" y="28"/>
                </a:lnTo>
                <a:lnTo>
                  <a:pt x="250" y="36"/>
                </a:lnTo>
                <a:lnTo>
                  <a:pt x="250" y="36"/>
                </a:lnTo>
                <a:lnTo>
                  <a:pt x="255" y="36"/>
                </a:lnTo>
                <a:lnTo>
                  <a:pt x="257" y="35"/>
                </a:lnTo>
                <a:lnTo>
                  <a:pt x="257" y="35"/>
                </a:lnTo>
                <a:lnTo>
                  <a:pt x="259" y="35"/>
                </a:lnTo>
                <a:lnTo>
                  <a:pt x="259" y="35"/>
                </a:lnTo>
                <a:close/>
                <a:moveTo>
                  <a:pt x="276" y="318"/>
                </a:moveTo>
                <a:lnTo>
                  <a:pt x="276" y="318"/>
                </a:lnTo>
                <a:lnTo>
                  <a:pt x="276" y="318"/>
                </a:lnTo>
                <a:lnTo>
                  <a:pt x="276" y="318"/>
                </a:lnTo>
                <a:lnTo>
                  <a:pt x="273" y="322"/>
                </a:lnTo>
                <a:lnTo>
                  <a:pt x="273" y="322"/>
                </a:lnTo>
                <a:lnTo>
                  <a:pt x="273" y="324"/>
                </a:lnTo>
                <a:lnTo>
                  <a:pt x="273" y="324"/>
                </a:lnTo>
                <a:lnTo>
                  <a:pt x="272" y="331"/>
                </a:lnTo>
                <a:lnTo>
                  <a:pt x="272" y="331"/>
                </a:lnTo>
                <a:lnTo>
                  <a:pt x="273" y="332"/>
                </a:lnTo>
                <a:lnTo>
                  <a:pt x="273" y="332"/>
                </a:lnTo>
                <a:lnTo>
                  <a:pt x="273" y="333"/>
                </a:lnTo>
                <a:lnTo>
                  <a:pt x="273" y="335"/>
                </a:lnTo>
                <a:lnTo>
                  <a:pt x="273" y="335"/>
                </a:lnTo>
                <a:lnTo>
                  <a:pt x="273" y="336"/>
                </a:lnTo>
                <a:lnTo>
                  <a:pt x="273" y="336"/>
                </a:lnTo>
                <a:lnTo>
                  <a:pt x="275" y="331"/>
                </a:lnTo>
                <a:lnTo>
                  <a:pt x="275" y="331"/>
                </a:lnTo>
                <a:lnTo>
                  <a:pt x="276" y="322"/>
                </a:lnTo>
                <a:lnTo>
                  <a:pt x="276" y="322"/>
                </a:lnTo>
                <a:lnTo>
                  <a:pt x="276" y="318"/>
                </a:lnTo>
                <a:lnTo>
                  <a:pt x="276" y="318"/>
                </a:lnTo>
                <a:close/>
                <a:moveTo>
                  <a:pt x="273" y="125"/>
                </a:moveTo>
                <a:lnTo>
                  <a:pt x="273" y="125"/>
                </a:lnTo>
                <a:lnTo>
                  <a:pt x="273" y="125"/>
                </a:lnTo>
                <a:lnTo>
                  <a:pt x="273" y="125"/>
                </a:lnTo>
                <a:lnTo>
                  <a:pt x="276" y="123"/>
                </a:lnTo>
                <a:lnTo>
                  <a:pt x="276" y="123"/>
                </a:lnTo>
                <a:lnTo>
                  <a:pt x="276" y="122"/>
                </a:lnTo>
                <a:lnTo>
                  <a:pt x="276" y="122"/>
                </a:lnTo>
                <a:lnTo>
                  <a:pt x="276" y="108"/>
                </a:lnTo>
                <a:lnTo>
                  <a:pt x="276" y="108"/>
                </a:lnTo>
                <a:lnTo>
                  <a:pt x="276" y="106"/>
                </a:lnTo>
                <a:lnTo>
                  <a:pt x="276" y="106"/>
                </a:lnTo>
                <a:lnTo>
                  <a:pt x="275" y="109"/>
                </a:lnTo>
                <a:lnTo>
                  <a:pt x="275" y="109"/>
                </a:lnTo>
                <a:lnTo>
                  <a:pt x="273" y="117"/>
                </a:lnTo>
                <a:lnTo>
                  <a:pt x="273" y="117"/>
                </a:lnTo>
                <a:lnTo>
                  <a:pt x="273" y="125"/>
                </a:lnTo>
                <a:lnTo>
                  <a:pt x="273" y="125"/>
                </a:lnTo>
                <a:close/>
                <a:moveTo>
                  <a:pt x="294" y="238"/>
                </a:moveTo>
                <a:lnTo>
                  <a:pt x="294" y="238"/>
                </a:lnTo>
                <a:lnTo>
                  <a:pt x="292" y="241"/>
                </a:lnTo>
                <a:lnTo>
                  <a:pt x="292" y="241"/>
                </a:lnTo>
                <a:lnTo>
                  <a:pt x="292" y="255"/>
                </a:lnTo>
                <a:lnTo>
                  <a:pt x="292" y="255"/>
                </a:lnTo>
                <a:lnTo>
                  <a:pt x="292" y="257"/>
                </a:lnTo>
                <a:lnTo>
                  <a:pt x="292" y="257"/>
                </a:lnTo>
                <a:lnTo>
                  <a:pt x="293" y="254"/>
                </a:lnTo>
                <a:lnTo>
                  <a:pt x="293" y="254"/>
                </a:lnTo>
                <a:lnTo>
                  <a:pt x="294" y="247"/>
                </a:lnTo>
                <a:lnTo>
                  <a:pt x="294" y="247"/>
                </a:lnTo>
                <a:lnTo>
                  <a:pt x="294" y="240"/>
                </a:lnTo>
                <a:lnTo>
                  <a:pt x="294" y="240"/>
                </a:lnTo>
                <a:lnTo>
                  <a:pt x="294" y="238"/>
                </a:lnTo>
                <a:lnTo>
                  <a:pt x="294" y="238"/>
                </a:lnTo>
                <a:close/>
                <a:moveTo>
                  <a:pt x="230" y="42"/>
                </a:moveTo>
                <a:lnTo>
                  <a:pt x="230" y="42"/>
                </a:lnTo>
                <a:lnTo>
                  <a:pt x="233" y="42"/>
                </a:lnTo>
                <a:lnTo>
                  <a:pt x="233" y="42"/>
                </a:lnTo>
                <a:lnTo>
                  <a:pt x="242" y="42"/>
                </a:lnTo>
                <a:lnTo>
                  <a:pt x="242" y="42"/>
                </a:lnTo>
                <a:lnTo>
                  <a:pt x="243" y="42"/>
                </a:lnTo>
                <a:lnTo>
                  <a:pt x="243" y="42"/>
                </a:lnTo>
                <a:lnTo>
                  <a:pt x="246" y="38"/>
                </a:lnTo>
                <a:lnTo>
                  <a:pt x="246" y="38"/>
                </a:lnTo>
                <a:lnTo>
                  <a:pt x="246" y="38"/>
                </a:lnTo>
                <a:lnTo>
                  <a:pt x="246" y="38"/>
                </a:lnTo>
                <a:lnTo>
                  <a:pt x="246" y="38"/>
                </a:lnTo>
                <a:lnTo>
                  <a:pt x="246" y="38"/>
                </a:lnTo>
                <a:lnTo>
                  <a:pt x="245" y="38"/>
                </a:lnTo>
                <a:lnTo>
                  <a:pt x="245" y="38"/>
                </a:lnTo>
                <a:lnTo>
                  <a:pt x="245" y="39"/>
                </a:lnTo>
                <a:lnTo>
                  <a:pt x="242" y="39"/>
                </a:lnTo>
                <a:lnTo>
                  <a:pt x="242" y="39"/>
                </a:lnTo>
                <a:lnTo>
                  <a:pt x="240" y="39"/>
                </a:lnTo>
                <a:lnTo>
                  <a:pt x="240" y="39"/>
                </a:lnTo>
                <a:lnTo>
                  <a:pt x="235" y="39"/>
                </a:lnTo>
                <a:lnTo>
                  <a:pt x="235" y="39"/>
                </a:lnTo>
                <a:lnTo>
                  <a:pt x="232" y="39"/>
                </a:lnTo>
                <a:lnTo>
                  <a:pt x="230" y="41"/>
                </a:lnTo>
                <a:lnTo>
                  <a:pt x="230" y="41"/>
                </a:lnTo>
                <a:lnTo>
                  <a:pt x="230" y="42"/>
                </a:lnTo>
                <a:lnTo>
                  <a:pt x="230" y="42"/>
                </a:lnTo>
                <a:close/>
                <a:moveTo>
                  <a:pt x="113" y="46"/>
                </a:moveTo>
                <a:lnTo>
                  <a:pt x="113" y="46"/>
                </a:lnTo>
                <a:lnTo>
                  <a:pt x="174" y="49"/>
                </a:lnTo>
                <a:lnTo>
                  <a:pt x="174" y="49"/>
                </a:lnTo>
                <a:lnTo>
                  <a:pt x="144" y="46"/>
                </a:lnTo>
                <a:lnTo>
                  <a:pt x="113" y="46"/>
                </a:lnTo>
                <a:lnTo>
                  <a:pt x="113" y="46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32" y="27"/>
                </a:lnTo>
                <a:lnTo>
                  <a:pt x="132" y="27"/>
                </a:lnTo>
                <a:lnTo>
                  <a:pt x="134" y="22"/>
                </a:lnTo>
                <a:lnTo>
                  <a:pt x="134" y="22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5" y="22"/>
                </a:lnTo>
                <a:lnTo>
                  <a:pt x="125" y="22"/>
                </a:lnTo>
                <a:lnTo>
                  <a:pt x="127" y="24"/>
                </a:lnTo>
                <a:lnTo>
                  <a:pt x="125" y="25"/>
                </a:lnTo>
                <a:lnTo>
                  <a:pt x="125" y="25"/>
                </a:lnTo>
                <a:close/>
                <a:moveTo>
                  <a:pt x="68" y="12"/>
                </a:moveTo>
                <a:lnTo>
                  <a:pt x="68" y="12"/>
                </a:lnTo>
                <a:lnTo>
                  <a:pt x="76" y="12"/>
                </a:lnTo>
                <a:lnTo>
                  <a:pt x="76" y="12"/>
                </a:lnTo>
                <a:lnTo>
                  <a:pt x="76" y="8"/>
                </a:lnTo>
                <a:lnTo>
                  <a:pt x="76" y="8"/>
                </a:lnTo>
                <a:lnTo>
                  <a:pt x="68" y="8"/>
                </a:lnTo>
                <a:lnTo>
                  <a:pt x="68" y="8"/>
                </a:lnTo>
                <a:lnTo>
                  <a:pt x="68" y="12"/>
                </a:lnTo>
                <a:lnTo>
                  <a:pt x="68" y="12"/>
                </a:lnTo>
                <a:close/>
                <a:moveTo>
                  <a:pt x="209" y="27"/>
                </a:moveTo>
                <a:lnTo>
                  <a:pt x="209" y="27"/>
                </a:lnTo>
                <a:lnTo>
                  <a:pt x="211" y="29"/>
                </a:lnTo>
                <a:lnTo>
                  <a:pt x="211" y="29"/>
                </a:lnTo>
                <a:lnTo>
                  <a:pt x="215" y="29"/>
                </a:lnTo>
                <a:lnTo>
                  <a:pt x="215" y="29"/>
                </a:lnTo>
                <a:lnTo>
                  <a:pt x="216" y="29"/>
                </a:lnTo>
                <a:lnTo>
                  <a:pt x="216" y="29"/>
                </a:lnTo>
                <a:lnTo>
                  <a:pt x="219" y="28"/>
                </a:lnTo>
                <a:lnTo>
                  <a:pt x="219" y="28"/>
                </a:lnTo>
                <a:lnTo>
                  <a:pt x="213" y="25"/>
                </a:lnTo>
                <a:lnTo>
                  <a:pt x="213" y="25"/>
                </a:lnTo>
                <a:lnTo>
                  <a:pt x="213" y="25"/>
                </a:lnTo>
                <a:lnTo>
                  <a:pt x="213" y="25"/>
                </a:lnTo>
                <a:lnTo>
                  <a:pt x="209" y="27"/>
                </a:lnTo>
                <a:lnTo>
                  <a:pt x="209" y="27"/>
                </a:lnTo>
                <a:close/>
                <a:moveTo>
                  <a:pt x="110" y="370"/>
                </a:moveTo>
                <a:lnTo>
                  <a:pt x="110" y="370"/>
                </a:lnTo>
                <a:lnTo>
                  <a:pt x="122" y="372"/>
                </a:lnTo>
                <a:lnTo>
                  <a:pt x="122" y="372"/>
                </a:lnTo>
                <a:lnTo>
                  <a:pt x="121" y="370"/>
                </a:lnTo>
                <a:lnTo>
                  <a:pt x="121" y="368"/>
                </a:lnTo>
                <a:lnTo>
                  <a:pt x="121" y="368"/>
                </a:lnTo>
                <a:lnTo>
                  <a:pt x="118" y="368"/>
                </a:lnTo>
                <a:lnTo>
                  <a:pt x="118" y="368"/>
                </a:lnTo>
                <a:lnTo>
                  <a:pt x="115" y="368"/>
                </a:lnTo>
                <a:lnTo>
                  <a:pt x="115" y="368"/>
                </a:lnTo>
                <a:lnTo>
                  <a:pt x="115" y="370"/>
                </a:lnTo>
                <a:lnTo>
                  <a:pt x="113" y="370"/>
                </a:lnTo>
                <a:lnTo>
                  <a:pt x="113" y="370"/>
                </a:lnTo>
                <a:lnTo>
                  <a:pt x="111" y="369"/>
                </a:lnTo>
                <a:lnTo>
                  <a:pt x="111" y="368"/>
                </a:lnTo>
                <a:lnTo>
                  <a:pt x="111" y="368"/>
                </a:lnTo>
                <a:lnTo>
                  <a:pt x="108" y="368"/>
                </a:lnTo>
                <a:lnTo>
                  <a:pt x="108" y="368"/>
                </a:lnTo>
                <a:lnTo>
                  <a:pt x="110" y="369"/>
                </a:lnTo>
                <a:lnTo>
                  <a:pt x="110" y="370"/>
                </a:lnTo>
                <a:lnTo>
                  <a:pt x="110" y="370"/>
                </a:lnTo>
                <a:close/>
                <a:moveTo>
                  <a:pt x="284" y="132"/>
                </a:moveTo>
                <a:lnTo>
                  <a:pt x="284" y="132"/>
                </a:lnTo>
                <a:lnTo>
                  <a:pt x="284" y="133"/>
                </a:lnTo>
                <a:lnTo>
                  <a:pt x="284" y="133"/>
                </a:lnTo>
                <a:lnTo>
                  <a:pt x="283" y="135"/>
                </a:lnTo>
                <a:lnTo>
                  <a:pt x="283" y="136"/>
                </a:lnTo>
                <a:lnTo>
                  <a:pt x="283" y="136"/>
                </a:lnTo>
                <a:lnTo>
                  <a:pt x="283" y="149"/>
                </a:lnTo>
                <a:lnTo>
                  <a:pt x="283" y="149"/>
                </a:lnTo>
                <a:lnTo>
                  <a:pt x="283" y="150"/>
                </a:lnTo>
                <a:lnTo>
                  <a:pt x="283" y="150"/>
                </a:lnTo>
                <a:lnTo>
                  <a:pt x="284" y="147"/>
                </a:lnTo>
                <a:lnTo>
                  <a:pt x="284" y="147"/>
                </a:lnTo>
                <a:lnTo>
                  <a:pt x="286" y="133"/>
                </a:lnTo>
                <a:lnTo>
                  <a:pt x="286" y="133"/>
                </a:lnTo>
                <a:lnTo>
                  <a:pt x="284" y="132"/>
                </a:lnTo>
                <a:lnTo>
                  <a:pt x="284" y="132"/>
                </a:lnTo>
                <a:close/>
                <a:moveTo>
                  <a:pt x="80" y="21"/>
                </a:moveTo>
                <a:lnTo>
                  <a:pt x="80" y="21"/>
                </a:lnTo>
                <a:lnTo>
                  <a:pt x="77" y="21"/>
                </a:lnTo>
                <a:lnTo>
                  <a:pt x="77" y="21"/>
                </a:lnTo>
                <a:lnTo>
                  <a:pt x="76" y="22"/>
                </a:lnTo>
                <a:lnTo>
                  <a:pt x="74" y="24"/>
                </a:lnTo>
                <a:lnTo>
                  <a:pt x="74" y="24"/>
                </a:lnTo>
                <a:lnTo>
                  <a:pt x="73" y="27"/>
                </a:lnTo>
                <a:lnTo>
                  <a:pt x="70" y="28"/>
                </a:lnTo>
                <a:lnTo>
                  <a:pt x="70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8"/>
                </a:lnTo>
                <a:lnTo>
                  <a:pt x="80" y="22"/>
                </a:lnTo>
                <a:lnTo>
                  <a:pt x="80" y="22"/>
                </a:lnTo>
                <a:lnTo>
                  <a:pt x="80" y="21"/>
                </a:lnTo>
                <a:lnTo>
                  <a:pt x="80" y="21"/>
                </a:lnTo>
                <a:close/>
                <a:moveTo>
                  <a:pt x="273" y="56"/>
                </a:moveTo>
                <a:lnTo>
                  <a:pt x="273" y="56"/>
                </a:lnTo>
                <a:lnTo>
                  <a:pt x="273" y="56"/>
                </a:lnTo>
                <a:lnTo>
                  <a:pt x="273" y="56"/>
                </a:lnTo>
                <a:lnTo>
                  <a:pt x="273" y="58"/>
                </a:lnTo>
                <a:lnTo>
                  <a:pt x="273" y="58"/>
                </a:lnTo>
                <a:lnTo>
                  <a:pt x="270" y="65"/>
                </a:lnTo>
                <a:lnTo>
                  <a:pt x="270" y="65"/>
                </a:lnTo>
                <a:lnTo>
                  <a:pt x="270" y="66"/>
                </a:lnTo>
                <a:lnTo>
                  <a:pt x="270" y="66"/>
                </a:lnTo>
                <a:lnTo>
                  <a:pt x="270" y="72"/>
                </a:lnTo>
                <a:lnTo>
                  <a:pt x="270" y="72"/>
                </a:lnTo>
                <a:lnTo>
                  <a:pt x="270" y="72"/>
                </a:lnTo>
                <a:lnTo>
                  <a:pt x="270" y="72"/>
                </a:lnTo>
                <a:lnTo>
                  <a:pt x="270" y="72"/>
                </a:lnTo>
                <a:lnTo>
                  <a:pt x="270" y="72"/>
                </a:lnTo>
                <a:lnTo>
                  <a:pt x="272" y="71"/>
                </a:lnTo>
                <a:lnTo>
                  <a:pt x="273" y="68"/>
                </a:lnTo>
                <a:lnTo>
                  <a:pt x="273" y="68"/>
                </a:lnTo>
                <a:lnTo>
                  <a:pt x="273" y="61"/>
                </a:lnTo>
                <a:lnTo>
                  <a:pt x="273" y="61"/>
                </a:lnTo>
                <a:lnTo>
                  <a:pt x="273" y="56"/>
                </a:lnTo>
                <a:lnTo>
                  <a:pt x="273" y="56"/>
                </a:lnTo>
                <a:close/>
                <a:moveTo>
                  <a:pt x="33" y="196"/>
                </a:moveTo>
                <a:lnTo>
                  <a:pt x="33" y="196"/>
                </a:lnTo>
                <a:lnTo>
                  <a:pt x="33" y="196"/>
                </a:lnTo>
                <a:lnTo>
                  <a:pt x="33" y="196"/>
                </a:lnTo>
                <a:lnTo>
                  <a:pt x="30" y="198"/>
                </a:lnTo>
                <a:lnTo>
                  <a:pt x="30" y="198"/>
                </a:lnTo>
                <a:lnTo>
                  <a:pt x="30" y="200"/>
                </a:lnTo>
                <a:lnTo>
                  <a:pt x="30" y="200"/>
                </a:lnTo>
                <a:lnTo>
                  <a:pt x="30" y="204"/>
                </a:lnTo>
                <a:lnTo>
                  <a:pt x="30" y="204"/>
                </a:lnTo>
                <a:lnTo>
                  <a:pt x="32" y="206"/>
                </a:lnTo>
                <a:lnTo>
                  <a:pt x="32" y="207"/>
                </a:lnTo>
                <a:lnTo>
                  <a:pt x="32" y="207"/>
                </a:lnTo>
                <a:lnTo>
                  <a:pt x="33" y="206"/>
                </a:lnTo>
                <a:lnTo>
                  <a:pt x="33" y="206"/>
                </a:lnTo>
                <a:lnTo>
                  <a:pt x="33" y="204"/>
                </a:lnTo>
                <a:lnTo>
                  <a:pt x="33" y="204"/>
                </a:lnTo>
                <a:lnTo>
                  <a:pt x="33" y="198"/>
                </a:lnTo>
                <a:lnTo>
                  <a:pt x="33" y="198"/>
                </a:lnTo>
                <a:lnTo>
                  <a:pt x="33" y="196"/>
                </a:lnTo>
                <a:lnTo>
                  <a:pt x="33" y="196"/>
                </a:lnTo>
                <a:close/>
                <a:moveTo>
                  <a:pt x="33" y="76"/>
                </a:moveTo>
                <a:lnTo>
                  <a:pt x="33" y="76"/>
                </a:lnTo>
                <a:lnTo>
                  <a:pt x="32" y="76"/>
                </a:lnTo>
                <a:lnTo>
                  <a:pt x="32" y="76"/>
                </a:lnTo>
                <a:lnTo>
                  <a:pt x="30" y="79"/>
                </a:lnTo>
                <a:lnTo>
                  <a:pt x="30" y="79"/>
                </a:lnTo>
                <a:lnTo>
                  <a:pt x="29" y="79"/>
                </a:lnTo>
                <a:lnTo>
                  <a:pt x="29" y="79"/>
                </a:lnTo>
                <a:lnTo>
                  <a:pt x="29" y="82"/>
                </a:lnTo>
                <a:lnTo>
                  <a:pt x="29" y="82"/>
                </a:lnTo>
                <a:lnTo>
                  <a:pt x="30" y="82"/>
                </a:lnTo>
                <a:lnTo>
                  <a:pt x="30" y="82"/>
                </a:lnTo>
                <a:lnTo>
                  <a:pt x="30" y="85"/>
                </a:lnTo>
                <a:lnTo>
                  <a:pt x="30" y="85"/>
                </a:lnTo>
                <a:lnTo>
                  <a:pt x="30" y="89"/>
                </a:lnTo>
                <a:lnTo>
                  <a:pt x="30" y="89"/>
                </a:lnTo>
                <a:lnTo>
                  <a:pt x="32" y="88"/>
                </a:lnTo>
                <a:lnTo>
                  <a:pt x="32" y="88"/>
                </a:lnTo>
                <a:lnTo>
                  <a:pt x="33" y="86"/>
                </a:lnTo>
                <a:lnTo>
                  <a:pt x="33" y="86"/>
                </a:lnTo>
                <a:lnTo>
                  <a:pt x="33" y="76"/>
                </a:lnTo>
                <a:lnTo>
                  <a:pt x="33" y="76"/>
                </a:lnTo>
                <a:close/>
                <a:moveTo>
                  <a:pt x="181" y="335"/>
                </a:moveTo>
                <a:lnTo>
                  <a:pt x="181" y="335"/>
                </a:lnTo>
                <a:lnTo>
                  <a:pt x="182" y="333"/>
                </a:lnTo>
                <a:lnTo>
                  <a:pt x="185" y="333"/>
                </a:lnTo>
                <a:lnTo>
                  <a:pt x="185" y="333"/>
                </a:lnTo>
                <a:lnTo>
                  <a:pt x="185" y="333"/>
                </a:lnTo>
                <a:lnTo>
                  <a:pt x="185" y="333"/>
                </a:lnTo>
                <a:lnTo>
                  <a:pt x="188" y="333"/>
                </a:lnTo>
                <a:lnTo>
                  <a:pt x="188" y="333"/>
                </a:lnTo>
                <a:lnTo>
                  <a:pt x="189" y="333"/>
                </a:lnTo>
                <a:lnTo>
                  <a:pt x="191" y="333"/>
                </a:lnTo>
                <a:lnTo>
                  <a:pt x="191" y="333"/>
                </a:lnTo>
                <a:lnTo>
                  <a:pt x="202" y="333"/>
                </a:lnTo>
                <a:lnTo>
                  <a:pt x="202" y="333"/>
                </a:lnTo>
                <a:lnTo>
                  <a:pt x="206" y="333"/>
                </a:lnTo>
                <a:lnTo>
                  <a:pt x="206" y="333"/>
                </a:lnTo>
                <a:lnTo>
                  <a:pt x="208" y="333"/>
                </a:lnTo>
                <a:lnTo>
                  <a:pt x="208" y="332"/>
                </a:lnTo>
                <a:lnTo>
                  <a:pt x="208" y="332"/>
                </a:lnTo>
                <a:lnTo>
                  <a:pt x="206" y="332"/>
                </a:lnTo>
                <a:lnTo>
                  <a:pt x="206" y="332"/>
                </a:lnTo>
                <a:lnTo>
                  <a:pt x="188" y="332"/>
                </a:lnTo>
                <a:lnTo>
                  <a:pt x="188" y="332"/>
                </a:lnTo>
                <a:lnTo>
                  <a:pt x="181" y="332"/>
                </a:lnTo>
                <a:lnTo>
                  <a:pt x="181" y="332"/>
                </a:lnTo>
                <a:lnTo>
                  <a:pt x="179" y="333"/>
                </a:lnTo>
                <a:lnTo>
                  <a:pt x="179" y="333"/>
                </a:lnTo>
                <a:lnTo>
                  <a:pt x="178" y="335"/>
                </a:lnTo>
                <a:lnTo>
                  <a:pt x="178" y="335"/>
                </a:lnTo>
                <a:lnTo>
                  <a:pt x="181" y="335"/>
                </a:lnTo>
                <a:lnTo>
                  <a:pt x="181" y="335"/>
                </a:lnTo>
                <a:close/>
                <a:moveTo>
                  <a:pt x="39" y="82"/>
                </a:moveTo>
                <a:lnTo>
                  <a:pt x="39" y="82"/>
                </a:lnTo>
                <a:lnTo>
                  <a:pt x="39" y="82"/>
                </a:lnTo>
                <a:lnTo>
                  <a:pt x="39" y="82"/>
                </a:lnTo>
                <a:lnTo>
                  <a:pt x="40" y="81"/>
                </a:lnTo>
                <a:lnTo>
                  <a:pt x="40" y="81"/>
                </a:lnTo>
                <a:lnTo>
                  <a:pt x="41" y="79"/>
                </a:lnTo>
                <a:lnTo>
                  <a:pt x="41" y="79"/>
                </a:lnTo>
                <a:lnTo>
                  <a:pt x="41" y="76"/>
                </a:lnTo>
                <a:lnTo>
                  <a:pt x="41" y="76"/>
                </a:lnTo>
                <a:lnTo>
                  <a:pt x="41" y="71"/>
                </a:lnTo>
                <a:lnTo>
                  <a:pt x="41" y="71"/>
                </a:lnTo>
                <a:lnTo>
                  <a:pt x="41" y="69"/>
                </a:lnTo>
                <a:lnTo>
                  <a:pt x="41" y="69"/>
                </a:lnTo>
                <a:lnTo>
                  <a:pt x="39" y="71"/>
                </a:lnTo>
                <a:lnTo>
                  <a:pt x="39" y="71"/>
                </a:lnTo>
                <a:lnTo>
                  <a:pt x="39" y="72"/>
                </a:lnTo>
                <a:lnTo>
                  <a:pt x="39" y="72"/>
                </a:lnTo>
                <a:lnTo>
                  <a:pt x="39" y="79"/>
                </a:lnTo>
                <a:lnTo>
                  <a:pt x="39" y="79"/>
                </a:lnTo>
                <a:lnTo>
                  <a:pt x="39" y="82"/>
                </a:lnTo>
                <a:lnTo>
                  <a:pt x="39" y="82"/>
                </a:lnTo>
                <a:close/>
                <a:moveTo>
                  <a:pt x="235" y="333"/>
                </a:moveTo>
                <a:lnTo>
                  <a:pt x="235" y="333"/>
                </a:lnTo>
                <a:lnTo>
                  <a:pt x="235" y="332"/>
                </a:lnTo>
                <a:lnTo>
                  <a:pt x="235" y="332"/>
                </a:lnTo>
                <a:lnTo>
                  <a:pt x="233" y="332"/>
                </a:lnTo>
                <a:lnTo>
                  <a:pt x="233" y="332"/>
                </a:lnTo>
                <a:lnTo>
                  <a:pt x="211" y="332"/>
                </a:lnTo>
                <a:lnTo>
                  <a:pt x="211" y="332"/>
                </a:lnTo>
                <a:lnTo>
                  <a:pt x="211" y="332"/>
                </a:lnTo>
                <a:lnTo>
                  <a:pt x="211" y="332"/>
                </a:lnTo>
                <a:lnTo>
                  <a:pt x="209" y="333"/>
                </a:lnTo>
                <a:lnTo>
                  <a:pt x="209" y="333"/>
                </a:lnTo>
                <a:lnTo>
                  <a:pt x="211" y="333"/>
                </a:lnTo>
                <a:lnTo>
                  <a:pt x="211" y="333"/>
                </a:lnTo>
                <a:lnTo>
                  <a:pt x="216" y="333"/>
                </a:lnTo>
                <a:lnTo>
                  <a:pt x="216" y="333"/>
                </a:lnTo>
                <a:lnTo>
                  <a:pt x="221" y="333"/>
                </a:lnTo>
                <a:lnTo>
                  <a:pt x="221" y="333"/>
                </a:lnTo>
                <a:lnTo>
                  <a:pt x="233" y="333"/>
                </a:lnTo>
                <a:lnTo>
                  <a:pt x="233" y="333"/>
                </a:lnTo>
                <a:lnTo>
                  <a:pt x="235" y="333"/>
                </a:lnTo>
                <a:lnTo>
                  <a:pt x="235" y="333"/>
                </a:lnTo>
                <a:close/>
                <a:moveTo>
                  <a:pt x="30" y="29"/>
                </a:move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lnTo>
                  <a:pt x="24" y="36"/>
                </a:lnTo>
                <a:lnTo>
                  <a:pt x="24" y="36"/>
                </a:lnTo>
                <a:lnTo>
                  <a:pt x="26" y="39"/>
                </a:lnTo>
                <a:lnTo>
                  <a:pt x="26" y="39"/>
                </a:lnTo>
                <a:lnTo>
                  <a:pt x="32" y="34"/>
                </a:lnTo>
                <a:lnTo>
                  <a:pt x="32" y="34"/>
                </a:lnTo>
                <a:lnTo>
                  <a:pt x="32" y="32"/>
                </a:lnTo>
                <a:lnTo>
                  <a:pt x="32" y="32"/>
                </a:lnTo>
                <a:lnTo>
                  <a:pt x="30" y="29"/>
                </a:lnTo>
                <a:lnTo>
                  <a:pt x="30" y="29"/>
                </a:lnTo>
                <a:close/>
                <a:moveTo>
                  <a:pt x="6" y="197"/>
                </a:moveTo>
                <a:lnTo>
                  <a:pt x="6" y="197"/>
                </a:lnTo>
                <a:lnTo>
                  <a:pt x="6" y="211"/>
                </a:lnTo>
                <a:lnTo>
                  <a:pt x="5" y="224"/>
                </a:lnTo>
                <a:lnTo>
                  <a:pt x="5" y="224"/>
                </a:lnTo>
                <a:lnTo>
                  <a:pt x="6" y="221"/>
                </a:lnTo>
                <a:lnTo>
                  <a:pt x="6" y="221"/>
                </a:lnTo>
                <a:lnTo>
                  <a:pt x="6" y="198"/>
                </a:lnTo>
                <a:lnTo>
                  <a:pt x="6" y="198"/>
                </a:lnTo>
                <a:lnTo>
                  <a:pt x="6" y="197"/>
                </a:lnTo>
                <a:lnTo>
                  <a:pt x="6" y="197"/>
                </a:lnTo>
                <a:close/>
                <a:moveTo>
                  <a:pt x="249" y="29"/>
                </a:moveTo>
                <a:lnTo>
                  <a:pt x="249" y="29"/>
                </a:lnTo>
                <a:lnTo>
                  <a:pt x="243" y="29"/>
                </a:lnTo>
                <a:lnTo>
                  <a:pt x="239" y="31"/>
                </a:lnTo>
                <a:lnTo>
                  <a:pt x="239" y="31"/>
                </a:lnTo>
                <a:lnTo>
                  <a:pt x="242" y="32"/>
                </a:lnTo>
                <a:lnTo>
                  <a:pt x="245" y="34"/>
                </a:lnTo>
                <a:lnTo>
                  <a:pt x="245" y="34"/>
                </a:lnTo>
                <a:lnTo>
                  <a:pt x="245" y="34"/>
                </a:lnTo>
                <a:lnTo>
                  <a:pt x="245" y="34"/>
                </a:lnTo>
                <a:lnTo>
                  <a:pt x="249" y="29"/>
                </a:lnTo>
                <a:lnTo>
                  <a:pt x="249" y="29"/>
                </a:lnTo>
                <a:close/>
                <a:moveTo>
                  <a:pt x="186" y="353"/>
                </a:moveTo>
                <a:lnTo>
                  <a:pt x="186" y="353"/>
                </a:lnTo>
                <a:lnTo>
                  <a:pt x="181" y="352"/>
                </a:lnTo>
                <a:lnTo>
                  <a:pt x="181" y="352"/>
                </a:lnTo>
                <a:lnTo>
                  <a:pt x="179" y="355"/>
                </a:lnTo>
                <a:lnTo>
                  <a:pt x="179" y="355"/>
                </a:lnTo>
                <a:lnTo>
                  <a:pt x="178" y="358"/>
                </a:lnTo>
                <a:lnTo>
                  <a:pt x="178" y="358"/>
                </a:lnTo>
                <a:lnTo>
                  <a:pt x="182" y="358"/>
                </a:lnTo>
                <a:lnTo>
                  <a:pt x="182" y="358"/>
                </a:lnTo>
                <a:lnTo>
                  <a:pt x="182" y="356"/>
                </a:lnTo>
                <a:lnTo>
                  <a:pt x="182" y="356"/>
                </a:lnTo>
                <a:lnTo>
                  <a:pt x="184" y="355"/>
                </a:lnTo>
                <a:lnTo>
                  <a:pt x="185" y="355"/>
                </a:lnTo>
                <a:lnTo>
                  <a:pt x="185" y="355"/>
                </a:lnTo>
                <a:lnTo>
                  <a:pt x="186" y="355"/>
                </a:lnTo>
                <a:lnTo>
                  <a:pt x="186" y="353"/>
                </a:lnTo>
                <a:lnTo>
                  <a:pt x="186" y="353"/>
                </a:lnTo>
                <a:close/>
                <a:moveTo>
                  <a:pt x="270" y="281"/>
                </a:moveTo>
                <a:lnTo>
                  <a:pt x="270" y="281"/>
                </a:lnTo>
                <a:lnTo>
                  <a:pt x="273" y="279"/>
                </a:lnTo>
                <a:lnTo>
                  <a:pt x="273" y="277"/>
                </a:lnTo>
                <a:lnTo>
                  <a:pt x="273" y="277"/>
                </a:lnTo>
                <a:lnTo>
                  <a:pt x="273" y="274"/>
                </a:lnTo>
                <a:lnTo>
                  <a:pt x="273" y="274"/>
                </a:lnTo>
                <a:lnTo>
                  <a:pt x="273" y="272"/>
                </a:lnTo>
                <a:lnTo>
                  <a:pt x="275" y="271"/>
                </a:lnTo>
                <a:lnTo>
                  <a:pt x="275" y="271"/>
                </a:lnTo>
                <a:lnTo>
                  <a:pt x="276" y="271"/>
                </a:lnTo>
                <a:lnTo>
                  <a:pt x="276" y="271"/>
                </a:lnTo>
                <a:lnTo>
                  <a:pt x="275" y="268"/>
                </a:lnTo>
                <a:lnTo>
                  <a:pt x="275" y="265"/>
                </a:lnTo>
                <a:lnTo>
                  <a:pt x="275" y="265"/>
                </a:lnTo>
                <a:lnTo>
                  <a:pt x="272" y="272"/>
                </a:lnTo>
                <a:lnTo>
                  <a:pt x="270" y="281"/>
                </a:lnTo>
                <a:lnTo>
                  <a:pt x="270" y="281"/>
                </a:lnTo>
                <a:close/>
                <a:moveTo>
                  <a:pt x="9" y="186"/>
                </a:moveTo>
                <a:lnTo>
                  <a:pt x="9" y="186"/>
                </a:lnTo>
                <a:lnTo>
                  <a:pt x="9" y="187"/>
                </a:lnTo>
                <a:lnTo>
                  <a:pt x="9" y="187"/>
                </a:lnTo>
                <a:lnTo>
                  <a:pt x="9" y="211"/>
                </a:lnTo>
                <a:lnTo>
                  <a:pt x="9" y="211"/>
                </a:lnTo>
                <a:lnTo>
                  <a:pt x="9" y="213"/>
                </a:lnTo>
                <a:lnTo>
                  <a:pt x="9" y="213"/>
                </a:lnTo>
                <a:lnTo>
                  <a:pt x="10" y="213"/>
                </a:lnTo>
                <a:lnTo>
                  <a:pt x="10" y="213"/>
                </a:lnTo>
                <a:lnTo>
                  <a:pt x="10" y="207"/>
                </a:lnTo>
                <a:lnTo>
                  <a:pt x="10" y="207"/>
                </a:lnTo>
                <a:lnTo>
                  <a:pt x="10" y="206"/>
                </a:lnTo>
                <a:lnTo>
                  <a:pt x="10" y="206"/>
                </a:lnTo>
                <a:lnTo>
                  <a:pt x="12" y="206"/>
                </a:lnTo>
                <a:lnTo>
                  <a:pt x="12" y="206"/>
                </a:lnTo>
                <a:lnTo>
                  <a:pt x="13" y="206"/>
                </a:lnTo>
                <a:lnTo>
                  <a:pt x="13" y="206"/>
                </a:lnTo>
                <a:lnTo>
                  <a:pt x="13" y="207"/>
                </a:lnTo>
                <a:lnTo>
                  <a:pt x="13" y="207"/>
                </a:lnTo>
                <a:lnTo>
                  <a:pt x="14" y="207"/>
                </a:lnTo>
                <a:lnTo>
                  <a:pt x="14" y="207"/>
                </a:lnTo>
                <a:lnTo>
                  <a:pt x="14" y="203"/>
                </a:lnTo>
                <a:lnTo>
                  <a:pt x="14" y="203"/>
                </a:lnTo>
                <a:lnTo>
                  <a:pt x="12" y="203"/>
                </a:lnTo>
                <a:lnTo>
                  <a:pt x="12" y="203"/>
                </a:lnTo>
                <a:lnTo>
                  <a:pt x="12" y="203"/>
                </a:lnTo>
                <a:lnTo>
                  <a:pt x="12" y="203"/>
                </a:lnTo>
                <a:lnTo>
                  <a:pt x="10" y="204"/>
                </a:lnTo>
                <a:lnTo>
                  <a:pt x="10" y="204"/>
                </a:lnTo>
                <a:lnTo>
                  <a:pt x="9" y="203"/>
                </a:lnTo>
                <a:lnTo>
                  <a:pt x="9" y="203"/>
                </a:lnTo>
                <a:lnTo>
                  <a:pt x="9" y="201"/>
                </a:lnTo>
                <a:lnTo>
                  <a:pt x="9" y="201"/>
                </a:lnTo>
                <a:lnTo>
                  <a:pt x="10" y="187"/>
                </a:lnTo>
                <a:lnTo>
                  <a:pt x="10" y="187"/>
                </a:lnTo>
                <a:lnTo>
                  <a:pt x="10" y="186"/>
                </a:lnTo>
                <a:lnTo>
                  <a:pt x="10" y="186"/>
                </a:lnTo>
                <a:lnTo>
                  <a:pt x="9" y="186"/>
                </a:lnTo>
                <a:lnTo>
                  <a:pt x="9" y="186"/>
                </a:lnTo>
                <a:close/>
                <a:moveTo>
                  <a:pt x="275" y="159"/>
                </a:moveTo>
                <a:lnTo>
                  <a:pt x="275" y="159"/>
                </a:lnTo>
                <a:lnTo>
                  <a:pt x="277" y="156"/>
                </a:lnTo>
                <a:lnTo>
                  <a:pt x="277" y="156"/>
                </a:lnTo>
                <a:lnTo>
                  <a:pt x="277" y="152"/>
                </a:lnTo>
                <a:lnTo>
                  <a:pt x="277" y="152"/>
                </a:lnTo>
                <a:lnTo>
                  <a:pt x="277" y="150"/>
                </a:lnTo>
                <a:lnTo>
                  <a:pt x="277" y="150"/>
                </a:lnTo>
                <a:lnTo>
                  <a:pt x="276" y="147"/>
                </a:lnTo>
                <a:lnTo>
                  <a:pt x="276" y="147"/>
                </a:lnTo>
                <a:lnTo>
                  <a:pt x="276" y="143"/>
                </a:lnTo>
                <a:lnTo>
                  <a:pt x="276" y="143"/>
                </a:lnTo>
                <a:lnTo>
                  <a:pt x="276" y="142"/>
                </a:lnTo>
                <a:lnTo>
                  <a:pt x="276" y="142"/>
                </a:lnTo>
                <a:lnTo>
                  <a:pt x="275" y="144"/>
                </a:lnTo>
                <a:lnTo>
                  <a:pt x="275" y="144"/>
                </a:lnTo>
                <a:lnTo>
                  <a:pt x="275" y="156"/>
                </a:lnTo>
                <a:lnTo>
                  <a:pt x="275" y="156"/>
                </a:lnTo>
                <a:lnTo>
                  <a:pt x="275" y="159"/>
                </a:lnTo>
                <a:lnTo>
                  <a:pt x="275" y="159"/>
                </a:lnTo>
                <a:close/>
                <a:moveTo>
                  <a:pt x="36" y="295"/>
                </a:moveTo>
                <a:lnTo>
                  <a:pt x="36" y="295"/>
                </a:lnTo>
                <a:lnTo>
                  <a:pt x="34" y="297"/>
                </a:lnTo>
                <a:lnTo>
                  <a:pt x="34" y="297"/>
                </a:lnTo>
                <a:lnTo>
                  <a:pt x="32" y="301"/>
                </a:lnTo>
                <a:lnTo>
                  <a:pt x="32" y="301"/>
                </a:lnTo>
                <a:lnTo>
                  <a:pt x="30" y="302"/>
                </a:lnTo>
                <a:lnTo>
                  <a:pt x="32" y="305"/>
                </a:lnTo>
                <a:lnTo>
                  <a:pt x="32" y="305"/>
                </a:lnTo>
                <a:lnTo>
                  <a:pt x="34" y="302"/>
                </a:lnTo>
                <a:lnTo>
                  <a:pt x="34" y="302"/>
                </a:lnTo>
                <a:lnTo>
                  <a:pt x="36" y="301"/>
                </a:lnTo>
                <a:lnTo>
                  <a:pt x="36" y="301"/>
                </a:lnTo>
                <a:lnTo>
                  <a:pt x="36" y="295"/>
                </a:lnTo>
                <a:lnTo>
                  <a:pt x="36" y="295"/>
                </a:lnTo>
                <a:close/>
                <a:moveTo>
                  <a:pt x="27" y="46"/>
                </a:moveTo>
                <a:lnTo>
                  <a:pt x="27" y="46"/>
                </a:lnTo>
                <a:lnTo>
                  <a:pt x="26" y="48"/>
                </a:lnTo>
                <a:lnTo>
                  <a:pt x="26" y="48"/>
                </a:lnTo>
                <a:lnTo>
                  <a:pt x="26" y="51"/>
                </a:lnTo>
                <a:lnTo>
                  <a:pt x="26" y="51"/>
                </a:lnTo>
                <a:lnTo>
                  <a:pt x="26" y="59"/>
                </a:lnTo>
                <a:lnTo>
                  <a:pt x="26" y="59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9" y="52"/>
                </a:lnTo>
                <a:lnTo>
                  <a:pt x="27" y="46"/>
                </a:lnTo>
                <a:lnTo>
                  <a:pt x="27" y="46"/>
                </a:lnTo>
                <a:close/>
                <a:moveTo>
                  <a:pt x="39" y="186"/>
                </a:moveTo>
                <a:lnTo>
                  <a:pt x="39" y="186"/>
                </a:lnTo>
                <a:lnTo>
                  <a:pt x="37" y="184"/>
                </a:lnTo>
                <a:lnTo>
                  <a:pt x="37" y="184"/>
                </a:lnTo>
                <a:lnTo>
                  <a:pt x="36" y="183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80"/>
                </a:lnTo>
                <a:lnTo>
                  <a:pt x="37" y="176"/>
                </a:lnTo>
                <a:lnTo>
                  <a:pt x="37" y="176"/>
                </a:lnTo>
                <a:lnTo>
                  <a:pt x="37" y="174"/>
                </a:lnTo>
                <a:lnTo>
                  <a:pt x="37" y="174"/>
                </a:lnTo>
                <a:lnTo>
                  <a:pt x="37" y="174"/>
                </a:lnTo>
                <a:lnTo>
                  <a:pt x="37" y="174"/>
                </a:lnTo>
                <a:lnTo>
                  <a:pt x="36" y="176"/>
                </a:lnTo>
                <a:lnTo>
                  <a:pt x="36" y="176"/>
                </a:lnTo>
                <a:lnTo>
                  <a:pt x="34" y="179"/>
                </a:lnTo>
                <a:lnTo>
                  <a:pt x="34" y="179"/>
                </a:lnTo>
                <a:lnTo>
                  <a:pt x="34" y="189"/>
                </a:lnTo>
                <a:lnTo>
                  <a:pt x="34" y="189"/>
                </a:lnTo>
                <a:lnTo>
                  <a:pt x="36" y="189"/>
                </a:lnTo>
                <a:lnTo>
                  <a:pt x="36" y="189"/>
                </a:lnTo>
                <a:lnTo>
                  <a:pt x="39" y="186"/>
                </a:lnTo>
                <a:lnTo>
                  <a:pt x="39" y="186"/>
                </a:lnTo>
                <a:close/>
                <a:moveTo>
                  <a:pt x="248" y="18"/>
                </a:moveTo>
                <a:lnTo>
                  <a:pt x="248" y="18"/>
                </a:lnTo>
                <a:lnTo>
                  <a:pt x="240" y="17"/>
                </a:lnTo>
                <a:lnTo>
                  <a:pt x="240" y="17"/>
                </a:lnTo>
                <a:lnTo>
                  <a:pt x="240" y="17"/>
                </a:lnTo>
                <a:lnTo>
                  <a:pt x="240" y="17"/>
                </a:lnTo>
                <a:lnTo>
                  <a:pt x="236" y="19"/>
                </a:lnTo>
                <a:lnTo>
                  <a:pt x="236" y="19"/>
                </a:lnTo>
                <a:lnTo>
                  <a:pt x="238" y="19"/>
                </a:lnTo>
                <a:lnTo>
                  <a:pt x="238" y="19"/>
                </a:lnTo>
                <a:lnTo>
                  <a:pt x="242" y="21"/>
                </a:lnTo>
                <a:lnTo>
                  <a:pt x="242" y="21"/>
                </a:lnTo>
                <a:lnTo>
                  <a:pt x="245" y="21"/>
                </a:lnTo>
                <a:lnTo>
                  <a:pt x="248" y="19"/>
                </a:lnTo>
                <a:lnTo>
                  <a:pt x="248" y="19"/>
                </a:lnTo>
                <a:lnTo>
                  <a:pt x="248" y="18"/>
                </a:lnTo>
                <a:lnTo>
                  <a:pt x="248" y="18"/>
                </a:lnTo>
                <a:close/>
                <a:moveTo>
                  <a:pt x="16" y="120"/>
                </a:moveTo>
                <a:lnTo>
                  <a:pt x="16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2"/>
                </a:lnTo>
                <a:lnTo>
                  <a:pt x="14" y="122"/>
                </a:lnTo>
                <a:lnTo>
                  <a:pt x="12" y="133"/>
                </a:lnTo>
                <a:lnTo>
                  <a:pt x="12" y="133"/>
                </a:lnTo>
                <a:lnTo>
                  <a:pt x="13" y="133"/>
                </a:lnTo>
                <a:lnTo>
                  <a:pt x="13" y="133"/>
                </a:lnTo>
                <a:lnTo>
                  <a:pt x="14" y="133"/>
                </a:lnTo>
                <a:lnTo>
                  <a:pt x="14" y="135"/>
                </a:lnTo>
                <a:lnTo>
                  <a:pt x="14" y="135"/>
                </a:lnTo>
                <a:lnTo>
                  <a:pt x="14" y="136"/>
                </a:lnTo>
                <a:lnTo>
                  <a:pt x="14" y="136"/>
                </a:lnTo>
                <a:lnTo>
                  <a:pt x="14" y="136"/>
                </a:lnTo>
                <a:lnTo>
                  <a:pt x="14" y="136"/>
                </a:lnTo>
                <a:lnTo>
                  <a:pt x="16" y="120"/>
                </a:lnTo>
                <a:lnTo>
                  <a:pt x="16" y="120"/>
                </a:lnTo>
                <a:close/>
                <a:moveTo>
                  <a:pt x="194" y="362"/>
                </a:moveTo>
                <a:lnTo>
                  <a:pt x="194" y="362"/>
                </a:lnTo>
                <a:lnTo>
                  <a:pt x="194" y="363"/>
                </a:lnTo>
                <a:lnTo>
                  <a:pt x="194" y="363"/>
                </a:lnTo>
                <a:lnTo>
                  <a:pt x="203" y="362"/>
                </a:lnTo>
                <a:lnTo>
                  <a:pt x="203" y="362"/>
                </a:lnTo>
                <a:lnTo>
                  <a:pt x="203" y="362"/>
                </a:lnTo>
                <a:lnTo>
                  <a:pt x="203" y="362"/>
                </a:lnTo>
                <a:lnTo>
                  <a:pt x="206" y="362"/>
                </a:lnTo>
                <a:lnTo>
                  <a:pt x="206" y="362"/>
                </a:lnTo>
                <a:lnTo>
                  <a:pt x="208" y="362"/>
                </a:lnTo>
                <a:lnTo>
                  <a:pt x="209" y="360"/>
                </a:lnTo>
                <a:lnTo>
                  <a:pt x="209" y="360"/>
                </a:lnTo>
                <a:lnTo>
                  <a:pt x="195" y="360"/>
                </a:lnTo>
                <a:lnTo>
                  <a:pt x="195" y="360"/>
                </a:lnTo>
                <a:lnTo>
                  <a:pt x="194" y="362"/>
                </a:lnTo>
                <a:lnTo>
                  <a:pt x="194" y="362"/>
                </a:lnTo>
                <a:close/>
                <a:moveTo>
                  <a:pt x="39" y="139"/>
                </a:moveTo>
                <a:lnTo>
                  <a:pt x="39" y="139"/>
                </a:lnTo>
                <a:lnTo>
                  <a:pt x="37" y="140"/>
                </a:lnTo>
                <a:lnTo>
                  <a:pt x="37" y="140"/>
                </a:lnTo>
                <a:lnTo>
                  <a:pt x="36" y="147"/>
                </a:lnTo>
                <a:lnTo>
                  <a:pt x="36" y="147"/>
                </a:lnTo>
                <a:lnTo>
                  <a:pt x="36" y="154"/>
                </a:lnTo>
                <a:lnTo>
                  <a:pt x="36" y="154"/>
                </a:lnTo>
                <a:lnTo>
                  <a:pt x="37" y="152"/>
                </a:lnTo>
                <a:lnTo>
                  <a:pt x="37" y="152"/>
                </a:lnTo>
                <a:lnTo>
                  <a:pt x="39" y="150"/>
                </a:lnTo>
                <a:lnTo>
                  <a:pt x="39" y="150"/>
                </a:lnTo>
                <a:lnTo>
                  <a:pt x="39" y="144"/>
                </a:lnTo>
                <a:lnTo>
                  <a:pt x="39" y="144"/>
                </a:lnTo>
                <a:lnTo>
                  <a:pt x="39" y="139"/>
                </a:lnTo>
                <a:lnTo>
                  <a:pt x="39" y="139"/>
                </a:lnTo>
                <a:close/>
                <a:moveTo>
                  <a:pt x="182" y="31"/>
                </a:moveTo>
                <a:lnTo>
                  <a:pt x="182" y="31"/>
                </a:lnTo>
                <a:lnTo>
                  <a:pt x="182" y="31"/>
                </a:lnTo>
                <a:lnTo>
                  <a:pt x="182" y="31"/>
                </a:lnTo>
                <a:lnTo>
                  <a:pt x="169" y="41"/>
                </a:lnTo>
                <a:lnTo>
                  <a:pt x="169" y="41"/>
                </a:lnTo>
                <a:lnTo>
                  <a:pt x="175" y="39"/>
                </a:lnTo>
                <a:lnTo>
                  <a:pt x="175" y="39"/>
                </a:lnTo>
                <a:lnTo>
                  <a:pt x="176" y="38"/>
                </a:lnTo>
                <a:lnTo>
                  <a:pt x="176" y="38"/>
                </a:lnTo>
                <a:lnTo>
                  <a:pt x="181" y="32"/>
                </a:lnTo>
                <a:lnTo>
                  <a:pt x="181" y="32"/>
                </a:lnTo>
                <a:lnTo>
                  <a:pt x="182" y="31"/>
                </a:lnTo>
                <a:lnTo>
                  <a:pt x="182" y="31"/>
                </a:lnTo>
                <a:close/>
                <a:moveTo>
                  <a:pt x="104" y="5"/>
                </a:moveTo>
                <a:lnTo>
                  <a:pt x="104" y="5"/>
                </a:lnTo>
                <a:lnTo>
                  <a:pt x="91" y="5"/>
                </a:lnTo>
                <a:lnTo>
                  <a:pt x="80" y="5"/>
                </a:lnTo>
                <a:lnTo>
                  <a:pt x="80" y="5"/>
                </a:lnTo>
                <a:lnTo>
                  <a:pt x="81" y="7"/>
                </a:lnTo>
                <a:lnTo>
                  <a:pt x="81" y="7"/>
                </a:lnTo>
                <a:lnTo>
                  <a:pt x="84" y="7"/>
                </a:lnTo>
                <a:lnTo>
                  <a:pt x="84" y="7"/>
                </a:lnTo>
                <a:lnTo>
                  <a:pt x="86" y="8"/>
                </a:lnTo>
                <a:lnTo>
                  <a:pt x="88" y="7"/>
                </a:lnTo>
                <a:lnTo>
                  <a:pt x="88" y="7"/>
                </a:lnTo>
                <a:lnTo>
                  <a:pt x="90" y="7"/>
                </a:lnTo>
                <a:lnTo>
                  <a:pt x="90" y="7"/>
                </a:lnTo>
                <a:lnTo>
                  <a:pt x="90" y="7"/>
                </a:lnTo>
                <a:lnTo>
                  <a:pt x="90" y="7"/>
                </a:lnTo>
                <a:lnTo>
                  <a:pt x="93" y="7"/>
                </a:lnTo>
                <a:lnTo>
                  <a:pt x="93" y="7"/>
                </a:lnTo>
                <a:lnTo>
                  <a:pt x="94" y="7"/>
                </a:lnTo>
                <a:lnTo>
                  <a:pt x="94" y="7"/>
                </a:lnTo>
                <a:lnTo>
                  <a:pt x="104" y="5"/>
                </a:lnTo>
                <a:lnTo>
                  <a:pt x="104" y="5"/>
                </a:lnTo>
                <a:close/>
                <a:moveTo>
                  <a:pt x="36" y="342"/>
                </a:moveTo>
                <a:lnTo>
                  <a:pt x="36" y="342"/>
                </a:lnTo>
                <a:lnTo>
                  <a:pt x="30" y="348"/>
                </a:lnTo>
                <a:lnTo>
                  <a:pt x="30" y="348"/>
                </a:lnTo>
                <a:lnTo>
                  <a:pt x="30" y="349"/>
                </a:lnTo>
                <a:lnTo>
                  <a:pt x="32" y="351"/>
                </a:lnTo>
                <a:lnTo>
                  <a:pt x="32" y="351"/>
                </a:lnTo>
                <a:lnTo>
                  <a:pt x="36" y="345"/>
                </a:lnTo>
                <a:lnTo>
                  <a:pt x="36" y="345"/>
                </a:lnTo>
                <a:lnTo>
                  <a:pt x="36" y="343"/>
                </a:lnTo>
                <a:lnTo>
                  <a:pt x="36" y="343"/>
                </a:lnTo>
                <a:lnTo>
                  <a:pt x="36" y="342"/>
                </a:lnTo>
                <a:lnTo>
                  <a:pt x="36" y="342"/>
                </a:lnTo>
                <a:close/>
                <a:moveTo>
                  <a:pt x="110" y="345"/>
                </a:moveTo>
                <a:lnTo>
                  <a:pt x="110" y="345"/>
                </a:lnTo>
                <a:lnTo>
                  <a:pt x="110" y="345"/>
                </a:lnTo>
                <a:lnTo>
                  <a:pt x="110" y="345"/>
                </a:lnTo>
                <a:lnTo>
                  <a:pt x="103" y="345"/>
                </a:lnTo>
                <a:lnTo>
                  <a:pt x="103" y="345"/>
                </a:lnTo>
                <a:lnTo>
                  <a:pt x="103" y="346"/>
                </a:lnTo>
                <a:lnTo>
                  <a:pt x="103" y="346"/>
                </a:lnTo>
                <a:lnTo>
                  <a:pt x="100" y="349"/>
                </a:lnTo>
                <a:lnTo>
                  <a:pt x="100" y="349"/>
                </a:lnTo>
                <a:lnTo>
                  <a:pt x="105" y="349"/>
                </a:lnTo>
                <a:lnTo>
                  <a:pt x="105" y="349"/>
                </a:lnTo>
                <a:lnTo>
                  <a:pt x="105" y="349"/>
                </a:lnTo>
                <a:lnTo>
                  <a:pt x="105" y="349"/>
                </a:lnTo>
                <a:lnTo>
                  <a:pt x="110" y="345"/>
                </a:lnTo>
                <a:lnTo>
                  <a:pt x="110" y="345"/>
                </a:lnTo>
                <a:close/>
                <a:moveTo>
                  <a:pt x="263" y="245"/>
                </a:moveTo>
                <a:lnTo>
                  <a:pt x="263" y="245"/>
                </a:lnTo>
                <a:lnTo>
                  <a:pt x="263" y="245"/>
                </a:lnTo>
                <a:lnTo>
                  <a:pt x="263" y="245"/>
                </a:lnTo>
                <a:lnTo>
                  <a:pt x="262" y="271"/>
                </a:lnTo>
                <a:lnTo>
                  <a:pt x="262" y="271"/>
                </a:lnTo>
                <a:lnTo>
                  <a:pt x="262" y="267"/>
                </a:lnTo>
                <a:lnTo>
                  <a:pt x="262" y="267"/>
                </a:lnTo>
                <a:lnTo>
                  <a:pt x="263" y="262"/>
                </a:lnTo>
                <a:lnTo>
                  <a:pt x="263" y="262"/>
                </a:lnTo>
                <a:lnTo>
                  <a:pt x="263" y="261"/>
                </a:lnTo>
                <a:lnTo>
                  <a:pt x="263" y="261"/>
                </a:lnTo>
                <a:lnTo>
                  <a:pt x="263" y="258"/>
                </a:lnTo>
                <a:lnTo>
                  <a:pt x="263" y="258"/>
                </a:lnTo>
                <a:lnTo>
                  <a:pt x="263" y="245"/>
                </a:lnTo>
                <a:lnTo>
                  <a:pt x="263" y="245"/>
                </a:lnTo>
                <a:close/>
                <a:moveTo>
                  <a:pt x="13" y="298"/>
                </a:moveTo>
                <a:lnTo>
                  <a:pt x="13" y="298"/>
                </a:lnTo>
                <a:lnTo>
                  <a:pt x="13" y="298"/>
                </a:lnTo>
                <a:lnTo>
                  <a:pt x="13" y="298"/>
                </a:lnTo>
                <a:lnTo>
                  <a:pt x="16" y="294"/>
                </a:lnTo>
                <a:lnTo>
                  <a:pt x="16" y="294"/>
                </a:lnTo>
                <a:lnTo>
                  <a:pt x="16" y="291"/>
                </a:lnTo>
                <a:lnTo>
                  <a:pt x="16" y="291"/>
                </a:lnTo>
                <a:lnTo>
                  <a:pt x="14" y="279"/>
                </a:lnTo>
                <a:lnTo>
                  <a:pt x="14" y="279"/>
                </a:lnTo>
                <a:lnTo>
                  <a:pt x="14" y="278"/>
                </a:lnTo>
                <a:lnTo>
                  <a:pt x="14" y="278"/>
                </a:lnTo>
                <a:lnTo>
                  <a:pt x="14" y="279"/>
                </a:lnTo>
                <a:lnTo>
                  <a:pt x="14" y="279"/>
                </a:lnTo>
                <a:lnTo>
                  <a:pt x="14" y="292"/>
                </a:lnTo>
                <a:lnTo>
                  <a:pt x="14" y="292"/>
                </a:lnTo>
                <a:lnTo>
                  <a:pt x="14" y="294"/>
                </a:lnTo>
                <a:lnTo>
                  <a:pt x="14" y="294"/>
                </a:lnTo>
                <a:lnTo>
                  <a:pt x="13" y="294"/>
                </a:lnTo>
                <a:lnTo>
                  <a:pt x="13" y="294"/>
                </a:lnTo>
                <a:lnTo>
                  <a:pt x="13" y="298"/>
                </a:lnTo>
                <a:lnTo>
                  <a:pt x="13" y="298"/>
                </a:lnTo>
                <a:close/>
                <a:moveTo>
                  <a:pt x="289" y="42"/>
                </a:moveTo>
                <a:lnTo>
                  <a:pt x="289" y="42"/>
                </a:lnTo>
                <a:lnTo>
                  <a:pt x="283" y="34"/>
                </a:lnTo>
                <a:lnTo>
                  <a:pt x="283" y="34"/>
                </a:lnTo>
                <a:lnTo>
                  <a:pt x="282" y="36"/>
                </a:lnTo>
                <a:lnTo>
                  <a:pt x="282" y="36"/>
                </a:lnTo>
                <a:lnTo>
                  <a:pt x="287" y="44"/>
                </a:lnTo>
                <a:lnTo>
                  <a:pt x="287" y="44"/>
                </a:lnTo>
                <a:lnTo>
                  <a:pt x="289" y="42"/>
                </a:lnTo>
                <a:lnTo>
                  <a:pt x="289" y="42"/>
                </a:lnTo>
                <a:close/>
                <a:moveTo>
                  <a:pt x="202" y="342"/>
                </a:moveTo>
                <a:lnTo>
                  <a:pt x="202" y="342"/>
                </a:lnTo>
                <a:lnTo>
                  <a:pt x="194" y="342"/>
                </a:lnTo>
                <a:lnTo>
                  <a:pt x="194" y="342"/>
                </a:lnTo>
                <a:lnTo>
                  <a:pt x="192" y="345"/>
                </a:lnTo>
                <a:lnTo>
                  <a:pt x="192" y="345"/>
                </a:lnTo>
                <a:lnTo>
                  <a:pt x="201" y="345"/>
                </a:lnTo>
                <a:lnTo>
                  <a:pt x="201" y="345"/>
                </a:lnTo>
                <a:lnTo>
                  <a:pt x="202" y="343"/>
                </a:lnTo>
                <a:lnTo>
                  <a:pt x="202" y="343"/>
                </a:lnTo>
                <a:lnTo>
                  <a:pt x="202" y="342"/>
                </a:lnTo>
                <a:lnTo>
                  <a:pt x="202" y="342"/>
                </a:lnTo>
                <a:close/>
                <a:moveTo>
                  <a:pt x="289" y="72"/>
                </a:moveTo>
                <a:lnTo>
                  <a:pt x="289" y="72"/>
                </a:lnTo>
                <a:lnTo>
                  <a:pt x="289" y="72"/>
                </a:lnTo>
                <a:lnTo>
                  <a:pt x="289" y="72"/>
                </a:lnTo>
                <a:lnTo>
                  <a:pt x="290" y="71"/>
                </a:lnTo>
                <a:lnTo>
                  <a:pt x="290" y="71"/>
                </a:lnTo>
                <a:lnTo>
                  <a:pt x="290" y="69"/>
                </a:lnTo>
                <a:lnTo>
                  <a:pt x="290" y="69"/>
                </a:lnTo>
                <a:lnTo>
                  <a:pt x="290" y="61"/>
                </a:lnTo>
                <a:lnTo>
                  <a:pt x="290" y="61"/>
                </a:lnTo>
                <a:lnTo>
                  <a:pt x="289" y="56"/>
                </a:lnTo>
                <a:lnTo>
                  <a:pt x="289" y="56"/>
                </a:lnTo>
                <a:lnTo>
                  <a:pt x="289" y="56"/>
                </a:lnTo>
                <a:lnTo>
                  <a:pt x="289" y="56"/>
                </a:lnTo>
                <a:lnTo>
                  <a:pt x="289" y="72"/>
                </a:lnTo>
                <a:lnTo>
                  <a:pt x="289" y="72"/>
                </a:lnTo>
                <a:close/>
                <a:moveTo>
                  <a:pt x="78" y="352"/>
                </a:moveTo>
                <a:lnTo>
                  <a:pt x="78" y="352"/>
                </a:lnTo>
                <a:lnTo>
                  <a:pt x="66" y="355"/>
                </a:lnTo>
                <a:lnTo>
                  <a:pt x="66" y="355"/>
                </a:lnTo>
                <a:lnTo>
                  <a:pt x="76" y="355"/>
                </a:lnTo>
                <a:lnTo>
                  <a:pt x="76" y="355"/>
                </a:lnTo>
                <a:lnTo>
                  <a:pt x="77" y="355"/>
                </a:lnTo>
                <a:lnTo>
                  <a:pt x="77" y="355"/>
                </a:lnTo>
                <a:lnTo>
                  <a:pt x="78" y="352"/>
                </a:lnTo>
                <a:lnTo>
                  <a:pt x="78" y="352"/>
                </a:lnTo>
                <a:close/>
                <a:moveTo>
                  <a:pt x="24" y="328"/>
                </a:moveTo>
                <a:lnTo>
                  <a:pt x="24" y="328"/>
                </a:lnTo>
                <a:lnTo>
                  <a:pt x="23" y="329"/>
                </a:lnTo>
                <a:lnTo>
                  <a:pt x="23" y="331"/>
                </a:lnTo>
                <a:lnTo>
                  <a:pt x="23" y="331"/>
                </a:lnTo>
                <a:lnTo>
                  <a:pt x="24" y="335"/>
                </a:lnTo>
                <a:lnTo>
                  <a:pt x="24" y="335"/>
                </a:lnTo>
                <a:lnTo>
                  <a:pt x="27" y="342"/>
                </a:lnTo>
                <a:lnTo>
                  <a:pt x="27" y="342"/>
                </a:lnTo>
                <a:lnTo>
                  <a:pt x="29" y="341"/>
                </a:lnTo>
                <a:lnTo>
                  <a:pt x="29" y="338"/>
                </a:lnTo>
                <a:lnTo>
                  <a:pt x="29" y="338"/>
                </a:lnTo>
                <a:lnTo>
                  <a:pt x="24" y="329"/>
                </a:lnTo>
                <a:lnTo>
                  <a:pt x="24" y="329"/>
                </a:lnTo>
                <a:lnTo>
                  <a:pt x="24" y="328"/>
                </a:lnTo>
                <a:lnTo>
                  <a:pt x="24" y="328"/>
                </a:lnTo>
                <a:close/>
                <a:moveTo>
                  <a:pt x="226" y="11"/>
                </a:moveTo>
                <a:lnTo>
                  <a:pt x="226" y="11"/>
                </a:lnTo>
                <a:lnTo>
                  <a:pt x="226" y="11"/>
                </a:lnTo>
                <a:lnTo>
                  <a:pt x="226" y="11"/>
                </a:lnTo>
                <a:lnTo>
                  <a:pt x="222" y="11"/>
                </a:lnTo>
                <a:lnTo>
                  <a:pt x="222" y="11"/>
                </a:lnTo>
                <a:lnTo>
                  <a:pt x="203" y="9"/>
                </a:lnTo>
                <a:lnTo>
                  <a:pt x="203" y="9"/>
                </a:lnTo>
                <a:lnTo>
                  <a:pt x="202" y="9"/>
                </a:lnTo>
                <a:lnTo>
                  <a:pt x="202" y="9"/>
                </a:lnTo>
                <a:lnTo>
                  <a:pt x="205" y="11"/>
                </a:lnTo>
                <a:lnTo>
                  <a:pt x="205" y="11"/>
                </a:lnTo>
                <a:lnTo>
                  <a:pt x="216" y="11"/>
                </a:lnTo>
                <a:lnTo>
                  <a:pt x="216" y="11"/>
                </a:lnTo>
                <a:lnTo>
                  <a:pt x="218" y="11"/>
                </a:lnTo>
                <a:lnTo>
                  <a:pt x="218" y="11"/>
                </a:lnTo>
                <a:lnTo>
                  <a:pt x="226" y="11"/>
                </a:lnTo>
                <a:lnTo>
                  <a:pt x="226" y="11"/>
                </a:lnTo>
                <a:close/>
                <a:moveTo>
                  <a:pt x="64" y="8"/>
                </a:moveTo>
                <a:lnTo>
                  <a:pt x="64" y="8"/>
                </a:lnTo>
                <a:lnTo>
                  <a:pt x="56" y="11"/>
                </a:lnTo>
                <a:lnTo>
                  <a:pt x="56" y="11"/>
                </a:lnTo>
                <a:lnTo>
                  <a:pt x="56" y="12"/>
                </a:lnTo>
                <a:lnTo>
                  <a:pt x="56" y="12"/>
                </a:lnTo>
                <a:lnTo>
                  <a:pt x="64" y="12"/>
                </a:lnTo>
                <a:lnTo>
                  <a:pt x="64" y="12"/>
                </a:lnTo>
                <a:lnTo>
                  <a:pt x="64" y="8"/>
                </a:lnTo>
                <a:lnTo>
                  <a:pt x="64" y="8"/>
                </a:lnTo>
                <a:close/>
                <a:moveTo>
                  <a:pt x="239" y="343"/>
                </a:moveTo>
                <a:lnTo>
                  <a:pt x="239" y="343"/>
                </a:lnTo>
                <a:lnTo>
                  <a:pt x="229" y="343"/>
                </a:lnTo>
                <a:lnTo>
                  <a:pt x="229" y="343"/>
                </a:lnTo>
                <a:lnTo>
                  <a:pt x="229" y="345"/>
                </a:lnTo>
                <a:lnTo>
                  <a:pt x="229" y="345"/>
                </a:lnTo>
                <a:lnTo>
                  <a:pt x="226" y="346"/>
                </a:lnTo>
                <a:lnTo>
                  <a:pt x="226" y="346"/>
                </a:lnTo>
                <a:lnTo>
                  <a:pt x="226" y="346"/>
                </a:lnTo>
                <a:lnTo>
                  <a:pt x="226" y="346"/>
                </a:lnTo>
                <a:lnTo>
                  <a:pt x="238" y="345"/>
                </a:lnTo>
                <a:lnTo>
                  <a:pt x="238" y="345"/>
                </a:lnTo>
                <a:lnTo>
                  <a:pt x="239" y="343"/>
                </a:lnTo>
                <a:lnTo>
                  <a:pt x="239" y="343"/>
                </a:lnTo>
                <a:close/>
                <a:moveTo>
                  <a:pt x="213" y="348"/>
                </a:moveTo>
                <a:lnTo>
                  <a:pt x="213" y="348"/>
                </a:lnTo>
                <a:lnTo>
                  <a:pt x="223" y="348"/>
                </a:lnTo>
                <a:lnTo>
                  <a:pt x="223" y="348"/>
                </a:lnTo>
                <a:lnTo>
                  <a:pt x="223" y="348"/>
                </a:lnTo>
                <a:lnTo>
                  <a:pt x="223" y="348"/>
                </a:lnTo>
                <a:lnTo>
                  <a:pt x="226" y="343"/>
                </a:lnTo>
                <a:lnTo>
                  <a:pt x="226" y="343"/>
                </a:lnTo>
                <a:lnTo>
                  <a:pt x="225" y="343"/>
                </a:lnTo>
                <a:lnTo>
                  <a:pt x="225" y="343"/>
                </a:lnTo>
                <a:lnTo>
                  <a:pt x="222" y="345"/>
                </a:lnTo>
                <a:lnTo>
                  <a:pt x="222" y="345"/>
                </a:lnTo>
                <a:lnTo>
                  <a:pt x="216" y="346"/>
                </a:lnTo>
                <a:lnTo>
                  <a:pt x="216" y="346"/>
                </a:lnTo>
                <a:lnTo>
                  <a:pt x="215" y="346"/>
                </a:lnTo>
                <a:lnTo>
                  <a:pt x="215" y="346"/>
                </a:lnTo>
                <a:lnTo>
                  <a:pt x="213" y="348"/>
                </a:lnTo>
                <a:lnTo>
                  <a:pt x="213" y="348"/>
                </a:lnTo>
                <a:close/>
                <a:moveTo>
                  <a:pt x="304" y="130"/>
                </a:moveTo>
                <a:lnTo>
                  <a:pt x="304" y="130"/>
                </a:lnTo>
                <a:lnTo>
                  <a:pt x="304" y="130"/>
                </a:lnTo>
                <a:lnTo>
                  <a:pt x="304" y="130"/>
                </a:lnTo>
                <a:lnTo>
                  <a:pt x="304" y="132"/>
                </a:lnTo>
                <a:lnTo>
                  <a:pt x="304" y="132"/>
                </a:lnTo>
                <a:lnTo>
                  <a:pt x="304" y="140"/>
                </a:lnTo>
                <a:lnTo>
                  <a:pt x="304" y="140"/>
                </a:lnTo>
                <a:lnTo>
                  <a:pt x="304" y="159"/>
                </a:lnTo>
                <a:lnTo>
                  <a:pt x="304" y="159"/>
                </a:lnTo>
                <a:lnTo>
                  <a:pt x="304" y="160"/>
                </a:lnTo>
                <a:lnTo>
                  <a:pt x="304" y="160"/>
                </a:lnTo>
                <a:lnTo>
                  <a:pt x="306" y="160"/>
                </a:lnTo>
                <a:lnTo>
                  <a:pt x="306" y="159"/>
                </a:lnTo>
                <a:lnTo>
                  <a:pt x="306" y="159"/>
                </a:lnTo>
                <a:lnTo>
                  <a:pt x="306" y="156"/>
                </a:lnTo>
                <a:lnTo>
                  <a:pt x="306" y="156"/>
                </a:lnTo>
                <a:lnTo>
                  <a:pt x="306" y="154"/>
                </a:lnTo>
                <a:lnTo>
                  <a:pt x="306" y="154"/>
                </a:lnTo>
                <a:lnTo>
                  <a:pt x="304" y="153"/>
                </a:lnTo>
                <a:lnTo>
                  <a:pt x="304" y="153"/>
                </a:lnTo>
                <a:lnTo>
                  <a:pt x="304" y="147"/>
                </a:lnTo>
                <a:lnTo>
                  <a:pt x="304" y="147"/>
                </a:lnTo>
                <a:lnTo>
                  <a:pt x="304" y="130"/>
                </a:lnTo>
                <a:lnTo>
                  <a:pt x="304" y="130"/>
                </a:lnTo>
                <a:close/>
                <a:moveTo>
                  <a:pt x="34" y="113"/>
                </a:moveTo>
                <a:lnTo>
                  <a:pt x="34" y="113"/>
                </a:lnTo>
                <a:lnTo>
                  <a:pt x="36" y="112"/>
                </a:lnTo>
                <a:lnTo>
                  <a:pt x="36" y="112"/>
                </a:lnTo>
                <a:lnTo>
                  <a:pt x="37" y="109"/>
                </a:lnTo>
                <a:lnTo>
                  <a:pt x="37" y="109"/>
                </a:lnTo>
                <a:lnTo>
                  <a:pt x="37" y="103"/>
                </a:lnTo>
                <a:lnTo>
                  <a:pt x="37" y="103"/>
                </a:lnTo>
                <a:lnTo>
                  <a:pt x="36" y="102"/>
                </a:lnTo>
                <a:lnTo>
                  <a:pt x="36" y="102"/>
                </a:lnTo>
                <a:lnTo>
                  <a:pt x="34" y="103"/>
                </a:lnTo>
                <a:lnTo>
                  <a:pt x="34" y="105"/>
                </a:lnTo>
                <a:lnTo>
                  <a:pt x="34" y="105"/>
                </a:lnTo>
                <a:lnTo>
                  <a:pt x="34" y="109"/>
                </a:lnTo>
                <a:lnTo>
                  <a:pt x="34" y="109"/>
                </a:lnTo>
                <a:lnTo>
                  <a:pt x="34" y="113"/>
                </a:lnTo>
                <a:lnTo>
                  <a:pt x="34" y="113"/>
                </a:lnTo>
                <a:close/>
                <a:moveTo>
                  <a:pt x="117" y="332"/>
                </a:moveTo>
                <a:lnTo>
                  <a:pt x="117" y="332"/>
                </a:lnTo>
                <a:lnTo>
                  <a:pt x="117" y="332"/>
                </a:lnTo>
                <a:lnTo>
                  <a:pt x="117" y="332"/>
                </a:lnTo>
                <a:lnTo>
                  <a:pt x="130" y="332"/>
                </a:lnTo>
                <a:lnTo>
                  <a:pt x="130" y="332"/>
                </a:lnTo>
                <a:lnTo>
                  <a:pt x="131" y="332"/>
                </a:lnTo>
                <a:lnTo>
                  <a:pt x="131" y="332"/>
                </a:lnTo>
                <a:lnTo>
                  <a:pt x="134" y="331"/>
                </a:lnTo>
                <a:lnTo>
                  <a:pt x="134" y="331"/>
                </a:lnTo>
                <a:lnTo>
                  <a:pt x="132" y="331"/>
                </a:lnTo>
                <a:lnTo>
                  <a:pt x="132" y="331"/>
                </a:lnTo>
                <a:lnTo>
                  <a:pt x="124" y="331"/>
                </a:lnTo>
                <a:lnTo>
                  <a:pt x="124" y="331"/>
                </a:lnTo>
                <a:lnTo>
                  <a:pt x="122" y="331"/>
                </a:lnTo>
                <a:lnTo>
                  <a:pt x="122" y="331"/>
                </a:lnTo>
                <a:lnTo>
                  <a:pt x="120" y="332"/>
                </a:lnTo>
                <a:lnTo>
                  <a:pt x="120" y="332"/>
                </a:lnTo>
                <a:lnTo>
                  <a:pt x="117" y="332"/>
                </a:lnTo>
                <a:lnTo>
                  <a:pt x="117" y="332"/>
                </a:lnTo>
                <a:close/>
                <a:moveTo>
                  <a:pt x="17" y="92"/>
                </a:moveTo>
                <a:lnTo>
                  <a:pt x="17" y="92"/>
                </a:lnTo>
                <a:lnTo>
                  <a:pt x="14" y="92"/>
                </a:lnTo>
                <a:lnTo>
                  <a:pt x="14" y="92"/>
                </a:lnTo>
                <a:lnTo>
                  <a:pt x="14" y="102"/>
                </a:lnTo>
                <a:lnTo>
                  <a:pt x="14" y="102"/>
                </a:lnTo>
                <a:lnTo>
                  <a:pt x="16" y="100"/>
                </a:lnTo>
                <a:lnTo>
                  <a:pt x="16" y="100"/>
                </a:lnTo>
                <a:lnTo>
                  <a:pt x="17" y="99"/>
                </a:lnTo>
                <a:lnTo>
                  <a:pt x="17" y="99"/>
                </a:lnTo>
                <a:lnTo>
                  <a:pt x="17" y="93"/>
                </a:lnTo>
                <a:lnTo>
                  <a:pt x="17" y="93"/>
                </a:lnTo>
                <a:lnTo>
                  <a:pt x="17" y="92"/>
                </a:lnTo>
                <a:lnTo>
                  <a:pt x="17" y="92"/>
                </a:lnTo>
                <a:close/>
                <a:moveTo>
                  <a:pt x="23" y="85"/>
                </a:moveTo>
                <a:lnTo>
                  <a:pt x="23" y="85"/>
                </a:lnTo>
                <a:lnTo>
                  <a:pt x="22" y="86"/>
                </a:lnTo>
                <a:lnTo>
                  <a:pt x="22" y="89"/>
                </a:lnTo>
                <a:lnTo>
                  <a:pt x="22" y="89"/>
                </a:lnTo>
                <a:lnTo>
                  <a:pt x="20" y="95"/>
                </a:lnTo>
                <a:lnTo>
                  <a:pt x="20" y="95"/>
                </a:lnTo>
                <a:lnTo>
                  <a:pt x="20" y="96"/>
                </a:lnTo>
                <a:lnTo>
                  <a:pt x="20" y="96"/>
                </a:lnTo>
                <a:lnTo>
                  <a:pt x="23" y="95"/>
                </a:lnTo>
                <a:lnTo>
                  <a:pt x="23" y="95"/>
                </a:lnTo>
                <a:lnTo>
                  <a:pt x="23" y="90"/>
                </a:lnTo>
                <a:lnTo>
                  <a:pt x="23" y="90"/>
                </a:lnTo>
                <a:lnTo>
                  <a:pt x="24" y="90"/>
                </a:lnTo>
                <a:lnTo>
                  <a:pt x="24" y="90"/>
                </a:lnTo>
                <a:lnTo>
                  <a:pt x="23" y="85"/>
                </a:lnTo>
                <a:lnTo>
                  <a:pt x="23" y="85"/>
                </a:lnTo>
                <a:close/>
                <a:moveTo>
                  <a:pt x="80" y="363"/>
                </a:moveTo>
                <a:lnTo>
                  <a:pt x="80" y="363"/>
                </a:lnTo>
                <a:lnTo>
                  <a:pt x="81" y="363"/>
                </a:lnTo>
                <a:lnTo>
                  <a:pt x="81" y="363"/>
                </a:lnTo>
                <a:lnTo>
                  <a:pt x="86" y="363"/>
                </a:lnTo>
                <a:lnTo>
                  <a:pt x="86" y="363"/>
                </a:lnTo>
                <a:lnTo>
                  <a:pt x="87" y="363"/>
                </a:lnTo>
                <a:lnTo>
                  <a:pt x="87" y="363"/>
                </a:lnTo>
                <a:lnTo>
                  <a:pt x="88" y="360"/>
                </a:lnTo>
                <a:lnTo>
                  <a:pt x="88" y="360"/>
                </a:lnTo>
                <a:lnTo>
                  <a:pt x="87" y="360"/>
                </a:lnTo>
                <a:lnTo>
                  <a:pt x="87" y="360"/>
                </a:lnTo>
                <a:lnTo>
                  <a:pt x="80" y="362"/>
                </a:lnTo>
                <a:lnTo>
                  <a:pt x="80" y="362"/>
                </a:lnTo>
                <a:lnTo>
                  <a:pt x="80" y="363"/>
                </a:lnTo>
                <a:lnTo>
                  <a:pt x="80" y="363"/>
                </a:lnTo>
                <a:close/>
                <a:moveTo>
                  <a:pt x="33" y="89"/>
                </a:moveTo>
                <a:lnTo>
                  <a:pt x="33" y="89"/>
                </a:lnTo>
                <a:lnTo>
                  <a:pt x="33" y="89"/>
                </a:lnTo>
                <a:lnTo>
                  <a:pt x="33" y="89"/>
                </a:lnTo>
                <a:lnTo>
                  <a:pt x="32" y="89"/>
                </a:lnTo>
                <a:lnTo>
                  <a:pt x="32" y="89"/>
                </a:lnTo>
                <a:lnTo>
                  <a:pt x="30" y="90"/>
                </a:lnTo>
                <a:lnTo>
                  <a:pt x="30" y="90"/>
                </a:lnTo>
                <a:lnTo>
                  <a:pt x="32" y="102"/>
                </a:lnTo>
                <a:lnTo>
                  <a:pt x="32" y="102"/>
                </a:lnTo>
                <a:lnTo>
                  <a:pt x="32" y="103"/>
                </a:lnTo>
                <a:lnTo>
                  <a:pt x="32" y="103"/>
                </a:lnTo>
                <a:lnTo>
                  <a:pt x="32" y="103"/>
                </a:lnTo>
                <a:lnTo>
                  <a:pt x="32" y="103"/>
                </a:lnTo>
                <a:lnTo>
                  <a:pt x="32" y="102"/>
                </a:lnTo>
                <a:lnTo>
                  <a:pt x="32" y="102"/>
                </a:lnTo>
                <a:lnTo>
                  <a:pt x="33" y="89"/>
                </a:lnTo>
                <a:lnTo>
                  <a:pt x="33" y="89"/>
                </a:lnTo>
                <a:close/>
                <a:moveTo>
                  <a:pt x="61" y="370"/>
                </a:moveTo>
                <a:lnTo>
                  <a:pt x="61" y="370"/>
                </a:lnTo>
                <a:lnTo>
                  <a:pt x="60" y="370"/>
                </a:lnTo>
                <a:lnTo>
                  <a:pt x="60" y="370"/>
                </a:lnTo>
                <a:lnTo>
                  <a:pt x="46" y="366"/>
                </a:lnTo>
                <a:lnTo>
                  <a:pt x="46" y="366"/>
                </a:lnTo>
                <a:lnTo>
                  <a:pt x="44" y="366"/>
                </a:lnTo>
                <a:lnTo>
                  <a:pt x="44" y="366"/>
                </a:lnTo>
                <a:lnTo>
                  <a:pt x="43" y="365"/>
                </a:lnTo>
                <a:lnTo>
                  <a:pt x="43" y="365"/>
                </a:lnTo>
                <a:lnTo>
                  <a:pt x="41" y="365"/>
                </a:lnTo>
                <a:lnTo>
                  <a:pt x="41" y="365"/>
                </a:lnTo>
                <a:lnTo>
                  <a:pt x="36" y="362"/>
                </a:lnTo>
                <a:lnTo>
                  <a:pt x="36" y="362"/>
                </a:lnTo>
                <a:lnTo>
                  <a:pt x="34" y="360"/>
                </a:lnTo>
                <a:lnTo>
                  <a:pt x="34" y="360"/>
                </a:lnTo>
                <a:lnTo>
                  <a:pt x="40" y="365"/>
                </a:lnTo>
                <a:lnTo>
                  <a:pt x="46" y="368"/>
                </a:lnTo>
                <a:lnTo>
                  <a:pt x="53" y="369"/>
                </a:lnTo>
                <a:lnTo>
                  <a:pt x="61" y="370"/>
                </a:lnTo>
                <a:lnTo>
                  <a:pt x="61" y="370"/>
                </a:lnTo>
                <a:close/>
                <a:moveTo>
                  <a:pt x="130" y="32"/>
                </a:moveTo>
                <a:lnTo>
                  <a:pt x="130" y="32"/>
                </a:lnTo>
                <a:lnTo>
                  <a:pt x="121" y="29"/>
                </a:lnTo>
                <a:lnTo>
                  <a:pt x="121" y="29"/>
                </a:lnTo>
                <a:lnTo>
                  <a:pt x="121" y="29"/>
                </a:lnTo>
                <a:lnTo>
                  <a:pt x="121" y="29"/>
                </a:lnTo>
                <a:lnTo>
                  <a:pt x="120" y="31"/>
                </a:lnTo>
                <a:lnTo>
                  <a:pt x="120" y="31"/>
                </a:lnTo>
                <a:lnTo>
                  <a:pt x="121" y="31"/>
                </a:lnTo>
                <a:lnTo>
                  <a:pt x="121" y="31"/>
                </a:lnTo>
                <a:lnTo>
                  <a:pt x="122" y="34"/>
                </a:lnTo>
                <a:lnTo>
                  <a:pt x="125" y="34"/>
                </a:lnTo>
                <a:lnTo>
                  <a:pt x="125" y="34"/>
                </a:lnTo>
                <a:lnTo>
                  <a:pt x="127" y="35"/>
                </a:lnTo>
                <a:lnTo>
                  <a:pt x="128" y="34"/>
                </a:lnTo>
                <a:lnTo>
                  <a:pt x="128" y="34"/>
                </a:lnTo>
                <a:lnTo>
                  <a:pt x="130" y="32"/>
                </a:lnTo>
                <a:lnTo>
                  <a:pt x="130" y="32"/>
                </a:lnTo>
                <a:close/>
                <a:moveTo>
                  <a:pt x="191" y="345"/>
                </a:moveTo>
                <a:lnTo>
                  <a:pt x="191" y="345"/>
                </a:lnTo>
                <a:lnTo>
                  <a:pt x="192" y="342"/>
                </a:lnTo>
                <a:lnTo>
                  <a:pt x="192" y="342"/>
                </a:lnTo>
                <a:lnTo>
                  <a:pt x="185" y="341"/>
                </a:lnTo>
                <a:lnTo>
                  <a:pt x="185" y="341"/>
                </a:lnTo>
                <a:lnTo>
                  <a:pt x="184" y="342"/>
                </a:lnTo>
                <a:lnTo>
                  <a:pt x="184" y="342"/>
                </a:lnTo>
                <a:lnTo>
                  <a:pt x="186" y="343"/>
                </a:lnTo>
                <a:lnTo>
                  <a:pt x="186" y="343"/>
                </a:lnTo>
                <a:lnTo>
                  <a:pt x="188" y="346"/>
                </a:lnTo>
                <a:lnTo>
                  <a:pt x="188" y="346"/>
                </a:lnTo>
                <a:lnTo>
                  <a:pt x="191" y="345"/>
                </a:lnTo>
                <a:lnTo>
                  <a:pt x="191" y="345"/>
                </a:lnTo>
                <a:close/>
                <a:moveTo>
                  <a:pt x="249" y="335"/>
                </a:moveTo>
                <a:lnTo>
                  <a:pt x="249" y="335"/>
                </a:lnTo>
                <a:lnTo>
                  <a:pt x="249" y="335"/>
                </a:lnTo>
                <a:lnTo>
                  <a:pt x="249" y="335"/>
                </a:lnTo>
                <a:lnTo>
                  <a:pt x="253" y="329"/>
                </a:lnTo>
                <a:lnTo>
                  <a:pt x="253" y="329"/>
                </a:lnTo>
                <a:lnTo>
                  <a:pt x="246" y="329"/>
                </a:lnTo>
                <a:lnTo>
                  <a:pt x="246" y="329"/>
                </a:lnTo>
                <a:lnTo>
                  <a:pt x="240" y="329"/>
                </a:lnTo>
                <a:lnTo>
                  <a:pt x="240" y="329"/>
                </a:lnTo>
                <a:lnTo>
                  <a:pt x="242" y="331"/>
                </a:lnTo>
                <a:lnTo>
                  <a:pt x="242" y="331"/>
                </a:lnTo>
                <a:lnTo>
                  <a:pt x="242" y="331"/>
                </a:lnTo>
                <a:lnTo>
                  <a:pt x="242" y="331"/>
                </a:lnTo>
                <a:lnTo>
                  <a:pt x="243" y="331"/>
                </a:lnTo>
                <a:lnTo>
                  <a:pt x="243" y="331"/>
                </a:lnTo>
                <a:lnTo>
                  <a:pt x="248" y="331"/>
                </a:lnTo>
                <a:lnTo>
                  <a:pt x="248" y="331"/>
                </a:lnTo>
                <a:lnTo>
                  <a:pt x="249" y="332"/>
                </a:lnTo>
                <a:lnTo>
                  <a:pt x="249" y="333"/>
                </a:lnTo>
                <a:lnTo>
                  <a:pt x="249" y="333"/>
                </a:lnTo>
                <a:lnTo>
                  <a:pt x="249" y="335"/>
                </a:lnTo>
                <a:lnTo>
                  <a:pt x="249" y="335"/>
                </a:lnTo>
                <a:close/>
                <a:moveTo>
                  <a:pt x="44" y="106"/>
                </a:moveTo>
                <a:lnTo>
                  <a:pt x="44" y="106"/>
                </a:lnTo>
                <a:lnTo>
                  <a:pt x="41" y="119"/>
                </a:lnTo>
                <a:lnTo>
                  <a:pt x="41" y="119"/>
                </a:lnTo>
                <a:lnTo>
                  <a:pt x="44" y="117"/>
                </a:lnTo>
                <a:lnTo>
                  <a:pt x="44" y="117"/>
                </a:lnTo>
                <a:lnTo>
                  <a:pt x="44" y="116"/>
                </a:lnTo>
                <a:lnTo>
                  <a:pt x="44" y="116"/>
                </a:lnTo>
                <a:lnTo>
                  <a:pt x="44" y="106"/>
                </a:lnTo>
                <a:lnTo>
                  <a:pt x="44" y="106"/>
                </a:lnTo>
                <a:close/>
                <a:moveTo>
                  <a:pt x="68" y="34"/>
                </a:move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1" y="31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2"/>
                </a:lnTo>
                <a:lnTo>
                  <a:pt x="57" y="34"/>
                </a:lnTo>
                <a:lnTo>
                  <a:pt x="57" y="34"/>
                </a:lnTo>
                <a:lnTo>
                  <a:pt x="57" y="35"/>
                </a:lnTo>
                <a:lnTo>
                  <a:pt x="57" y="35"/>
                </a:lnTo>
                <a:lnTo>
                  <a:pt x="68" y="34"/>
                </a:lnTo>
                <a:lnTo>
                  <a:pt x="68" y="34"/>
                </a:lnTo>
                <a:close/>
                <a:moveTo>
                  <a:pt x="230" y="331"/>
                </a:moveTo>
                <a:lnTo>
                  <a:pt x="230" y="331"/>
                </a:lnTo>
                <a:lnTo>
                  <a:pt x="221" y="329"/>
                </a:lnTo>
                <a:lnTo>
                  <a:pt x="212" y="329"/>
                </a:lnTo>
                <a:lnTo>
                  <a:pt x="212" y="329"/>
                </a:lnTo>
                <a:lnTo>
                  <a:pt x="212" y="331"/>
                </a:lnTo>
                <a:lnTo>
                  <a:pt x="212" y="331"/>
                </a:lnTo>
                <a:lnTo>
                  <a:pt x="230" y="331"/>
                </a:lnTo>
                <a:lnTo>
                  <a:pt x="230" y="331"/>
                </a:lnTo>
                <a:close/>
                <a:moveTo>
                  <a:pt x="24" y="125"/>
                </a:moveTo>
                <a:lnTo>
                  <a:pt x="24" y="125"/>
                </a:lnTo>
                <a:lnTo>
                  <a:pt x="23" y="126"/>
                </a:lnTo>
                <a:lnTo>
                  <a:pt x="23" y="126"/>
                </a:lnTo>
                <a:lnTo>
                  <a:pt x="22" y="136"/>
                </a:lnTo>
                <a:lnTo>
                  <a:pt x="22" y="136"/>
                </a:lnTo>
                <a:lnTo>
                  <a:pt x="22" y="137"/>
                </a:lnTo>
                <a:lnTo>
                  <a:pt x="22" y="137"/>
                </a:lnTo>
                <a:lnTo>
                  <a:pt x="23" y="136"/>
                </a:lnTo>
                <a:lnTo>
                  <a:pt x="23" y="136"/>
                </a:lnTo>
                <a:lnTo>
                  <a:pt x="24" y="135"/>
                </a:lnTo>
                <a:lnTo>
                  <a:pt x="24" y="133"/>
                </a:lnTo>
                <a:lnTo>
                  <a:pt x="24" y="133"/>
                </a:lnTo>
                <a:lnTo>
                  <a:pt x="24" y="126"/>
                </a:lnTo>
                <a:lnTo>
                  <a:pt x="24" y="126"/>
                </a:lnTo>
                <a:lnTo>
                  <a:pt x="24" y="125"/>
                </a:lnTo>
                <a:lnTo>
                  <a:pt x="24" y="125"/>
                </a:lnTo>
                <a:close/>
                <a:moveTo>
                  <a:pt x="255" y="291"/>
                </a:moveTo>
                <a:lnTo>
                  <a:pt x="255" y="291"/>
                </a:lnTo>
                <a:lnTo>
                  <a:pt x="255" y="274"/>
                </a:lnTo>
                <a:lnTo>
                  <a:pt x="256" y="257"/>
                </a:lnTo>
                <a:lnTo>
                  <a:pt x="256" y="257"/>
                </a:lnTo>
                <a:lnTo>
                  <a:pt x="255" y="291"/>
                </a:lnTo>
                <a:lnTo>
                  <a:pt x="255" y="291"/>
                </a:lnTo>
                <a:close/>
                <a:moveTo>
                  <a:pt x="198" y="351"/>
                </a:moveTo>
                <a:lnTo>
                  <a:pt x="198" y="351"/>
                </a:lnTo>
                <a:lnTo>
                  <a:pt x="191" y="351"/>
                </a:lnTo>
                <a:lnTo>
                  <a:pt x="191" y="351"/>
                </a:lnTo>
                <a:lnTo>
                  <a:pt x="189" y="352"/>
                </a:lnTo>
                <a:lnTo>
                  <a:pt x="189" y="352"/>
                </a:lnTo>
                <a:lnTo>
                  <a:pt x="192" y="352"/>
                </a:lnTo>
                <a:lnTo>
                  <a:pt x="192" y="353"/>
                </a:lnTo>
                <a:lnTo>
                  <a:pt x="192" y="353"/>
                </a:lnTo>
                <a:lnTo>
                  <a:pt x="196" y="353"/>
                </a:lnTo>
                <a:lnTo>
                  <a:pt x="196" y="353"/>
                </a:lnTo>
                <a:lnTo>
                  <a:pt x="198" y="351"/>
                </a:lnTo>
                <a:lnTo>
                  <a:pt x="198" y="351"/>
                </a:lnTo>
                <a:close/>
                <a:moveTo>
                  <a:pt x="266" y="254"/>
                </a:moveTo>
                <a:lnTo>
                  <a:pt x="266" y="254"/>
                </a:lnTo>
                <a:lnTo>
                  <a:pt x="266" y="254"/>
                </a:lnTo>
                <a:lnTo>
                  <a:pt x="266" y="254"/>
                </a:lnTo>
                <a:lnTo>
                  <a:pt x="266" y="252"/>
                </a:lnTo>
                <a:lnTo>
                  <a:pt x="266" y="252"/>
                </a:lnTo>
                <a:lnTo>
                  <a:pt x="266" y="247"/>
                </a:lnTo>
                <a:lnTo>
                  <a:pt x="266" y="247"/>
                </a:lnTo>
                <a:lnTo>
                  <a:pt x="267" y="233"/>
                </a:lnTo>
                <a:lnTo>
                  <a:pt x="267" y="233"/>
                </a:lnTo>
                <a:lnTo>
                  <a:pt x="266" y="231"/>
                </a:lnTo>
                <a:lnTo>
                  <a:pt x="266" y="231"/>
                </a:lnTo>
                <a:lnTo>
                  <a:pt x="266" y="233"/>
                </a:lnTo>
                <a:lnTo>
                  <a:pt x="266" y="234"/>
                </a:lnTo>
                <a:lnTo>
                  <a:pt x="266" y="234"/>
                </a:lnTo>
                <a:lnTo>
                  <a:pt x="266" y="245"/>
                </a:lnTo>
                <a:lnTo>
                  <a:pt x="266" y="245"/>
                </a:lnTo>
                <a:lnTo>
                  <a:pt x="266" y="254"/>
                </a:lnTo>
                <a:lnTo>
                  <a:pt x="266" y="254"/>
                </a:lnTo>
                <a:close/>
                <a:moveTo>
                  <a:pt x="232" y="338"/>
                </a:moveTo>
                <a:lnTo>
                  <a:pt x="232" y="338"/>
                </a:lnTo>
                <a:lnTo>
                  <a:pt x="222" y="338"/>
                </a:lnTo>
                <a:lnTo>
                  <a:pt x="222" y="338"/>
                </a:lnTo>
                <a:lnTo>
                  <a:pt x="221" y="341"/>
                </a:lnTo>
                <a:lnTo>
                  <a:pt x="221" y="341"/>
                </a:lnTo>
                <a:lnTo>
                  <a:pt x="221" y="341"/>
                </a:lnTo>
                <a:lnTo>
                  <a:pt x="221" y="341"/>
                </a:lnTo>
                <a:lnTo>
                  <a:pt x="230" y="339"/>
                </a:lnTo>
                <a:lnTo>
                  <a:pt x="230" y="339"/>
                </a:lnTo>
                <a:lnTo>
                  <a:pt x="232" y="338"/>
                </a:lnTo>
                <a:lnTo>
                  <a:pt x="232" y="338"/>
                </a:lnTo>
                <a:close/>
                <a:moveTo>
                  <a:pt x="32" y="32"/>
                </a:moveTo>
                <a:lnTo>
                  <a:pt x="32" y="32"/>
                </a:lnTo>
                <a:lnTo>
                  <a:pt x="36" y="29"/>
                </a:lnTo>
                <a:lnTo>
                  <a:pt x="36" y="29"/>
                </a:lnTo>
                <a:lnTo>
                  <a:pt x="36" y="28"/>
                </a:lnTo>
                <a:lnTo>
                  <a:pt x="36" y="28"/>
                </a:lnTo>
                <a:lnTo>
                  <a:pt x="36" y="24"/>
                </a:lnTo>
                <a:lnTo>
                  <a:pt x="36" y="24"/>
                </a:lnTo>
                <a:lnTo>
                  <a:pt x="33" y="27"/>
                </a:lnTo>
                <a:lnTo>
                  <a:pt x="33" y="27"/>
                </a:lnTo>
                <a:lnTo>
                  <a:pt x="32" y="28"/>
                </a:lnTo>
                <a:lnTo>
                  <a:pt x="32" y="31"/>
                </a:lnTo>
                <a:lnTo>
                  <a:pt x="32" y="31"/>
                </a:lnTo>
                <a:lnTo>
                  <a:pt x="32" y="32"/>
                </a:lnTo>
                <a:lnTo>
                  <a:pt x="32" y="32"/>
                </a:lnTo>
                <a:close/>
                <a:moveTo>
                  <a:pt x="277" y="82"/>
                </a:moveTo>
                <a:lnTo>
                  <a:pt x="277" y="82"/>
                </a:lnTo>
                <a:lnTo>
                  <a:pt x="277" y="82"/>
                </a:lnTo>
                <a:lnTo>
                  <a:pt x="277" y="82"/>
                </a:lnTo>
                <a:lnTo>
                  <a:pt x="279" y="82"/>
                </a:lnTo>
                <a:lnTo>
                  <a:pt x="279" y="82"/>
                </a:lnTo>
                <a:lnTo>
                  <a:pt x="280" y="65"/>
                </a:lnTo>
                <a:lnTo>
                  <a:pt x="280" y="65"/>
                </a:lnTo>
                <a:lnTo>
                  <a:pt x="280" y="65"/>
                </a:lnTo>
                <a:lnTo>
                  <a:pt x="280" y="65"/>
                </a:lnTo>
                <a:lnTo>
                  <a:pt x="279" y="66"/>
                </a:lnTo>
                <a:lnTo>
                  <a:pt x="279" y="66"/>
                </a:lnTo>
                <a:lnTo>
                  <a:pt x="277" y="72"/>
                </a:lnTo>
                <a:lnTo>
                  <a:pt x="277" y="72"/>
                </a:lnTo>
                <a:lnTo>
                  <a:pt x="277" y="82"/>
                </a:lnTo>
                <a:lnTo>
                  <a:pt x="277" y="82"/>
                </a:lnTo>
                <a:close/>
                <a:moveTo>
                  <a:pt x="39" y="360"/>
                </a:moveTo>
                <a:lnTo>
                  <a:pt x="39" y="360"/>
                </a:lnTo>
                <a:lnTo>
                  <a:pt x="41" y="359"/>
                </a:lnTo>
                <a:lnTo>
                  <a:pt x="41" y="359"/>
                </a:lnTo>
                <a:lnTo>
                  <a:pt x="43" y="359"/>
                </a:lnTo>
                <a:lnTo>
                  <a:pt x="43" y="359"/>
                </a:lnTo>
                <a:lnTo>
                  <a:pt x="44" y="358"/>
                </a:lnTo>
                <a:lnTo>
                  <a:pt x="44" y="358"/>
                </a:lnTo>
                <a:lnTo>
                  <a:pt x="39" y="356"/>
                </a:lnTo>
                <a:lnTo>
                  <a:pt x="39" y="356"/>
                </a:lnTo>
                <a:lnTo>
                  <a:pt x="37" y="356"/>
                </a:lnTo>
                <a:lnTo>
                  <a:pt x="37" y="356"/>
                </a:lnTo>
                <a:lnTo>
                  <a:pt x="36" y="358"/>
                </a:lnTo>
                <a:lnTo>
                  <a:pt x="34" y="356"/>
                </a:lnTo>
                <a:lnTo>
                  <a:pt x="34" y="356"/>
                </a:lnTo>
                <a:lnTo>
                  <a:pt x="33" y="356"/>
                </a:lnTo>
                <a:lnTo>
                  <a:pt x="33" y="356"/>
                </a:lnTo>
                <a:lnTo>
                  <a:pt x="33" y="356"/>
                </a:lnTo>
                <a:lnTo>
                  <a:pt x="33" y="356"/>
                </a:lnTo>
                <a:lnTo>
                  <a:pt x="39" y="360"/>
                </a:lnTo>
                <a:lnTo>
                  <a:pt x="39" y="360"/>
                </a:lnTo>
                <a:close/>
                <a:moveTo>
                  <a:pt x="293" y="268"/>
                </a:moveTo>
                <a:lnTo>
                  <a:pt x="293" y="268"/>
                </a:lnTo>
                <a:lnTo>
                  <a:pt x="294" y="257"/>
                </a:lnTo>
                <a:lnTo>
                  <a:pt x="294" y="257"/>
                </a:lnTo>
                <a:lnTo>
                  <a:pt x="294" y="257"/>
                </a:lnTo>
                <a:lnTo>
                  <a:pt x="294" y="257"/>
                </a:lnTo>
                <a:lnTo>
                  <a:pt x="292" y="270"/>
                </a:lnTo>
                <a:lnTo>
                  <a:pt x="292" y="270"/>
                </a:lnTo>
                <a:lnTo>
                  <a:pt x="292" y="268"/>
                </a:lnTo>
                <a:lnTo>
                  <a:pt x="293" y="268"/>
                </a:lnTo>
                <a:lnTo>
                  <a:pt x="293" y="268"/>
                </a:lnTo>
                <a:close/>
                <a:moveTo>
                  <a:pt x="176" y="329"/>
                </a:moveTo>
                <a:lnTo>
                  <a:pt x="176" y="329"/>
                </a:lnTo>
                <a:lnTo>
                  <a:pt x="152" y="329"/>
                </a:lnTo>
                <a:lnTo>
                  <a:pt x="152" y="329"/>
                </a:lnTo>
                <a:lnTo>
                  <a:pt x="158" y="329"/>
                </a:lnTo>
                <a:lnTo>
                  <a:pt x="158" y="329"/>
                </a:lnTo>
                <a:lnTo>
                  <a:pt x="164" y="329"/>
                </a:lnTo>
                <a:lnTo>
                  <a:pt x="169" y="329"/>
                </a:lnTo>
                <a:lnTo>
                  <a:pt x="169" y="329"/>
                </a:lnTo>
                <a:lnTo>
                  <a:pt x="169" y="329"/>
                </a:lnTo>
                <a:lnTo>
                  <a:pt x="169" y="329"/>
                </a:lnTo>
                <a:lnTo>
                  <a:pt x="175" y="329"/>
                </a:lnTo>
                <a:lnTo>
                  <a:pt x="175" y="329"/>
                </a:lnTo>
                <a:lnTo>
                  <a:pt x="175" y="329"/>
                </a:lnTo>
                <a:lnTo>
                  <a:pt x="176" y="329"/>
                </a:lnTo>
                <a:lnTo>
                  <a:pt x="176" y="329"/>
                </a:lnTo>
                <a:close/>
                <a:moveTo>
                  <a:pt x="135" y="8"/>
                </a:moveTo>
                <a:lnTo>
                  <a:pt x="135" y="8"/>
                </a:lnTo>
                <a:lnTo>
                  <a:pt x="124" y="8"/>
                </a:lnTo>
                <a:lnTo>
                  <a:pt x="124" y="8"/>
                </a:lnTo>
                <a:lnTo>
                  <a:pt x="125" y="9"/>
                </a:lnTo>
                <a:lnTo>
                  <a:pt x="125" y="9"/>
                </a:lnTo>
                <a:lnTo>
                  <a:pt x="128" y="9"/>
                </a:lnTo>
                <a:lnTo>
                  <a:pt x="130" y="11"/>
                </a:lnTo>
                <a:lnTo>
                  <a:pt x="130" y="11"/>
                </a:lnTo>
                <a:lnTo>
                  <a:pt x="130" y="12"/>
                </a:lnTo>
                <a:lnTo>
                  <a:pt x="130" y="12"/>
                </a:lnTo>
                <a:lnTo>
                  <a:pt x="132" y="11"/>
                </a:lnTo>
                <a:lnTo>
                  <a:pt x="135" y="8"/>
                </a:lnTo>
                <a:lnTo>
                  <a:pt x="135" y="8"/>
                </a:lnTo>
                <a:close/>
                <a:moveTo>
                  <a:pt x="103" y="9"/>
                </a:moveTo>
                <a:lnTo>
                  <a:pt x="103" y="9"/>
                </a:lnTo>
                <a:lnTo>
                  <a:pt x="94" y="11"/>
                </a:lnTo>
                <a:lnTo>
                  <a:pt x="94" y="11"/>
                </a:lnTo>
                <a:lnTo>
                  <a:pt x="94" y="12"/>
                </a:lnTo>
                <a:lnTo>
                  <a:pt x="94" y="12"/>
                </a:lnTo>
                <a:lnTo>
                  <a:pt x="101" y="12"/>
                </a:lnTo>
                <a:lnTo>
                  <a:pt x="101" y="12"/>
                </a:lnTo>
                <a:lnTo>
                  <a:pt x="103" y="9"/>
                </a:lnTo>
                <a:lnTo>
                  <a:pt x="103" y="9"/>
                </a:lnTo>
                <a:close/>
                <a:moveTo>
                  <a:pt x="50" y="31"/>
                </a:moveTo>
                <a:lnTo>
                  <a:pt x="50" y="31"/>
                </a:lnTo>
                <a:lnTo>
                  <a:pt x="49" y="35"/>
                </a:lnTo>
                <a:lnTo>
                  <a:pt x="49" y="35"/>
                </a:lnTo>
                <a:lnTo>
                  <a:pt x="50" y="35"/>
                </a:lnTo>
                <a:lnTo>
                  <a:pt x="50" y="35"/>
                </a:lnTo>
                <a:lnTo>
                  <a:pt x="53" y="34"/>
                </a:lnTo>
                <a:lnTo>
                  <a:pt x="53" y="34"/>
                </a:lnTo>
                <a:lnTo>
                  <a:pt x="54" y="32"/>
                </a:lnTo>
                <a:lnTo>
                  <a:pt x="54" y="32"/>
                </a:lnTo>
                <a:lnTo>
                  <a:pt x="56" y="32"/>
                </a:lnTo>
                <a:lnTo>
                  <a:pt x="56" y="32"/>
                </a:lnTo>
                <a:lnTo>
                  <a:pt x="54" y="31"/>
                </a:lnTo>
                <a:lnTo>
                  <a:pt x="54" y="31"/>
                </a:lnTo>
                <a:lnTo>
                  <a:pt x="50" y="31"/>
                </a:lnTo>
                <a:lnTo>
                  <a:pt x="50" y="31"/>
                </a:lnTo>
                <a:close/>
                <a:moveTo>
                  <a:pt x="148" y="19"/>
                </a:move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2" y="19"/>
                </a:lnTo>
                <a:lnTo>
                  <a:pt x="152" y="19"/>
                </a:lnTo>
                <a:lnTo>
                  <a:pt x="154" y="18"/>
                </a:lnTo>
                <a:lnTo>
                  <a:pt x="154" y="18"/>
                </a:lnTo>
                <a:lnTo>
                  <a:pt x="154" y="17"/>
                </a:lnTo>
                <a:lnTo>
                  <a:pt x="154" y="15"/>
                </a:lnTo>
                <a:lnTo>
                  <a:pt x="154" y="15"/>
                </a:lnTo>
                <a:lnTo>
                  <a:pt x="154" y="15"/>
                </a:lnTo>
                <a:lnTo>
                  <a:pt x="154" y="15"/>
                </a:lnTo>
                <a:lnTo>
                  <a:pt x="152" y="15"/>
                </a:lnTo>
                <a:lnTo>
                  <a:pt x="152" y="15"/>
                </a:lnTo>
                <a:lnTo>
                  <a:pt x="151" y="17"/>
                </a:lnTo>
                <a:lnTo>
                  <a:pt x="151" y="17"/>
                </a:lnTo>
                <a:lnTo>
                  <a:pt x="148" y="19"/>
                </a:lnTo>
                <a:lnTo>
                  <a:pt x="148" y="19"/>
                </a:lnTo>
                <a:close/>
                <a:moveTo>
                  <a:pt x="255" y="206"/>
                </a:moveTo>
                <a:lnTo>
                  <a:pt x="255" y="206"/>
                </a:lnTo>
                <a:lnTo>
                  <a:pt x="256" y="204"/>
                </a:lnTo>
                <a:lnTo>
                  <a:pt x="256" y="197"/>
                </a:lnTo>
                <a:lnTo>
                  <a:pt x="256" y="197"/>
                </a:lnTo>
                <a:lnTo>
                  <a:pt x="256" y="189"/>
                </a:lnTo>
                <a:lnTo>
                  <a:pt x="256" y="189"/>
                </a:lnTo>
                <a:lnTo>
                  <a:pt x="255" y="189"/>
                </a:lnTo>
                <a:lnTo>
                  <a:pt x="255" y="190"/>
                </a:lnTo>
                <a:lnTo>
                  <a:pt x="255" y="190"/>
                </a:lnTo>
                <a:lnTo>
                  <a:pt x="255" y="206"/>
                </a:lnTo>
                <a:lnTo>
                  <a:pt x="255" y="206"/>
                </a:lnTo>
                <a:lnTo>
                  <a:pt x="255" y="206"/>
                </a:lnTo>
                <a:lnTo>
                  <a:pt x="255" y="206"/>
                </a:lnTo>
                <a:close/>
                <a:moveTo>
                  <a:pt x="103" y="359"/>
                </a:moveTo>
                <a:lnTo>
                  <a:pt x="103" y="359"/>
                </a:lnTo>
                <a:lnTo>
                  <a:pt x="103" y="359"/>
                </a:lnTo>
                <a:lnTo>
                  <a:pt x="103" y="359"/>
                </a:lnTo>
                <a:lnTo>
                  <a:pt x="100" y="359"/>
                </a:lnTo>
                <a:lnTo>
                  <a:pt x="97" y="362"/>
                </a:lnTo>
                <a:lnTo>
                  <a:pt x="97" y="362"/>
                </a:lnTo>
                <a:lnTo>
                  <a:pt x="94" y="365"/>
                </a:lnTo>
                <a:lnTo>
                  <a:pt x="94" y="365"/>
                </a:lnTo>
                <a:lnTo>
                  <a:pt x="97" y="365"/>
                </a:lnTo>
                <a:lnTo>
                  <a:pt x="97" y="365"/>
                </a:lnTo>
                <a:lnTo>
                  <a:pt x="98" y="363"/>
                </a:lnTo>
                <a:lnTo>
                  <a:pt x="100" y="362"/>
                </a:lnTo>
                <a:lnTo>
                  <a:pt x="100" y="362"/>
                </a:lnTo>
                <a:lnTo>
                  <a:pt x="101" y="362"/>
                </a:lnTo>
                <a:lnTo>
                  <a:pt x="101" y="362"/>
                </a:lnTo>
                <a:lnTo>
                  <a:pt x="101" y="362"/>
                </a:lnTo>
                <a:lnTo>
                  <a:pt x="101" y="362"/>
                </a:lnTo>
                <a:lnTo>
                  <a:pt x="103" y="359"/>
                </a:lnTo>
                <a:lnTo>
                  <a:pt x="103" y="359"/>
                </a:lnTo>
                <a:close/>
                <a:moveTo>
                  <a:pt x="110" y="356"/>
                </a:moveTo>
                <a:lnTo>
                  <a:pt x="110" y="356"/>
                </a:lnTo>
                <a:lnTo>
                  <a:pt x="110" y="356"/>
                </a:lnTo>
                <a:lnTo>
                  <a:pt x="110" y="356"/>
                </a:lnTo>
                <a:lnTo>
                  <a:pt x="117" y="356"/>
                </a:lnTo>
                <a:lnTo>
                  <a:pt x="117" y="356"/>
                </a:lnTo>
                <a:lnTo>
                  <a:pt x="117" y="355"/>
                </a:lnTo>
                <a:lnTo>
                  <a:pt x="117" y="355"/>
                </a:lnTo>
                <a:lnTo>
                  <a:pt x="111" y="353"/>
                </a:lnTo>
                <a:lnTo>
                  <a:pt x="111" y="353"/>
                </a:lnTo>
                <a:lnTo>
                  <a:pt x="110" y="356"/>
                </a:lnTo>
                <a:lnTo>
                  <a:pt x="110" y="356"/>
                </a:lnTo>
                <a:close/>
                <a:moveTo>
                  <a:pt x="78" y="36"/>
                </a:moveTo>
                <a:lnTo>
                  <a:pt x="78" y="36"/>
                </a:lnTo>
                <a:lnTo>
                  <a:pt x="78" y="35"/>
                </a:lnTo>
                <a:lnTo>
                  <a:pt x="78" y="35"/>
                </a:lnTo>
                <a:lnTo>
                  <a:pt x="74" y="36"/>
                </a:lnTo>
                <a:lnTo>
                  <a:pt x="74" y="36"/>
                </a:lnTo>
                <a:lnTo>
                  <a:pt x="73" y="36"/>
                </a:lnTo>
                <a:lnTo>
                  <a:pt x="73" y="36"/>
                </a:lnTo>
                <a:lnTo>
                  <a:pt x="71" y="39"/>
                </a:lnTo>
                <a:lnTo>
                  <a:pt x="71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8" y="36"/>
                </a:lnTo>
                <a:lnTo>
                  <a:pt x="78" y="36"/>
                </a:lnTo>
                <a:close/>
                <a:moveTo>
                  <a:pt x="286" y="225"/>
                </a:moveTo>
                <a:lnTo>
                  <a:pt x="286" y="225"/>
                </a:lnTo>
                <a:lnTo>
                  <a:pt x="286" y="225"/>
                </a:lnTo>
                <a:lnTo>
                  <a:pt x="286" y="225"/>
                </a:lnTo>
                <a:lnTo>
                  <a:pt x="287" y="208"/>
                </a:lnTo>
                <a:lnTo>
                  <a:pt x="287" y="208"/>
                </a:lnTo>
                <a:lnTo>
                  <a:pt x="286" y="208"/>
                </a:lnTo>
                <a:lnTo>
                  <a:pt x="286" y="208"/>
                </a:lnTo>
                <a:lnTo>
                  <a:pt x="286" y="210"/>
                </a:lnTo>
                <a:lnTo>
                  <a:pt x="284" y="211"/>
                </a:lnTo>
                <a:lnTo>
                  <a:pt x="284" y="211"/>
                </a:lnTo>
                <a:lnTo>
                  <a:pt x="286" y="225"/>
                </a:lnTo>
                <a:lnTo>
                  <a:pt x="286" y="225"/>
                </a:lnTo>
                <a:close/>
                <a:moveTo>
                  <a:pt x="233" y="35"/>
                </a:moveTo>
                <a:lnTo>
                  <a:pt x="233" y="35"/>
                </a:lnTo>
                <a:lnTo>
                  <a:pt x="232" y="35"/>
                </a:lnTo>
                <a:lnTo>
                  <a:pt x="232" y="35"/>
                </a:lnTo>
                <a:lnTo>
                  <a:pt x="225" y="35"/>
                </a:lnTo>
                <a:lnTo>
                  <a:pt x="225" y="35"/>
                </a:lnTo>
                <a:lnTo>
                  <a:pt x="223" y="35"/>
                </a:lnTo>
                <a:lnTo>
                  <a:pt x="223" y="36"/>
                </a:lnTo>
                <a:lnTo>
                  <a:pt x="223" y="36"/>
                </a:lnTo>
                <a:lnTo>
                  <a:pt x="230" y="36"/>
                </a:lnTo>
                <a:lnTo>
                  <a:pt x="230" y="36"/>
                </a:lnTo>
                <a:lnTo>
                  <a:pt x="232" y="35"/>
                </a:lnTo>
                <a:lnTo>
                  <a:pt x="232" y="35"/>
                </a:lnTo>
                <a:lnTo>
                  <a:pt x="233" y="35"/>
                </a:lnTo>
                <a:lnTo>
                  <a:pt x="233" y="35"/>
                </a:lnTo>
                <a:close/>
                <a:moveTo>
                  <a:pt x="270" y="206"/>
                </a:moveTo>
                <a:lnTo>
                  <a:pt x="270" y="206"/>
                </a:lnTo>
                <a:lnTo>
                  <a:pt x="270" y="206"/>
                </a:lnTo>
                <a:lnTo>
                  <a:pt x="270" y="206"/>
                </a:lnTo>
                <a:lnTo>
                  <a:pt x="270" y="207"/>
                </a:lnTo>
                <a:lnTo>
                  <a:pt x="270" y="207"/>
                </a:lnTo>
                <a:lnTo>
                  <a:pt x="270" y="208"/>
                </a:lnTo>
                <a:lnTo>
                  <a:pt x="270" y="208"/>
                </a:lnTo>
                <a:lnTo>
                  <a:pt x="270" y="223"/>
                </a:lnTo>
                <a:lnTo>
                  <a:pt x="270" y="223"/>
                </a:lnTo>
                <a:lnTo>
                  <a:pt x="270" y="223"/>
                </a:lnTo>
                <a:lnTo>
                  <a:pt x="270" y="223"/>
                </a:lnTo>
                <a:lnTo>
                  <a:pt x="270" y="221"/>
                </a:lnTo>
                <a:lnTo>
                  <a:pt x="270" y="221"/>
                </a:lnTo>
                <a:lnTo>
                  <a:pt x="272" y="206"/>
                </a:lnTo>
                <a:lnTo>
                  <a:pt x="272" y="206"/>
                </a:lnTo>
                <a:lnTo>
                  <a:pt x="270" y="206"/>
                </a:lnTo>
                <a:lnTo>
                  <a:pt x="270" y="206"/>
                </a:lnTo>
                <a:close/>
                <a:moveTo>
                  <a:pt x="272" y="75"/>
                </a:moveTo>
                <a:lnTo>
                  <a:pt x="272" y="75"/>
                </a:lnTo>
                <a:lnTo>
                  <a:pt x="270" y="76"/>
                </a:lnTo>
                <a:lnTo>
                  <a:pt x="270" y="78"/>
                </a:lnTo>
                <a:lnTo>
                  <a:pt x="270" y="78"/>
                </a:lnTo>
                <a:lnTo>
                  <a:pt x="270" y="89"/>
                </a:lnTo>
                <a:lnTo>
                  <a:pt x="270" y="89"/>
                </a:lnTo>
                <a:lnTo>
                  <a:pt x="270" y="89"/>
                </a:lnTo>
                <a:lnTo>
                  <a:pt x="270" y="89"/>
                </a:lnTo>
                <a:lnTo>
                  <a:pt x="270" y="89"/>
                </a:lnTo>
                <a:lnTo>
                  <a:pt x="270" y="89"/>
                </a:lnTo>
                <a:lnTo>
                  <a:pt x="272" y="75"/>
                </a:lnTo>
                <a:lnTo>
                  <a:pt x="272" y="75"/>
                </a:lnTo>
                <a:close/>
                <a:moveTo>
                  <a:pt x="289" y="251"/>
                </a:moveTo>
                <a:lnTo>
                  <a:pt x="289" y="251"/>
                </a:lnTo>
                <a:lnTo>
                  <a:pt x="289" y="247"/>
                </a:lnTo>
                <a:lnTo>
                  <a:pt x="289" y="247"/>
                </a:lnTo>
                <a:lnTo>
                  <a:pt x="289" y="244"/>
                </a:lnTo>
                <a:lnTo>
                  <a:pt x="289" y="244"/>
                </a:lnTo>
                <a:lnTo>
                  <a:pt x="286" y="247"/>
                </a:lnTo>
                <a:lnTo>
                  <a:pt x="286" y="247"/>
                </a:lnTo>
                <a:lnTo>
                  <a:pt x="286" y="247"/>
                </a:lnTo>
                <a:lnTo>
                  <a:pt x="286" y="247"/>
                </a:lnTo>
                <a:lnTo>
                  <a:pt x="286" y="251"/>
                </a:lnTo>
                <a:lnTo>
                  <a:pt x="286" y="251"/>
                </a:lnTo>
                <a:lnTo>
                  <a:pt x="287" y="251"/>
                </a:lnTo>
                <a:lnTo>
                  <a:pt x="289" y="251"/>
                </a:lnTo>
                <a:lnTo>
                  <a:pt x="289" y="251"/>
                </a:lnTo>
                <a:close/>
                <a:moveTo>
                  <a:pt x="24" y="321"/>
                </a:moveTo>
                <a:lnTo>
                  <a:pt x="24" y="321"/>
                </a:lnTo>
                <a:lnTo>
                  <a:pt x="24" y="321"/>
                </a:lnTo>
                <a:lnTo>
                  <a:pt x="24" y="321"/>
                </a:lnTo>
                <a:lnTo>
                  <a:pt x="27" y="316"/>
                </a:lnTo>
                <a:lnTo>
                  <a:pt x="27" y="316"/>
                </a:lnTo>
                <a:lnTo>
                  <a:pt x="27" y="316"/>
                </a:lnTo>
                <a:lnTo>
                  <a:pt x="27" y="316"/>
                </a:lnTo>
                <a:lnTo>
                  <a:pt x="27" y="312"/>
                </a:lnTo>
                <a:lnTo>
                  <a:pt x="27" y="312"/>
                </a:lnTo>
                <a:lnTo>
                  <a:pt x="24" y="314"/>
                </a:lnTo>
                <a:lnTo>
                  <a:pt x="24" y="316"/>
                </a:lnTo>
                <a:lnTo>
                  <a:pt x="24" y="316"/>
                </a:lnTo>
                <a:lnTo>
                  <a:pt x="24" y="319"/>
                </a:lnTo>
                <a:lnTo>
                  <a:pt x="24" y="319"/>
                </a:lnTo>
                <a:lnTo>
                  <a:pt x="24" y="321"/>
                </a:lnTo>
                <a:lnTo>
                  <a:pt x="24" y="321"/>
                </a:lnTo>
                <a:close/>
                <a:moveTo>
                  <a:pt x="213" y="346"/>
                </a:moveTo>
                <a:lnTo>
                  <a:pt x="213" y="346"/>
                </a:lnTo>
                <a:lnTo>
                  <a:pt x="206" y="346"/>
                </a:lnTo>
                <a:lnTo>
                  <a:pt x="202" y="348"/>
                </a:lnTo>
                <a:lnTo>
                  <a:pt x="202" y="348"/>
                </a:lnTo>
                <a:lnTo>
                  <a:pt x="212" y="349"/>
                </a:lnTo>
                <a:lnTo>
                  <a:pt x="212" y="349"/>
                </a:lnTo>
                <a:lnTo>
                  <a:pt x="213" y="346"/>
                </a:lnTo>
                <a:lnTo>
                  <a:pt x="213" y="346"/>
                </a:lnTo>
                <a:close/>
                <a:moveTo>
                  <a:pt x="209" y="352"/>
                </a:moveTo>
                <a:lnTo>
                  <a:pt x="209" y="352"/>
                </a:lnTo>
                <a:lnTo>
                  <a:pt x="209" y="352"/>
                </a:lnTo>
                <a:lnTo>
                  <a:pt x="209" y="352"/>
                </a:lnTo>
                <a:lnTo>
                  <a:pt x="201" y="351"/>
                </a:lnTo>
                <a:lnTo>
                  <a:pt x="201" y="351"/>
                </a:lnTo>
                <a:lnTo>
                  <a:pt x="199" y="352"/>
                </a:lnTo>
                <a:lnTo>
                  <a:pt x="199" y="352"/>
                </a:lnTo>
                <a:lnTo>
                  <a:pt x="199" y="353"/>
                </a:lnTo>
                <a:lnTo>
                  <a:pt x="199" y="353"/>
                </a:lnTo>
                <a:lnTo>
                  <a:pt x="209" y="352"/>
                </a:lnTo>
                <a:lnTo>
                  <a:pt x="209" y="352"/>
                </a:lnTo>
                <a:close/>
                <a:moveTo>
                  <a:pt x="216" y="355"/>
                </a:moveTo>
                <a:lnTo>
                  <a:pt x="216" y="355"/>
                </a:lnTo>
                <a:lnTo>
                  <a:pt x="216" y="355"/>
                </a:lnTo>
                <a:lnTo>
                  <a:pt x="216" y="355"/>
                </a:lnTo>
                <a:lnTo>
                  <a:pt x="212" y="355"/>
                </a:lnTo>
                <a:lnTo>
                  <a:pt x="212" y="355"/>
                </a:lnTo>
                <a:lnTo>
                  <a:pt x="211" y="356"/>
                </a:lnTo>
                <a:lnTo>
                  <a:pt x="209" y="358"/>
                </a:lnTo>
                <a:lnTo>
                  <a:pt x="209" y="358"/>
                </a:lnTo>
                <a:lnTo>
                  <a:pt x="209" y="358"/>
                </a:lnTo>
                <a:lnTo>
                  <a:pt x="209" y="358"/>
                </a:lnTo>
                <a:lnTo>
                  <a:pt x="212" y="359"/>
                </a:lnTo>
                <a:lnTo>
                  <a:pt x="212" y="359"/>
                </a:lnTo>
                <a:lnTo>
                  <a:pt x="212" y="358"/>
                </a:lnTo>
                <a:lnTo>
                  <a:pt x="212" y="358"/>
                </a:lnTo>
                <a:lnTo>
                  <a:pt x="216" y="355"/>
                </a:lnTo>
                <a:lnTo>
                  <a:pt x="216" y="355"/>
                </a:lnTo>
                <a:close/>
                <a:moveTo>
                  <a:pt x="132" y="363"/>
                </a:moveTo>
                <a:lnTo>
                  <a:pt x="132" y="363"/>
                </a:lnTo>
                <a:lnTo>
                  <a:pt x="141" y="363"/>
                </a:lnTo>
                <a:lnTo>
                  <a:pt x="141" y="363"/>
                </a:lnTo>
                <a:lnTo>
                  <a:pt x="138" y="360"/>
                </a:lnTo>
                <a:lnTo>
                  <a:pt x="138" y="360"/>
                </a:lnTo>
                <a:lnTo>
                  <a:pt x="138" y="360"/>
                </a:lnTo>
                <a:lnTo>
                  <a:pt x="138" y="360"/>
                </a:lnTo>
                <a:lnTo>
                  <a:pt x="132" y="360"/>
                </a:lnTo>
                <a:lnTo>
                  <a:pt x="132" y="360"/>
                </a:lnTo>
                <a:lnTo>
                  <a:pt x="132" y="363"/>
                </a:lnTo>
                <a:lnTo>
                  <a:pt x="132" y="363"/>
                </a:lnTo>
                <a:close/>
                <a:moveTo>
                  <a:pt x="20" y="113"/>
                </a:moveTo>
                <a:lnTo>
                  <a:pt x="20" y="113"/>
                </a:lnTo>
                <a:lnTo>
                  <a:pt x="20" y="112"/>
                </a:lnTo>
                <a:lnTo>
                  <a:pt x="20" y="112"/>
                </a:lnTo>
                <a:lnTo>
                  <a:pt x="20" y="112"/>
                </a:lnTo>
                <a:lnTo>
                  <a:pt x="22" y="99"/>
                </a:lnTo>
                <a:lnTo>
                  <a:pt x="22" y="99"/>
                </a:lnTo>
                <a:lnTo>
                  <a:pt x="22" y="98"/>
                </a:lnTo>
                <a:lnTo>
                  <a:pt x="22" y="98"/>
                </a:lnTo>
                <a:lnTo>
                  <a:pt x="20" y="99"/>
                </a:lnTo>
                <a:lnTo>
                  <a:pt x="20" y="100"/>
                </a:lnTo>
                <a:lnTo>
                  <a:pt x="20" y="100"/>
                </a:lnTo>
                <a:lnTo>
                  <a:pt x="20" y="112"/>
                </a:lnTo>
                <a:lnTo>
                  <a:pt x="20" y="112"/>
                </a:lnTo>
                <a:lnTo>
                  <a:pt x="20" y="113"/>
                </a:lnTo>
                <a:lnTo>
                  <a:pt x="20" y="113"/>
                </a:lnTo>
                <a:close/>
                <a:moveTo>
                  <a:pt x="84" y="46"/>
                </a:moveTo>
                <a:lnTo>
                  <a:pt x="84" y="46"/>
                </a:lnTo>
                <a:lnTo>
                  <a:pt x="73" y="46"/>
                </a:lnTo>
                <a:lnTo>
                  <a:pt x="63" y="46"/>
                </a:lnTo>
                <a:lnTo>
                  <a:pt x="63" y="46"/>
                </a:lnTo>
                <a:lnTo>
                  <a:pt x="66" y="48"/>
                </a:lnTo>
                <a:lnTo>
                  <a:pt x="68" y="46"/>
                </a:lnTo>
                <a:lnTo>
                  <a:pt x="68" y="46"/>
                </a:lnTo>
                <a:lnTo>
                  <a:pt x="70" y="46"/>
                </a:lnTo>
                <a:lnTo>
                  <a:pt x="70" y="46"/>
                </a:lnTo>
                <a:lnTo>
                  <a:pt x="71" y="48"/>
                </a:lnTo>
                <a:lnTo>
                  <a:pt x="71" y="48"/>
                </a:lnTo>
                <a:lnTo>
                  <a:pt x="84" y="46"/>
                </a:lnTo>
                <a:lnTo>
                  <a:pt x="84" y="46"/>
                </a:lnTo>
                <a:close/>
                <a:moveTo>
                  <a:pt x="134" y="353"/>
                </a:moveTo>
                <a:lnTo>
                  <a:pt x="134" y="353"/>
                </a:lnTo>
                <a:lnTo>
                  <a:pt x="132" y="353"/>
                </a:lnTo>
                <a:lnTo>
                  <a:pt x="132" y="353"/>
                </a:lnTo>
                <a:lnTo>
                  <a:pt x="127" y="355"/>
                </a:lnTo>
                <a:lnTo>
                  <a:pt x="127" y="355"/>
                </a:lnTo>
                <a:lnTo>
                  <a:pt x="127" y="356"/>
                </a:lnTo>
                <a:lnTo>
                  <a:pt x="127" y="356"/>
                </a:lnTo>
                <a:lnTo>
                  <a:pt x="131" y="356"/>
                </a:lnTo>
                <a:lnTo>
                  <a:pt x="131" y="356"/>
                </a:lnTo>
                <a:lnTo>
                  <a:pt x="134" y="353"/>
                </a:lnTo>
                <a:lnTo>
                  <a:pt x="134" y="353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19"/>
                </a:lnTo>
                <a:lnTo>
                  <a:pt x="29" y="119"/>
                </a:lnTo>
                <a:lnTo>
                  <a:pt x="29" y="120"/>
                </a:lnTo>
                <a:lnTo>
                  <a:pt x="29" y="120"/>
                </a:lnTo>
                <a:lnTo>
                  <a:pt x="29" y="127"/>
                </a:lnTo>
                <a:lnTo>
                  <a:pt x="29" y="127"/>
                </a:lnTo>
                <a:lnTo>
                  <a:pt x="27" y="130"/>
                </a:lnTo>
                <a:lnTo>
                  <a:pt x="27" y="130"/>
                </a:lnTo>
                <a:lnTo>
                  <a:pt x="30" y="130"/>
                </a:lnTo>
                <a:lnTo>
                  <a:pt x="30" y="130"/>
                </a:lnTo>
                <a:close/>
                <a:moveTo>
                  <a:pt x="240" y="352"/>
                </a:moveTo>
                <a:lnTo>
                  <a:pt x="240" y="352"/>
                </a:lnTo>
                <a:lnTo>
                  <a:pt x="235" y="352"/>
                </a:lnTo>
                <a:lnTo>
                  <a:pt x="235" y="352"/>
                </a:lnTo>
                <a:lnTo>
                  <a:pt x="235" y="352"/>
                </a:lnTo>
                <a:lnTo>
                  <a:pt x="235" y="352"/>
                </a:lnTo>
                <a:lnTo>
                  <a:pt x="232" y="355"/>
                </a:lnTo>
                <a:lnTo>
                  <a:pt x="232" y="355"/>
                </a:lnTo>
                <a:lnTo>
                  <a:pt x="233" y="355"/>
                </a:lnTo>
                <a:lnTo>
                  <a:pt x="233" y="355"/>
                </a:lnTo>
                <a:lnTo>
                  <a:pt x="239" y="355"/>
                </a:lnTo>
                <a:lnTo>
                  <a:pt x="239" y="355"/>
                </a:lnTo>
                <a:lnTo>
                  <a:pt x="240" y="352"/>
                </a:lnTo>
                <a:lnTo>
                  <a:pt x="240" y="352"/>
                </a:lnTo>
                <a:close/>
                <a:moveTo>
                  <a:pt x="78" y="29"/>
                </a:moveTo>
                <a:lnTo>
                  <a:pt x="78" y="29"/>
                </a:lnTo>
                <a:lnTo>
                  <a:pt x="80" y="29"/>
                </a:lnTo>
                <a:lnTo>
                  <a:pt x="80" y="29"/>
                </a:lnTo>
                <a:lnTo>
                  <a:pt x="84" y="29"/>
                </a:lnTo>
                <a:lnTo>
                  <a:pt x="84" y="29"/>
                </a:lnTo>
                <a:lnTo>
                  <a:pt x="86" y="29"/>
                </a:lnTo>
                <a:lnTo>
                  <a:pt x="87" y="28"/>
                </a:lnTo>
                <a:lnTo>
                  <a:pt x="87" y="28"/>
                </a:lnTo>
                <a:lnTo>
                  <a:pt x="81" y="27"/>
                </a:lnTo>
                <a:lnTo>
                  <a:pt x="81" y="27"/>
                </a:lnTo>
                <a:lnTo>
                  <a:pt x="78" y="29"/>
                </a:lnTo>
                <a:lnTo>
                  <a:pt x="78" y="29"/>
                </a:lnTo>
                <a:close/>
                <a:moveTo>
                  <a:pt x="30" y="275"/>
                </a:moveTo>
                <a:lnTo>
                  <a:pt x="30" y="275"/>
                </a:lnTo>
                <a:lnTo>
                  <a:pt x="29" y="272"/>
                </a:lnTo>
                <a:lnTo>
                  <a:pt x="29" y="272"/>
                </a:lnTo>
                <a:lnTo>
                  <a:pt x="27" y="267"/>
                </a:lnTo>
                <a:lnTo>
                  <a:pt x="27" y="267"/>
                </a:lnTo>
                <a:lnTo>
                  <a:pt x="27" y="262"/>
                </a:lnTo>
                <a:lnTo>
                  <a:pt x="27" y="262"/>
                </a:lnTo>
                <a:lnTo>
                  <a:pt x="27" y="262"/>
                </a:lnTo>
                <a:lnTo>
                  <a:pt x="27" y="262"/>
                </a:lnTo>
                <a:lnTo>
                  <a:pt x="26" y="262"/>
                </a:lnTo>
                <a:lnTo>
                  <a:pt x="26" y="262"/>
                </a:lnTo>
                <a:lnTo>
                  <a:pt x="26" y="268"/>
                </a:lnTo>
                <a:lnTo>
                  <a:pt x="26" y="268"/>
                </a:lnTo>
                <a:lnTo>
                  <a:pt x="26" y="268"/>
                </a:lnTo>
                <a:lnTo>
                  <a:pt x="26" y="268"/>
                </a:lnTo>
                <a:lnTo>
                  <a:pt x="27" y="270"/>
                </a:lnTo>
                <a:lnTo>
                  <a:pt x="27" y="272"/>
                </a:lnTo>
                <a:lnTo>
                  <a:pt x="27" y="272"/>
                </a:lnTo>
                <a:lnTo>
                  <a:pt x="29" y="277"/>
                </a:lnTo>
                <a:lnTo>
                  <a:pt x="29" y="277"/>
                </a:lnTo>
                <a:lnTo>
                  <a:pt x="30" y="275"/>
                </a:lnTo>
                <a:lnTo>
                  <a:pt x="30" y="275"/>
                </a:lnTo>
                <a:close/>
                <a:moveTo>
                  <a:pt x="40" y="221"/>
                </a:moveTo>
                <a:lnTo>
                  <a:pt x="40" y="221"/>
                </a:lnTo>
                <a:lnTo>
                  <a:pt x="41" y="220"/>
                </a:lnTo>
                <a:lnTo>
                  <a:pt x="41" y="218"/>
                </a:lnTo>
                <a:lnTo>
                  <a:pt x="41" y="218"/>
                </a:lnTo>
                <a:lnTo>
                  <a:pt x="41" y="210"/>
                </a:lnTo>
                <a:lnTo>
                  <a:pt x="41" y="210"/>
                </a:lnTo>
                <a:lnTo>
                  <a:pt x="40" y="208"/>
                </a:lnTo>
                <a:lnTo>
                  <a:pt x="40" y="208"/>
                </a:lnTo>
                <a:lnTo>
                  <a:pt x="40" y="221"/>
                </a:lnTo>
                <a:lnTo>
                  <a:pt x="40" y="221"/>
                </a:lnTo>
                <a:close/>
                <a:moveTo>
                  <a:pt x="225" y="27"/>
                </a:moveTo>
                <a:lnTo>
                  <a:pt x="225" y="27"/>
                </a:lnTo>
                <a:lnTo>
                  <a:pt x="229" y="28"/>
                </a:lnTo>
                <a:lnTo>
                  <a:pt x="229" y="28"/>
                </a:lnTo>
                <a:lnTo>
                  <a:pt x="229" y="28"/>
                </a:lnTo>
                <a:lnTo>
                  <a:pt x="229" y="28"/>
                </a:lnTo>
                <a:lnTo>
                  <a:pt x="233" y="27"/>
                </a:lnTo>
                <a:lnTo>
                  <a:pt x="233" y="27"/>
                </a:lnTo>
                <a:lnTo>
                  <a:pt x="226" y="25"/>
                </a:lnTo>
                <a:lnTo>
                  <a:pt x="226" y="25"/>
                </a:lnTo>
                <a:lnTo>
                  <a:pt x="226" y="25"/>
                </a:lnTo>
                <a:lnTo>
                  <a:pt x="226" y="25"/>
                </a:lnTo>
                <a:lnTo>
                  <a:pt x="225" y="27"/>
                </a:lnTo>
                <a:lnTo>
                  <a:pt x="225" y="27"/>
                </a:lnTo>
                <a:close/>
                <a:moveTo>
                  <a:pt x="118" y="27"/>
                </a:moveTo>
                <a:lnTo>
                  <a:pt x="118" y="27"/>
                </a:lnTo>
                <a:lnTo>
                  <a:pt x="118" y="27"/>
                </a:lnTo>
                <a:lnTo>
                  <a:pt x="118" y="27"/>
                </a:lnTo>
                <a:lnTo>
                  <a:pt x="115" y="28"/>
                </a:lnTo>
                <a:lnTo>
                  <a:pt x="113" y="31"/>
                </a:lnTo>
                <a:lnTo>
                  <a:pt x="113" y="31"/>
                </a:lnTo>
                <a:lnTo>
                  <a:pt x="113" y="31"/>
                </a:lnTo>
                <a:lnTo>
                  <a:pt x="113" y="32"/>
                </a:lnTo>
                <a:lnTo>
                  <a:pt x="113" y="32"/>
                </a:lnTo>
                <a:lnTo>
                  <a:pt x="111" y="34"/>
                </a:lnTo>
                <a:lnTo>
                  <a:pt x="111" y="34"/>
                </a:lnTo>
                <a:lnTo>
                  <a:pt x="113" y="34"/>
                </a:lnTo>
                <a:lnTo>
                  <a:pt x="113" y="34"/>
                </a:lnTo>
                <a:lnTo>
                  <a:pt x="117" y="28"/>
                </a:lnTo>
                <a:lnTo>
                  <a:pt x="117" y="28"/>
                </a:lnTo>
                <a:lnTo>
                  <a:pt x="118" y="27"/>
                </a:lnTo>
                <a:lnTo>
                  <a:pt x="118" y="27"/>
                </a:lnTo>
                <a:close/>
                <a:moveTo>
                  <a:pt x="68" y="366"/>
                </a:moveTo>
                <a:lnTo>
                  <a:pt x="68" y="366"/>
                </a:lnTo>
                <a:lnTo>
                  <a:pt x="68" y="366"/>
                </a:lnTo>
                <a:lnTo>
                  <a:pt x="68" y="366"/>
                </a:lnTo>
                <a:lnTo>
                  <a:pt x="51" y="365"/>
                </a:lnTo>
                <a:lnTo>
                  <a:pt x="51" y="365"/>
                </a:lnTo>
                <a:lnTo>
                  <a:pt x="60" y="366"/>
                </a:lnTo>
                <a:lnTo>
                  <a:pt x="67" y="368"/>
                </a:lnTo>
                <a:lnTo>
                  <a:pt x="67" y="368"/>
                </a:lnTo>
                <a:lnTo>
                  <a:pt x="68" y="366"/>
                </a:lnTo>
                <a:lnTo>
                  <a:pt x="68" y="366"/>
                </a:lnTo>
                <a:close/>
                <a:moveTo>
                  <a:pt x="282" y="250"/>
                </a:moveTo>
                <a:lnTo>
                  <a:pt x="282" y="250"/>
                </a:lnTo>
                <a:lnTo>
                  <a:pt x="283" y="248"/>
                </a:lnTo>
                <a:lnTo>
                  <a:pt x="283" y="245"/>
                </a:lnTo>
                <a:lnTo>
                  <a:pt x="283" y="245"/>
                </a:lnTo>
                <a:lnTo>
                  <a:pt x="283" y="235"/>
                </a:lnTo>
                <a:lnTo>
                  <a:pt x="283" y="235"/>
                </a:lnTo>
                <a:lnTo>
                  <a:pt x="283" y="234"/>
                </a:lnTo>
                <a:lnTo>
                  <a:pt x="283" y="234"/>
                </a:lnTo>
                <a:lnTo>
                  <a:pt x="283" y="234"/>
                </a:lnTo>
                <a:lnTo>
                  <a:pt x="283" y="234"/>
                </a:lnTo>
                <a:lnTo>
                  <a:pt x="282" y="250"/>
                </a:lnTo>
                <a:lnTo>
                  <a:pt x="282" y="250"/>
                </a:lnTo>
                <a:close/>
                <a:moveTo>
                  <a:pt x="260" y="376"/>
                </a:moveTo>
                <a:lnTo>
                  <a:pt x="260" y="376"/>
                </a:lnTo>
                <a:lnTo>
                  <a:pt x="245" y="378"/>
                </a:lnTo>
                <a:lnTo>
                  <a:pt x="245" y="378"/>
                </a:lnTo>
                <a:lnTo>
                  <a:pt x="252" y="378"/>
                </a:lnTo>
                <a:lnTo>
                  <a:pt x="256" y="378"/>
                </a:lnTo>
                <a:lnTo>
                  <a:pt x="260" y="376"/>
                </a:lnTo>
                <a:lnTo>
                  <a:pt x="260" y="376"/>
                </a:lnTo>
                <a:close/>
                <a:moveTo>
                  <a:pt x="24" y="305"/>
                </a:moveTo>
                <a:lnTo>
                  <a:pt x="24" y="305"/>
                </a:lnTo>
                <a:lnTo>
                  <a:pt x="26" y="304"/>
                </a:lnTo>
                <a:lnTo>
                  <a:pt x="26" y="302"/>
                </a:lnTo>
                <a:lnTo>
                  <a:pt x="26" y="302"/>
                </a:lnTo>
                <a:lnTo>
                  <a:pt x="24" y="292"/>
                </a:lnTo>
                <a:lnTo>
                  <a:pt x="24" y="292"/>
                </a:lnTo>
                <a:lnTo>
                  <a:pt x="24" y="291"/>
                </a:lnTo>
                <a:lnTo>
                  <a:pt x="24" y="291"/>
                </a:lnTo>
                <a:lnTo>
                  <a:pt x="24" y="291"/>
                </a:lnTo>
                <a:lnTo>
                  <a:pt x="24" y="291"/>
                </a:lnTo>
                <a:lnTo>
                  <a:pt x="24" y="305"/>
                </a:lnTo>
                <a:lnTo>
                  <a:pt x="24" y="305"/>
                </a:lnTo>
                <a:close/>
                <a:moveTo>
                  <a:pt x="282" y="272"/>
                </a:moveTo>
                <a:lnTo>
                  <a:pt x="282" y="272"/>
                </a:lnTo>
                <a:lnTo>
                  <a:pt x="280" y="272"/>
                </a:lnTo>
                <a:lnTo>
                  <a:pt x="280" y="272"/>
                </a:lnTo>
                <a:lnTo>
                  <a:pt x="279" y="274"/>
                </a:lnTo>
                <a:lnTo>
                  <a:pt x="279" y="274"/>
                </a:lnTo>
                <a:lnTo>
                  <a:pt x="279" y="275"/>
                </a:lnTo>
                <a:lnTo>
                  <a:pt x="279" y="275"/>
                </a:lnTo>
                <a:lnTo>
                  <a:pt x="277" y="284"/>
                </a:lnTo>
                <a:lnTo>
                  <a:pt x="277" y="284"/>
                </a:lnTo>
                <a:lnTo>
                  <a:pt x="277" y="284"/>
                </a:lnTo>
                <a:lnTo>
                  <a:pt x="277" y="284"/>
                </a:lnTo>
                <a:lnTo>
                  <a:pt x="279" y="284"/>
                </a:lnTo>
                <a:lnTo>
                  <a:pt x="279" y="284"/>
                </a:lnTo>
                <a:lnTo>
                  <a:pt x="282" y="272"/>
                </a:lnTo>
                <a:lnTo>
                  <a:pt x="282" y="272"/>
                </a:lnTo>
                <a:close/>
                <a:moveTo>
                  <a:pt x="252" y="42"/>
                </a:moveTo>
                <a:lnTo>
                  <a:pt x="252" y="42"/>
                </a:lnTo>
                <a:lnTo>
                  <a:pt x="252" y="42"/>
                </a:lnTo>
                <a:lnTo>
                  <a:pt x="252" y="42"/>
                </a:lnTo>
                <a:lnTo>
                  <a:pt x="260" y="44"/>
                </a:lnTo>
                <a:lnTo>
                  <a:pt x="260" y="44"/>
                </a:lnTo>
                <a:lnTo>
                  <a:pt x="262" y="42"/>
                </a:lnTo>
                <a:lnTo>
                  <a:pt x="262" y="42"/>
                </a:lnTo>
                <a:lnTo>
                  <a:pt x="256" y="41"/>
                </a:lnTo>
                <a:lnTo>
                  <a:pt x="256" y="41"/>
                </a:lnTo>
                <a:lnTo>
                  <a:pt x="255" y="41"/>
                </a:lnTo>
                <a:lnTo>
                  <a:pt x="255" y="41"/>
                </a:lnTo>
                <a:lnTo>
                  <a:pt x="252" y="42"/>
                </a:lnTo>
                <a:lnTo>
                  <a:pt x="252" y="42"/>
                </a:lnTo>
                <a:close/>
                <a:moveTo>
                  <a:pt x="306" y="69"/>
                </a:moveTo>
                <a:lnTo>
                  <a:pt x="306" y="69"/>
                </a:lnTo>
                <a:lnTo>
                  <a:pt x="304" y="62"/>
                </a:lnTo>
                <a:lnTo>
                  <a:pt x="302" y="55"/>
                </a:lnTo>
                <a:lnTo>
                  <a:pt x="302" y="55"/>
                </a:lnTo>
                <a:lnTo>
                  <a:pt x="303" y="62"/>
                </a:lnTo>
                <a:lnTo>
                  <a:pt x="306" y="69"/>
                </a:lnTo>
                <a:lnTo>
                  <a:pt x="306" y="69"/>
                </a:lnTo>
                <a:close/>
                <a:moveTo>
                  <a:pt x="33" y="135"/>
                </a:moveTo>
                <a:lnTo>
                  <a:pt x="33" y="135"/>
                </a:lnTo>
                <a:lnTo>
                  <a:pt x="36" y="133"/>
                </a:lnTo>
                <a:lnTo>
                  <a:pt x="36" y="133"/>
                </a:lnTo>
                <a:lnTo>
                  <a:pt x="36" y="133"/>
                </a:lnTo>
                <a:lnTo>
                  <a:pt x="36" y="133"/>
                </a:lnTo>
                <a:lnTo>
                  <a:pt x="37" y="127"/>
                </a:lnTo>
                <a:lnTo>
                  <a:pt x="37" y="127"/>
                </a:lnTo>
                <a:lnTo>
                  <a:pt x="34" y="130"/>
                </a:lnTo>
                <a:lnTo>
                  <a:pt x="34" y="130"/>
                </a:lnTo>
                <a:lnTo>
                  <a:pt x="33" y="132"/>
                </a:lnTo>
                <a:lnTo>
                  <a:pt x="33" y="132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close/>
                <a:moveTo>
                  <a:pt x="297" y="191"/>
                </a:moveTo>
                <a:lnTo>
                  <a:pt x="297" y="191"/>
                </a:lnTo>
                <a:lnTo>
                  <a:pt x="297" y="191"/>
                </a:lnTo>
                <a:lnTo>
                  <a:pt x="297" y="191"/>
                </a:lnTo>
                <a:lnTo>
                  <a:pt x="299" y="190"/>
                </a:lnTo>
                <a:lnTo>
                  <a:pt x="299" y="190"/>
                </a:lnTo>
                <a:lnTo>
                  <a:pt x="300" y="189"/>
                </a:lnTo>
                <a:lnTo>
                  <a:pt x="299" y="187"/>
                </a:lnTo>
                <a:lnTo>
                  <a:pt x="299" y="187"/>
                </a:lnTo>
                <a:lnTo>
                  <a:pt x="299" y="184"/>
                </a:lnTo>
                <a:lnTo>
                  <a:pt x="299" y="184"/>
                </a:lnTo>
                <a:lnTo>
                  <a:pt x="300" y="183"/>
                </a:lnTo>
                <a:lnTo>
                  <a:pt x="300" y="183"/>
                </a:lnTo>
                <a:lnTo>
                  <a:pt x="300" y="180"/>
                </a:lnTo>
                <a:lnTo>
                  <a:pt x="300" y="180"/>
                </a:lnTo>
                <a:lnTo>
                  <a:pt x="300" y="179"/>
                </a:lnTo>
                <a:lnTo>
                  <a:pt x="300" y="179"/>
                </a:lnTo>
                <a:lnTo>
                  <a:pt x="300" y="179"/>
                </a:lnTo>
                <a:lnTo>
                  <a:pt x="300" y="179"/>
                </a:lnTo>
                <a:lnTo>
                  <a:pt x="297" y="191"/>
                </a:lnTo>
                <a:lnTo>
                  <a:pt x="297" y="191"/>
                </a:lnTo>
                <a:close/>
                <a:moveTo>
                  <a:pt x="135" y="15"/>
                </a:moveTo>
                <a:lnTo>
                  <a:pt x="135" y="15"/>
                </a:lnTo>
                <a:lnTo>
                  <a:pt x="132" y="15"/>
                </a:lnTo>
                <a:lnTo>
                  <a:pt x="132" y="15"/>
                </a:lnTo>
                <a:lnTo>
                  <a:pt x="131" y="18"/>
                </a:lnTo>
                <a:lnTo>
                  <a:pt x="131" y="18"/>
                </a:lnTo>
                <a:lnTo>
                  <a:pt x="130" y="19"/>
                </a:lnTo>
                <a:lnTo>
                  <a:pt x="130" y="19"/>
                </a:lnTo>
                <a:lnTo>
                  <a:pt x="134" y="19"/>
                </a:lnTo>
                <a:lnTo>
                  <a:pt x="134" y="19"/>
                </a:lnTo>
                <a:lnTo>
                  <a:pt x="135" y="15"/>
                </a:lnTo>
                <a:lnTo>
                  <a:pt x="135" y="15"/>
                </a:lnTo>
                <a:close/>
                <a:moveTo>
                  <a:pt x="32" y="335"/>
                </a:moveTo>
                <a:lnTo>
                  <a:pt x="32" y="335"/>
                </a:lnTo>
                <a:lnTo>
                  <a:pt x="32" y="335"/>
                </a:lnTo>
                <a:lnTo>
                  <a:pt x="32" y="335"/>
                </a:lnTo>
                <a:lnTo>
                  <a:pt x="33" y="333"/>
                </a:lnTo>
                <a:lnTo>
                  <a:pt x="33" y="333"/>
                </a:lnTo>
                <a:lnTo>
                  <a:pt x="33" y="331"/>
                </a:lnTo>
                <a:lnTo>
                  <a:pt x="33" y="331"/>
                </a:lnTo>
                <a:lnTo>
                  <a:pt x="32" y="324"/>
                </a:lnTo>
                <a:lnTo>
                  <a:pt x="32" y="324"/>
                </a:lnTo>
                <a:lnTo>
                  <a:pt x="30" y="324"/>
                </a:lnTo>
                <a:lnTo>
                  <a:pt x="30" y="324"/>
                </a:lnTo>
                <a:lnTo>
                  <a:pt x="30" y="324"/>
                </a:lnTo>
                <a:lnTo>
                  <a:pt x="30" y="324"/>
                </a:lnTo>
                <a:lnTo>
                  <a:pt x="32" y="335"/>
                </a:lnTo>
                <a:lnTo>
                  <a:pt x="32" y="335"/>
                </a:lnTo>
                <a:close/>
                <a:moveTo>
                  <a:pt x="157" y="335"/>
                </a:moveTo>
                <a:lnTo>
                  <a:pt x="157" y="335"/>
                </a:lnTo>
                <a:lnTo>
                  <a:pt x="148" y="335"/>
                </a:lnTo>
                <a:lnTo>
                  <a:pt x="148" y="335"/>
                </a:lnTo>
                <a:lnTo>
                  <a:pt x="148" y="335"/>
                </a:lnTo>
                <a:lnTo>
                  <a:pt x="148" y="335"/>
                </a:lnTo>
                <a:lnTo>
                  <a:pt x="147" y="336"/>
                </a:lnTo>
                <a:lnTo>
                  <a:pt x="145" y="336"/>
                </a:lnTo>
                <a:lnTo>
                  <a:pt x="145" y="336"/>
                </a:lnTo>
                <a:lnTo>
                  <a:pt x="144" y="338"/>
                </a:lnTo>
                <a:lnTo>
                  <a:pt x="144" y="338"/>
                </a:lnTo>
                <a:lnTo>
                  <a:pt x="144" y="338"/>
                </a:lnTo>
                <a:lnTo>
                  <a:pt x="144" y="338"/>
                </a:lnTo>
                <a:lnTo>
                  <a:pt x="148" y="336"/>
                </a:lnTo>
                <a:lnTo>
                  <a:pt x="151" y="336"/>
                </a:lnTo>
                <a:lnTo>
                  <a:pt x="151" y="336"/>
                </a:lnTo>
                <a:lnTo>
                  <a:pt x="155" y="336"/>
                </a:lnTo>
                <a:lnTo>
                  <a:pt x="155" y="336"/>
                </a:lnTo>
                <a:lnTo>
                  <a:pt x="157" y="335"/>
                </a:lnTo>
                <a:lnTo>
                  <a:pt x="157" y="335"/>
                </a:lnTo>
                <a:close/>
                <a:moveTo>
                  <a:pt x="297" y="260"/>
                </a:moveTo>
                <a:lnTo>
                  <a:pt x="297" y="260"/>
                </a:lnTo>
                <a:lnTo>
                  <a:pt x="299" y="254"/>
                </a:lnTo>
                <a:lnTo>
                  <a:pt x="300" y="250"/>
                </a:lnTo>
                <a:lnTo>
                  <a:pt x="300" y="250"/>
                </a:lnTo>
                <a:lnTo>
                  <a:pt x="299" y="251"/>
                </a:lnTo>
                <a:lnTo>
                  <a:pt x="299" y="251"/>
                </a:lnTo>
                <a:lnTo>
                  <a:pt x="297" y="252"/>
                </a:lnTo>
                <a:lnTo>
                  <a:pt x="297" y="254"/>
                </a:lnTo>
                <a:lnTo>
                  <a:pt x="297" y="254"/>
                </a:lnTo>
                <a:lnTo>
                  <a:pt x="297" y="260"/>
                </a:lnTo>
                <a:lnTo>
                  <a:pt x="297" y="260"/>
                </a:lnTo>
                <a:close/>
                <a:moveTo>
                  <a:pt x="49" y="140"/>
                </a:moveTo>
                <a:lnTo>
                  <a:pt x="49" y="140"/>
                </a:lnTo>
                <a:lnTo>
                  <a:pt x="49" y="129"/>
                </a:lnTo>
                <a:lnTo>
                  <a:pt x="49" y="129"/>
                </a:lnTo>
                <a:lnTo>
                  <a:pt x="47" y="140"/>
                </a:lnTo>
                <a:lnTo>
                  <a:pt x="47" y="140"/>
                </a:lnTo>
                <a:lnTo>
                  <a:pt x="49" y="140"/>
                </a:lnTo>
                <a:lnTo>
                  <a:pt x="49" y="140"/>
                </a:lnTo>
                <a:close/>
                <a:moveTo>
                  <a:pt x="43" y="149"/>
                </a:moveTo>
                <a:lnTo>
                  <a:pt x="43" y="149"/>
                </a:lnTo>
                <a:lnTo>
                  <a:pt x="41" y="152"/>
                </a:lnTo>
                <a:lnTo>
                  <a:pt x="41" y="152"/>
                </a:lnTo>
                <a:lnTo>
                  <a:pt x="40" y="167"/>
                </a:lnTo>
                <a:lnTo>
                  <a:pt x="40" y="167"/>
                </a:lnTo>
                <a:lnTo>
                  <a:pt x="40" y="169"/>
                </a:lnTo>
                <a:lnTo>
                  <a:pt x="40" y="169"/>
                </a:lnTo>
                <a:lnTo>
                  <a:pt x="41" y="167"/>
                </a:lnTo>
                <a:lnTo>
                  <a:pt x="41" y="167"/>
                </a:lnTo>
                <a:lnTo>
                  <a:pt x="41" y="167"/>
                </a:lnTo>
                <a:lnTo>
                  <a:pt x="41" y="154"/>
                </a:lnTo>
                <a:lnTo>
                  <a:pt x="41" y="154"/>
                </a:lnTo>
                <a:lnTo>
                  <a:pt x="43" y="149"/>
                </a:lnTo>
                <a:lnTo>
                  <a:pt x="43" y="149"/>
                </a:lnTo>
                <a:close/>
                <a:moveTo>
                  <a:pt x="292" y="162"/>
                </a:moveTo>
                <a:lnTo>
                  <a:pt x="292" y="162"/>
                </a:lnTo>
                <a:lnTo>
                  <a:pt x="290" y="162"/>
                </a:lnTo>
                <a:lnTo>
                  <a:pt x="290" y="162"/>
                </a:lnTo>
                <a:lnTo>
                  <a:pt x="290" y="163"/>
                </a:lnTo>
                <a:lnTo>
                  <a:pt x="290" y="163"/>
                </a:lnTo>
                <a:lnTo>
                  <a:pt x="289" y="166"/>
                </a:lnTo>
                <a:lnTo>
                  <a:pt x="289" y="166"/>
                </a:lnTo>
                <a:lnTo>
                  <a:pt x="290" y="173"/>
                </a:lnTo>
                <a:lnTo>
                  <a:pt x="290" y="173"/>
                </a:lnTo>
                <a:lnTo>
                  <a:pt x="292" y="162"/>
                </a:lnTo>
                <a:lnTo>
                  <a:pt x="292" y="162"/>
                </a:lnTo>
                <a:close/>
                <a:moveTo>
                  <a:pt x="279" y="291"/>
                </a:moveTo>
                <a:lnTo>
                  <a:pt x="279" y="291"/>
                </a:lnTo>
                <a:lnTo>
                  <a:pt x="280" y="291"/>
                </a:lnTo>
                <a:lnTo>
                  <a:pt x="280" y="291"/>
                </a:lnTo>
                <a:lnTo>
                  <a:pt x="282" y="289"/>
                </a:lnTo>
                <a:lnTo>
                  <a:pt x="282" y="289"/>
                </a:lnTo>
                <a:lnTo>
                  <a:pt x="283" y="279"/>
                </a:lnTo>
                <a:lnTo>
                  <a:pt x="283" y="279"/>
                </a:lnTo>
                <a:lnTo>
                  <a:pt x="283" y="275"/>
                </a:lnTo>
                <a:lnTo>
                  <a:pt x="283" y="275"/>
                </a:lnTo>
                <a:lnTo>
                  <a:pt x="283" y="275"/>
                </a:lnTo>
                <a:lnTo>
                  <a:pt x="283" y="275"/>
                </a:lnTo>
                <a:lnTo>
                  <a:pt x="279" y="291"/>
                </a:lnTo>
                <a:lnTo>
                  <a:pt x="279" y="291"/>
                </a:lnTo>
                <a:close/>
                <a:moveTo>
                  <a:pt x="265" y="49"/>
                </a:moveTo>
                <a:lnTo>
                  <a:pt x="265" y="49"/>
                </a:lnTo>
                <a:lnTo>
                  <a:pt x="266" y="55"/>
                </a:lnTo>
                <a:lnTo>
                  <a:pt x="266" y="55"/>
                </a:lnTo>
                <a:lnTo>
                  <a:pt x="267" y="54"/>
                </a:lnTo>
                <a:lnTo>
                  <a:pt x="269" y="51"/>
                </a:lnTo>
                <a:lnTo>
                  <a:pt x="269" y="51"/>
                </a:lnTo>
                <a:lnTo>
                  <a:pt x="265" y="49"/>
                </a:lnTo>
                <a:lnTo>
                  <a:pt x="265" y="49"/>
                </a:lnTo>
                <a:close/>
                <a:moveTo>
                  <a:pt x="43" y="95"/>
                </a:moveTo>
                <a:lnTo>
                  <a:pt x="43" y="95"/>
                </a:lnTo>
                <a:lnTo>
                  <a:pt x="43" y="95"/>
                </a:lnTo>
                <a:lnTo>
                  <a:pt x="43" y="95"/>
                </a:lnTo>
                <a:lnTo>
                  <a:pt x="44" y="93"/>
                </a:lnTo>
                <a:lnTo>
                  <a:pt x="44" y="93"/>
                </a:lnTo>
                <a:lnTo>
                  <a:pt x="46" y="92"/>
                </a:lnTo>
                <a:lnTo>
                  <a:pt x="46" y="89"/>
                </a:lnTo>
                <a:lnTo>
                  <a:pt x="46" y="89"/>
                </a:lnTo>
                <a:lnTo>
                  <a:pt x="44" y="89"/>
                </a:lnTo>
                <a:lnTo>
                  <a:pt x="43" y="89"/>
                </a:lnTo>
                <a:lnTo>
                  <a:pt x="43" y="89"/>
                </a:lnTo>
                <a:lnTo>
                  <a:pt x="43" y="95"/>
                </a:lnTo>
                <a:lnTo>
                  <a:pt x="43" y="95"/>
                </a:lnTo>
                <a:close/>
                <a:moveTo>
                  <a:pt x="37" y="44"/>
                </a:moveTo>
                <a:lnTo>
                  <a:pt x="37" y="44"/>
                </a:lnTo>
                <a:lnTo>
                  <a:pt x="39" y="42"/>
                </a:lnTo>
                <a:lnTo>
                  <a:pt x="37" y="41"/>
                </a:lnTo>
                <a:lnTo>
                  <a:pt x="37" y="41"/>
                </a:lnTo>
                <a:lnTo>
                  <a:pt x="36" y="36"/>
                </a:lnTo>
                <a:lnTo>
                  <a:pt x="36" y="36"/>
                </a:lnTo>
                <a:lnTo>
                  <a:pt x="34" y="38"/>
                </a:lnTo>
                <a:lnTo>
                  <a:pt x="34" y="38"/>
                </a:lnTo>
                <a:lnTo>
                  <a:pt x="37" y="44"/>
                </a:lnTo>
                <a:lnTo>
                  <a:pt x="37" y="44"/>
                </a:lnTo>
                <a:close/>
                <a:moveTo>
                  <a:pt x="43" y="19"/>
                </a:moveTo>
                <a:lnTo>
                  <a:pt x="43" y="19"/>
                </a:lnTo>
                <a:lnTo>
                  <a:pt x="40" y="21"/>
                </a:lnTo>
                <a:lnTo>
                  <a:pt x="40" y="21"/>
                </a:lnTo>
                <a:lnTo>
                  <a:pt x="40" y="22"/>
                </a:lnTo>
                <a:lnTo>
                  <a:pt x="40" y="25"/>
                </a:lnTo>
                <a:lnTo>
                  <a:pt x="40" y="25"/>
                </a:lnTo>
                <a:lnTo>
                  <a:pt x="40" y="25"/>
                </a:lnTo>
                <a:lnTo>
                  <a:pt x="40" y="25"/>
                </a:lnTo>
                <a:lnTo>
                  <a:pt x="43" y="24"/>
                </a:lnTo>
                <a:lnTo>
                  <a:pt x="43" y="24"/>
                </a:lnTo>
                <a:lnTo>
                  <a:pt x="43" y="19"/>
                </a:lnTo>
                <a:lnTo>
                  <a:pt x="43" y="19"/>
                </a:lnTo>
                <a:close/>
                <a:moveTo>
                  <a:pt x="46" y="22"/>
                </a:moveTo>
                <a:lnTo>
                  <a:pt x="46" y="22"/>
                </a:lnTo>
                <a:lnTo>
                  <a:pt x="50" y="21"/>
                </a:lnTo>
                <a:lnTo>
                  <a:pt x="50" y="18"/>
                </a:lnTo>
                <a:lnTo>
                  <a:pt x="50" y="18"/>
                </a:lnTo>
                <a:lnTo>
                  <a:pt x="46" y="18"/>
                </a:lnTo>
                <a:lnTo>
                  <a:pt x="46" y="18"/>
                </a:lnTo>
                <a:lnTo>
                  <a:pt x="46" y="22"/>
                </a:lnTo>
                <a:lnTo>
                  <a:pt x="46" y="22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67" y="358"/>
                </a:lnTo>
                <a:lnTo>
                  <a:pt x="67" y="358"/>
                </a:lnTo>
                <a:lnTo>
                  <a:pt x="64" y="358"/>
                </a:lnTo>
                <a:lnTo>
                  <a:pt x="64" y="358"/>
                </a:lnTo>
                <a:lnTo>
                  <a:pt x="63" y="358"/>
                </a:lnTo>
                <a:lnTo>
                  <a:pt x="63" y="359"/>
                </a:lnTo>
                <a:lnTo>
                  <a:pt x="63" y="359"/>
                </a:lnTo>
                <a:lnTo>
                  <a:pt x="73" y="360"/>
                </a:lnTo>
                <a:lnTo>
                  <a:pt x="73" y="360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118" y="39"/>
                </a:moveTo>
                <a:lnTo>
                  <a:pt x="118" y="39"/>
                </a:lnTo>
                <a:lnTo>
                  <a:pt x="128" y="41"/>
                </a:lnTo>
                <a:lnTo>
                  <a:pt x="137" y="41"/>
                </a:lnTo>
                <a:lnTo>
                  <a:pt x="137" y="41"/>
                </a:lnTo>
                <a:lnTo>
                  <a:pt x="118" y="39"/>
                </a:lnTo>
                <a:lnTo>
                  <a:pt x="118" y="39"/>
                </a:lnTo>
                <a:close/>
                <a:moveTo>
                  <a:pt x="154" y="376"/>
                </a:moveTo>
                <a:lnTo>
                  <a:pt x="154" y="376"/>
                </a:lnTo>
                <a:lnTo>
                  <a:pt x="138" y="376"/>
                </a:lnTo>
                <a:lnTo>
                  <a:pt x="122" y="376"/>
                </a:lnTo>
                <a:lnTo>
                  <a:pt x="122" y="376"/>
                </a:lnTo>
                <a:lnTo>
                  <a:pt x="154" y="376"/>
                </a:lnTo>
                <a:lnTo>
                  <a:pt x="154" y="376"/>
                </a:lnTo>
                <a:close/>
                <a:moveTo>
                  <a:pt x="209" y="355"/>
                </a:moveTo>
                <a:lnTo>
                  <a:pt x="209" y="355"/>
                </a:lnTo>
                <a:lnTo>
                  <a:pt x="199" y="356"/>
                </a:lnTo>
                <a:lnTo>
                  <a:pt x="199" y="356"/>
                </a:lnTo>
                <a:lnTo>
                  <a:pt x="208" y="358"/>
                </a:lnTo>
                <a:lnTo>
                  <a:pt x="208" y="358"/>
                </a:lnTo>
                <a:lnTo>
                  <a:pt x="209" y="355"/>
                </a:lnTo>
                <a:lnTo>
                  <a:pt x="209" y="355"/>
                </a:lnTo>
                <a:close/>
                <a:moveTo>
                  <a:pt x="103" y="36"/>
                </a:moveTo>
                <a:lnTo>
                  <a:pt x="103" y="36"/>
                </a:lnTo>
                <a:lnTo>
                  <a:pt x="108" y="36"/>
                </a:lnTo>
                <a:lnTo>
                  <a:pt x="108" y="36"/>
                </a:lnTo>
                <a:lnTo>
                  <a:pt x="110" y="36"/>
                </a:lnTo>
                <a:lnTo>
                  <a:pt x="110" y="36"/>
                </a:lnTo>
                <a:lnTo>
                  <a:pt x="108" y="35"/>
                </a:lnTo>
                <a:lnTo>
                  <a:pt x="108" y="35"/>
                </a:lnTo>
                <a:lnTo>
                  <a:pt x="105" y="35"/>
                </a:lnTo>
                <a:lnTo>
                  <a:pt x="103" y="36"/>
                </a:lnTo>
                <a:lnTo>
                  <a:pt x="103" y="36"/>
                </a:lnTo>
                <a:close/>
                <a:moveTo>
                  <a:pt x="287" y="306"/>
                </a:moveTo>
                <a:lnTo>
                  <a:pt x="287" y="306"/>
                </a:lnTo>
                <a:lnTo>
                  <a:pt x="286" y="308"/>
                </a:lnTo>
                <a:lnTo>
                  <a:pt x="286" y="308"/>
                </a:lnTo>
                <a:lnTo>
                  <a:pt x="286" y="308"/>
                </a:lnTo>
                <a:lnTo>
                  <a:pt x="286" y="316"/>
                </a:lnTo>
                <a:lnTo>
                  <a:pt x="286" y="316"/>
                </a:lnTo>
                <a:lnTo>
                  <a:pt x="286" y="318"/>
                </a:lnTo>
                <a:lnTo>
                  <a:pt x="286" y="318"/>
                </a:lnTo>
                <a:lnTo>
                  <a:pt x="287" y="312"/>
                </a:lnTo>
                <a:lnTo>
                  <a:pt x="287" y="306"/>
                </a:lnTo>
                <a:lnTo>
                  <a:pt x="287" y="306"/>
                </a:lnTo>
                <a:close/>
                <a:moveTo>
                  <a:pt x="280" y="216"/>
                </a:moveTo>
                <a:lnTo>
                  <a:pt x="280" y="216"/>
                </a:lnTo>
                <a:lnTo>
                  <a:pt x="280" y="216"/>
                </a:lnTo>
                <a:lnTo>
                  <a:pt x="280" y="216"/>
                </a:lnTo>
                <a:lnTo>
                  <a:pt x="279" y="234"/>
                </a:lnTo>
                <a:lnTo>
                  <a:pt x="279" y="234"/>
                </a:lnTo>
                <a:lnTo>
                  <a:pt x="280" y="233"/>
                </a:lnTo>
                <a:lnTo>
                  <a:pt x="280" y="231"/>
                </a:lnTo>
                <a:lnTo>
                  <a:pt x="280" y="231"/>
                </a:lnTo>
                <a:lnTo>
                  <a:pt x="280" y="218"/>
                </a:lnTo>
                <a:lnTo>
                  <a:pt x="280" y="218"/>
                </a:lnTo>
                <a:lnTo>
                  <a:pt x="280" y="216"/>
                </a:lnTo>
                <a:lnTo>
                  <a:pt x="280" y="216"/>
                </a:lnTo>
                <a:close/>
                <a:moveTo>
                  <a:pt x="49" y="353"/>
                </a:moveTo>
                <a:lnTo>
                  <a:pt x="49" y="353"/>
                </a:lnTo>
                <a:lnTo>
                  <a:pt x="49" y="352"/>
                </a:lnTo>
                <a:lnTo>
                  <a:pt x="49" y="352"/>
                </a:lnTo>
                <a:lnTo>
                  <a:pt x="47" y="351"/>
                </a:lnTo>
                <a:lnTo>
                  <a:pt x="47" y="351"/>
                </a:lnTo>
                <a:lnTo>
                  <a:pt x="41" y="352"/>
                </a:lnTo>
                <a:lnTo>
                  <a:pt x="41" y="352"/>
                </a:lnTo>
                <a:lnTo>
                  <a:pt x="49" y="353"/>
                </a:lnTo>
                <a:lnTo>
                  <a:pt x="49" y="353"/>
                </a:lnTo>
                <a:close/>
                <a:moveTo>
                  <a:pt x="23" y="348"/>
                </a:moveTo>
                <a:lnTo>
                  <a:pt x="23" y="348"/>
                </a:lnTo>
                <a:lnTo>
                  <a:pt x="24" y="348"/>
                </a:lnTo>
                <a:lnTo>
                  <a:pt x="24" y="348"/>
                </a:lnTo>
                <a:lnTo>
                  <a:pt x="19" y="339"/>
                </a:lnTo>
                <a:lnTo>
                  <a:pt x="19" y="339"/>
                </a:lnTo>
                <a:lnTo>
                  <a:pt x="17" y="339"/>
                </a:lnTo>
                <a:lnTo>
                  <a:pt x="17" y="339"/>
                </a:lnTo>
                <a:lnTo>
                  <a:pt x="20" y="343"/>
                </a:lnTo>
                <a:lnTo>
                  <a:pt x="23" y="348"/>
                </a:lnTo>
                <a:lnTo>
                  <a:pt x="23" y="348"/>
                </a:lnTo>
                <a:close/>
                <a:moveTo>
                  <a:pt x="41" y="171"/>
                </a:moveTo>
                <a:lnTo>
                  <a:pt x="41" y="171"/>
                </a:lnTo>
                <a:lnTo>
                  <a:pt x="40" y="171"/>
                </a:lnTo>
                <a:lnTo>
                  <a:pt x="40" y="173"/>
                </a:lnTo>
                <a:lnTo>
                  <a:pt x="40" y="173"/>
                </a:lnTo>
                <a:lnTo>
                  <a:pt x="40" y="179"/>
                </a:lnTo>
                <a:lnTo>
                  <a:pt x="40" y="179"/>
                </a:lnTo>
                <a:lnTo>
                  <a:pt x="40" y="180"/>
                </a:lnTo>
                <a:lnTo>
                  <a:pt x="40" y="180"/>
                </a:lnTo>
                <a:lnTo>
                  <a:pt x="41" y="180"/>
                </a:lnTo>
                <a:lnTo>
                  <a:pt x="41" y="180"/>
                </a:lnTo>
                <a:lnTo>
                  <a:pt x="41" y="171"/>
                </a:lnTo>
                <a:lnTo>
                  <a:pt x="41" y="171"/>
                </a:lnTo>
                <a:close/>
                <a:moveTo>
                  <a:pt x="195" y="375"/>
                </a:moveTo>
                <a:lnTo>
                  <a:pt x="195" y="375"/>
                </a:lnTo>
                <a:lnTo>
                  <a:pt x="195" y="373"/>
                </a:lnTo>
                <a:lnTo>
                  <a:pt x="195" y="373"/>
                </a:lnTo>
                <a:lnTo>
                  <a:pt x="192" y="373"/>
                </a:lnTo>
                <a:lnTo>
                  <a:pt x="192" y="373"/>
                </a:lnTo>
                <a:lnTo>
                  <a:pt x="191" y="373"/>
                </a:lnTo>
                <a:lnTo>
                  <a:pt x="191" y="373"/>
                </a:lnTo>
                <a:lnTo>
                  <a:pt x="189" y="373"/>
                </a:lnTo>
                <a:lnTo>
                  <a:pt x="188" y="373"/>
                </a:lnTo>
                <a:lnTo>
                  <a:pt x="188" y="373"/>
                </a:lnTo>
                <a:lnTo>
                  <a:pt x="188" y="375"/>
                </a:lnTo>
                <a:lnTo>
                  <a:pt x="188" y="375"/>
                </a:lnTo>
                <a:lnTo>
                  <a:pt x="195" y="375"/>
                </a:lnTo>
                <a:lnTo>
                  <a:pt x="195" y="375"/>
                </a:lnTo>
                <a:close/>
                <a:moveTo>
                  <a:pt x="105" y="343"/>
                </a:moveTo>
                <a:lnTo>
                  <a:pt x="105" y="343"/>
                </a:lnTo>
                <a:lnTo>
                  <a:pt x="113" y="342"/>
                </a:lnTo>
                <a:lnTo>
                  <a:pt x="113" y="342"/>
                </a:lnTo>
                <a:lnTo>
                  <a:pt x="114" y="341"/>
                </a:lnTo>
                <a:lnTo>
                  <a:pt x="114" y="341"/>
                </a:lnTo>
                <a:lnTo>
                  <a:pt x="113" y="341"/>
                </a:lnTo>
                <a:lnTo>
                  <a:pt x="113" y="341"/>
                </a:lnTo>
                <a:lnTo>
                  <a:pt x="108" y="341"/>
                </a:lnTo>
                <a:lnTo>
                  <a:pt x="108" y="341"/>
                </a:lnTo>
                <a:lnTo>
                  <a:pt x="105" y="341"/>
                </a:lnTo>
                <a:lnTo>
                  <a:pt x="105" y="343"/>
                </a:lnTo>
                <a:lnTo>
                  <a:pt x="105" y="343"/>
                </a:lnTo>
                <a:close/>
                <a:moveTo>
                  <a:pt x="259" y="289"/>
                </a:moveTo>
                <a:lnTo>
                  <a:pt x="259" y="289"/>
                </a:lnTo>
                <a:lnTo>
                  <a:pt x="260" y="289"/>
                </a:lnTo>
                <a:lnTo>
                  <a:pt x="260" y="289"/>
                </a:lnTo>
                <a:lnTo>
                  <a:pt x="260" y="278"/>
                </a:lnTo>
                <a:lnTo>
                  <a:pt x="260" y="278"/>
                </a:lnTo>
                <a:lnTo>
                  <a:pt x="259" y="279"/>
                </a:lnTo>
                <a:lnTo>
                  <a:pt x="259" y="279"/>
                </a:lnTo>
                <a:lnTo>
                  <a:pt x="259" y="289"/>
                </a:lnTo>
                <a:lnTo>
                  <a:pt x="259" y="289"/>
                </a:lnTo>
                <a:close/>
                <a:moveTo>
                  <a:pt x="24" y="112"/>
                </a:moveTo>
                <a:lnTo>
                  <a:pt x="24" y="112"/>
                </a:lnTo>
                <a:lnTo>
                  <a:pt x="23" y="112"/>
                </a:lnTo>
                <a:lnTo>
                  <a:pt x="23" y="112"/>
                </a:lnTo>
                <a:lnTo>
                  <a:pt x="23" y="117"/>
                </a:lnTo>
                <a:lnTo>
                  <a:pt x="23" y="117"/>
                </a:lnTo>
                <a:lnTo>
                  <a:pt x="23" y="123"/>
                </a:lnTo>
                <a:lnTo>
                  <a:pt x="23" y="123"/>
                </a:lnTo>
                <a:lnTo>
                  <a:pt x="24" y="122"/>
                </a:lnTo>
                <a:lnTo>
                  <a:pt x="24" y="122"/>
                </a:lnTo>
                <a:lnTo>
                  <a:pt x="24" y="112"/>
                </a:lnTo>
                <a:lnTo>
                  <a:pt x="24" y="112"/>
                </a:lnTo>
                <a:close/>
                <a:moveTo>
                  <a:pt x="189" y="27"/>
                </a:moveTo>
                <a:lnTo>
                  <a:pt x="189" y="27"/>
                </a:lnTo>
                <a:lnTo>
                  <a:pt x="189" y="27"/>
                </a:lnTo>
                <a:lnTo>
                  <a:pt x="189" y="27"/>
                </a:lnTo>
                <a:lnTo>
                  <a:pt x="186" y="32"/>
                </a:lnTo>
                <a:lnTo>
                  <a:pt x="186" y="32"/>
                </a:lnTo>
                <a:lnTo>
                  <a:pt x="182" y="38"/>
                </a:lnTo>
                <a:lnTo>
                  <a:pt x="182" y="38"/>
                </a:lnTo>
                <a:lnTo>
                  <a:pt x="186" y="32"/>
                </a:lnTo>
                <a:lnTo>
                  <a:pt x="189" y="27"/>
                </a:lnTo>
                <a:lnTo>
                  <a:pt x="189" y="27"/>
                </a:lnTo>
                <a:close/>
                <a:moveTo>
                  <a:pt x="40" y="88"/>
                </a:moveTo>
                <a:lnTo>
                  <a:pt x="40" y="88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9" y="83"/>
                </a:lnTo>
                <a:lnTo>
                  <a:pt x="39" y="83"/>
                </a:lnTo>
                <a:lnTo>
                  <a:pt x="39" y="83"/>
                </a:lnTo>
                <a:lnTo>
                  <a:pt x="39" y="89"/>
                </a:lnTo>
                <a:lnTo>
                  <a:pt x="39" y="89"/>
                </a:lnTo>
                <a:lnTo>
                  <a:pt x="40" y="88"/>
                </a:lnTo>
                <a:lnTo>
                  <a:pt x="40" y="88"/>
                </a:lnTo>
                <a:close/>
                <a:moveTo>
                  <a:pt x="284" y="106"/>
                </a:moveTo>
                <a:lnTo>
                  <a:pt x="284" y="106"/>
                </a:lnTo>
                <a:lnTo>
                  <a:pt x="283" y="113"/>
                </a:lnTo>
                <a:lnTo>
                  <a:pt x="283" y="113"/>
                </a:lnTo>
                <a:lnTo>
                  <a:pt x="284" y="112"/>
                </a:lnTo>
                <a:lnTo>
                  <a:pt x="286" y="109"/>
                </a:lnTo>
                <a:lnTo>
                  <a:pt x="286" y="109"/>
                </a:lnTo>
                <a:lnTo>
                  <a:pt x="286" y="108"/>
                </a:lnTo>
                <a:lnTo>
                  <a:pt x="286" y="108"/>
                </a:lnTo>
                <a:lnTo>
                  <a:pt x="286" y="106"/>
                </a:lnTo>
                <a:lnTo>
                  <a:pt x="284" y="106"/>
                </a:lnTo>
                <a:lnTo>
                  <a:pt x="284" y="106"/>
                </a:lnTo>
                <a:close/>
                <a:moveTo>
                  <a:pt x="198" y="41"/>
                </a:moveTo>
                <a:lnTo>
                  <a:pt x="198" y="41"/>
                </a:lnTo>
                <a:lnTo>
                  <a:pt x="199" y="42"/>
                </a:lnTo>
                <a:lnTo>
                  <a:pt x="199" y="42"/>
                </a:lnTo>
                <a:lnTo>
                  <a:pt x="209" y="42"/>
                </a:lnTo>
                <a:lnTo>
                  <a:pt x="209" y="42"/>
                </a:lnTo>
                <a:lnTo>
                  <a:pt x="209" y="41"/>
                </a:lnTo>
                <a:lnTo>
                  <a:pt x="209" y="41"/>
                </a:lnTo>
                <a:lnTo>
                  <a:pt x="209" y="41"/>
                </a:lnTo>
                <a:lnTo>
                  <a:pt x="209" y="41"/>
                </a:lnTo>
                <a:lnTo>
                  <a:pt x="203" y="41"/>
                </a:lnTo>
                <a:lnTo>
                  <a:pt x="198" y="41"/>
                </a:lnTo>
                <a:lnTo>
                  <a:pt x="198" y="41"/>
                </a:lnTo>
                <a:close/>
                <a:moveTo>
                  <a:pt x="88" y="29"/>
                </a:moveTo>
                <a:lnTo>
                  <a:pt x="88" y="29"/>
                </a:lnTo>
                <a:lnTo>
                  <a:pt x="98" y="29"/>
                </a:lnTo>
                <a:lnTo>
                  <a:pt x="98" y="29"/>
                </a:lnTo>
                <a:lnTo>
                  <a:pt x="94" y="28"/>
                </a:lnTo>
                <a:lnTo>
                  <a:pt x="91" y="28"/>
                </a:lnTo>
                <a:lnTo>
                  <a:pt x="91" y="28"/>
                </a:lnTo>
                <a:lnTo>
                  <a:pt x="90" y="28"/>
                </a:lnTo>
                <a:lnTo>
                  <a:pt x="88" y="29"/>
                </a:lnTo>
                <a:lnTo>
                  <a:pt x="88" y="29"/>
                </a:lnTo>
                <a:close/>
                <a:moveTo>
                  <a:pt x="24" y="267"/>
                </a:moveTo>
                <a:lnTo>
                  <a:pt x="24" y="267"/>
                </a:lnTo>
                <a:lnTo>
                  <a:pt x="23" y="267"/>
                </a:lnTo>
                <a:lnTo>
                  <a:pt x="23" y="267"/>
                </a:lnTo>
                <a:lnTo>
                  <a:pt x="23" y="267"/>
                </a:lnTo>
                <a:lnTo>
                  <a:pt x="23" y="267"/>
                </a:lnTo>
                <a:lnTo>
                  <a:pt x="22" y="270"/>
                </a:lnTo>
                <a:lnTo>
                  <a:pt x="22" y="270"/>
                </a:lnTo>
                <a:lnTo>
                  <a:pt x="22" y="274"/>
                </a:lnTo>
                <a:lnTo>
                  <a:pt x="22" y="274"/>
                </a:lnTo>
                <a:lnTo>
                  <a:pt x="23" y="275"/>
                </a:lnTo>
                <a:lnTo>
                  <a:pt x="23" y="275"/>
                </a:lnTo>
                <a:lnTo>
                  <a:pt x="23" y="275"/>
                </a:lnTo>
                <a:lnTo>
                  <a:pt x="23" y="275"/>
                </a:lnTo>
                <a:lnTo>
                  <a:pt x="24" y="267"/>
                </a:lnTo>
                <a:lnTo>
                  <a:pt x="24" y="267"/>
                </a:lnTo>
                <a:close/>
                <a:moveTo>
                  <a:pt x="259" y="338"/>
                </a:moveTo>
                <a:lnTo>
                  <a:pt x="259" y="338"/>
                </a:lnTo>
                <a:lnTo>
                  <a:pt x="256" y="341"/>
                </a:lnTo>
                <a:lnTo>
                  <a:pt x="253" y="342"/>
                </a:lnTo>
                <a:lnTo>
                  <a:pt x="253" y="342"/>
                </a:lnTo>
                <a:lnTo>
                  <a:pt x="256" y="343"/>
                </a:lnTo>
                <a:lnTo>
                  <a:pt x="256" y="343"/>
                </a:lnTo>
                <a:lnTo>
                  <a:pt x="257" y="341"/>
                </a:lnTo>
                <a:lnTo>
                  <a:pt x="259" y="338"/>
                </a:lnTo>
                <a:lnTo>
                  <a:pt x="259" y="338"/>
                </a:lnTo>
                <a:close/>
                <a:moveTo>
                  <a:pt x="29" y="331"/>
                </a:moveTo>
                <a:lnTo>
                  <a:pt x="29" y="331"/>
                </a:lnTo>
                <a:lnTo>
                  <a:pt x="29" y="331"/>
                </a:lnTo>
                <a:lnTo>
                  <a:pt x="29" y="331"/>
                </a:lnTo>
                <a:lnTo>
                  <a:pt x="27" y="322"/>
                </a:lnTo>
                <a:lnTo>
                  <a:pt x="27" y="322"/>
                </a:lnTo>
                <a:lnTo>
                  <a:pt x="26" y="325"/>
                </a:lnTo>
                <a:lnTo>
                  <a:pt x="26" y="325"/>
                </a:lnTo>
                <a:lnTo>
                  <a:pt x="26" y="326"/>
                </a:lnTo>
                <a:lnTo>
                  <a:pt x="26" y="326"/>
                </a:lnTo>
                <a:lnTo>
                  <a:pt x="29" y="331"/>
                </a:lnTo>
                <a:lnTo>
                  <a:pt x="29" y="331"/>
                </a:lnTo>
                <a:close/>
                <a:moveTo>
                  <a:pt x="216" y="17"/>
                </a:moveTo>
                <a:lnTo>
                  <a:pt x="216" y="17"/>
                </a:lnTo>
                <a:lnTo>
                  <a:pt x="221" y="15"/>
                </a:lnTo>
                <a:lnTo>
                  <a:pt x="223" y="14"/>
                </a:lnTo>
                <a:lnTo>
                  <a:pt x="223" y="14"/>
                </a:lnTo>
                <a:lnTo>
                  <a:pt x="219" y="14"/>
                </a:lnTo>
                <a:lnTo>
                  <a:pt x="219" y="14"/>
                </a:lnTo>
                <a:lnTo>
                  <a:pt x="218" y="14"/>
                </a:lnTo>
                <a:lnTo>
                  <a:pt x="218" y="14"/>
                </a:lnTo>
                <a:lnTo>
                  <a:pt x="216" y="17"/>
                </a:lnTo>
                <a:lnTo>
                  <a:pt x="216" y="17"/>
                </a:lnTo>
                <a:close/>
                <a:moveTo>
                  <a:pt x="30" y="140"/>
                </a:moveTo>
                <a:lnTo>
                  <a:pt x="30" y="140"/>
                </a:lnTo>
                <a:lnTo>
                  <a:pt x="27" y="142"/>
                </a:lnTo>
                <a:lnTo>
                  <a:pt x="27" y="142"/>
                </a:lnTo>
                <a:lnTo>
                  <a:pt x="27" y="143"/>
                </a:lnTo>
                <a:lnTo>
                  <a:pt x="27" y="143"/>
                </a:lnTo>
                <a:lnTo>
                  <a:pt x="27" y="146"/>
                </a:lnTo>
                <a:lnTo>
                  <a:pt x="27" y="146"/>
                </a:lnTo>
                <a:lnTo>
                  <a:pt x="29" y="143"/>
                </a:lnTo>
                <a:lnTo>
                  <a:pt x="29" y="143"/>
                </a:lnTo>
                <a:lnTo>
                  <a:pt x="30" y="143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close/>
                <a:moveTo>
                  <a:pt x="90" y="363"/>
                </a:moveTo>
                <a:lnTo>
                  <a:pt x="90" y="363"/>
                </a:lnTo>
                <a:lnTo>
                  <a:pt x="91" y="363"/>
                </a:lnTo>
                <a:lnTo>
                  <a:pt x="91" y="363"/>
                </a:lnTo>
                <a:lnTo>
                  <a:pt x="95" y="359"/>
                </a:lnTo>
                <a:lnTo>
                  <a:pt x="95" y="359"/>
                </a:lnTo>
                <a:lnTo>
                  <a:pt x="94" y="359"/>
                </a:lnTo>
                <a:lnTo>
                  <a:pt x="94" y="359"/>
                </a:lnTo>
                <a:lnTo>
                  <a:pt x="93" y="360"/>
                </a:lnTo>
                <a:lnTo>
                  <a:pt x="93" y="360"/>
                </a:lnTo>
                <a:lnTo>
                  <a:pt x="90" y="363"/>
                </a:lnTo>
                <a:lnTo>
                  <a:pt x="90" y="36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2" y="311"/>
                </a:lnTo>
                <a:lnTo>
                  <a:pt x="32" y="311"/>
                </a:lnTo>
                <a:lnTo>
                  <a:pt x="36" y="306"/>
                </a:lnTo>
                <a:lnTo>
                  <a:pt x="36" y="306"/>
                </a:lnTo>
                <a:lnTo>
                  <a:pt x="36" y="305"/>
                </a:lnTo>
                <a:lnTo>
                  <a:pt x="36" y="305"/>
                </a:lnTo>
                <a:lnTo>
                  <a:pt x="32" y="308"/>
                </a:lnTo>
                <a:lnTo>
                  <a:pt x="32" y="308"/>
                </a:lnTo>
                <a:lnTo>
                  <a:pt x="32" y="309"/>
                </a:lnTo>
                <a:lnTo>
                  <a:pt x="32" y="309"/>
                </a:lnTo>
                <a:lnTo>
                  <a:pt x="32" y="311"/>
                </a:lnTo>
                <a:lnTo>
                  <a:pt x="32" y="311"/>
                </a:lnTo>
                <a:close/>
                <a:moveTo>
                  <a:pt x="232" y="341"/>
                </a:moveTo>
                <a:lnTo>
                  <a:pt x="232" y="341"/>
                </a:lnTo>
                <a:lnTo>
                  <a:pt x="232" y="342"/>
                </a:lnTo>
                <a:lnTo>
                  <a:pt x="232" y="342"/>
                </a:lnTo>
                <a:lnTo>
                  <a:pt x="233" y="342"/>
                </a:lnTo>
                <a:lnTo>
                  <a:pt x="233" y="342"/>
                </a:lnTo>
                <a:lnTo>
                  <a:pt x="240" y="342"/>
                </a:lnTo>
                <a:lnTo>
                  <a:pt x="240" y="342"/>
                </a:lnTo>
                <a:lnTo>
                  <a:pt x="242" y="341"/>
                </a:lnTo>
                <a:lnTo>
                  <a:pt x="243" y="339"/>
                </a:lnTo>
                <a:lnTo>
                  <a:pt x="243" y="339"/>
                </a:lnTo>
                <a:lnTo>
                  <a:pt x="232" y="341"/>
                </a:lnTo>
                <a:lnTo>
                  <a:pt x="232" y="341"/>
                </a:lnTo>
                <a:close/>
                <a:moveTo>
                  <a:pt x="41" y="35"/>
                </a:moveTo>
                <a:lnTo>
                  <a:pt x="41" y="35"/>
                </a:lnTo>
                <a:lnTo>
                  <a:pt x="41" y="31"/>
                </a:lnTo>
                <a:lnTo>
                  <a:pt x="41" y="31"/>
                </a:lnTo>
                <a:lnTo>
                  <a:pt x="39" y="34"/>
                </a:lnTo>
                <a:lnTo>
                  <a:pt x="39" y="34"/>
                </a:lnTo>
                <a:lnTo>
                  <a:pt x="39" y="34"/>
                </a:lnTo>
                <a:lnTo>
                  <a:pt x="39" y="34"/>
                </a:lnTo>
                <a:lnTo>
                  <a:pt x="39" y="36"/>
                </a:lnTo>
                <a:lnTo>
                  <a:pt x="39" y="36"/>
                </a:lnTo>
                <a:lnTo>
                  <a:pt x="41" y="35"/>
                </a:lnTo>
                <a:lnTo>
                  <a:pt x="41" y="35"/>
                </a:lnTo>
                <a:close/>
                <a:moveTo>
                  <a:pt x="235" y="36"/>
                </a:moveTo>
                <a:lnTo>
                  <a:pt x="235" y="36"/>
                </a:lnTo>
                <a:lnTo>
                  <a:pt x="240" y="36"/>
                </a:lnTo>
                <a:lnTo>
                  <a:pt x="240" y="36"/>
                </a:lnTo>
                <a:lnTo>
                  <a:pt x="238" y="35"/>
                </a:lnTo>
                <a:lnTo>
                  <a:pt x="238" y="35"/>
                </a:lnTo>
                <a:lnTo>
                  <a:pt x="236" y="35"/>
                </a:lnTo>
                <a:lnTo>
                  <a:pt x="236" y="35"/>
                </a:lnTo>
                <a:lnTo>
                  <a:pt x="235" y="36"/>
                </a:lnTo>
                <a:lnTo>
                  <a:pt x="235" y="36"/>
                </a:lnTo>
                <a:close/>
                <a:moveTo>
                  <a:pt x="20" y="115"/>
                </a:moveTo>
                <a:lnTo>
                  <a:pt x="20" y="115"/>
                </a:lnTo>
                <a:lnTo>
                  <a:pt x="20" y="115"/>
                </a:lnTo>
                <a:lnTo>
                  <a:pt x="20" y="115"/>
                </a:lnTo>
                <a:lnTo>
                  <a:pt x="20" y="116"/>
                </a:lnTo>
                <a:lnTo>
                  <a:pt x="20" y="116"/>
                </a:lnTo>
                <a:lnTo>
                  <a:pt x="19" y="119"/>
                </a:lnTo>
                <a:lnTo>
                  <a:pt x="19" y="119"/>
                </a:lnTo>
                <a:lnTo>
                  <a:pt x="19" y="125"/>
                </a:lnTo>
                <a:lnTo>
                  <a:pt x="19" y="125"/>
                </a:lnTo>
                <a:lnTo>
                  <a:pt x="19" y="126"/>
                </a:lnTo>
                <a:lnTo>
                  <a:pt x="19" y="126"/>
                </a:lnTo>
                <a:lnTo>
                  <a:pt x="20" y="125"/>
                </a:lnTo>
                <a:lnTo>
                  <a:pt x="20" y="125"/>
                </a:lnTo>
                <a:lnTo>
                  <a:pt x="20" y="117"/>
                </a:lnTo>
                <a:lnTo>
                  <a:pt x="20" y="117"/>
                </a:lnTo>
                <a:lnTo>
                  <a:pt x="20" y="115"/>
                </a:lnTo>
                <a:lnTo>
                  <a:pt x="20" y="115"/>
                </a:lnTo>
                <a:close/>
                <a:moveTo>
                  <a:pt x="262" y="299"/>
                </a:moveTo>
                <a:lnTo>
                  <a:pt x="262" y="299"/>
                </a:lnTo>
                <a:lnTo>
                  <a:pt x="263" y="295"/>
                </a:lnTo>
                <a:lnTo>
                  <a:pt x="263" y="295"/>
                </a:lnTo>
                <a:lnTo>
                  <a:pt x="263" y="288"/>
                </a:lnTo>
                <a:lnTo>
                  <a:pt x="263" y="288"/>
                </a:lnTo>
                <a:lnTo>
                  <a:pt x="263" y="281"/>
                </a:lnTo>
                <a:lnTo>
                  <a:pt x="263" y="281"/>
                </a:lnTo>
                <a:lnTo>
                  <a:pt x="263" y="281"/>
                </a:lnTo>
                <a:lnTo>
                  <a:pt x="263" y="281"/>
                </a:lnTo>
                <a:lnTo>
                  <a:pt x="262" y="298"/>
                </a:lnTo>
                <a:lnTo>
                  <a:pt x="262" y="298"/>
                </a:lnTo>
                <a:lnTo>
                  <a:pt x="262" y="299"/>
                </a:lnTo>
                <a:lnTo>
                  <a:pt x="262" y="299"/>
                </a:lnTo>
                <a:close/>
                <a:moveTo>
                  <a:pt x="151" y="22"/>
                </a:moveTo>
                <a:lnTo>
                  <a:pt x="151" y="22"/>
                </a:lnTo>
                <a:lnTo>
                  <a:pt x="148" y="22"/>
                </a:lnTo>
                <a:lnTo>
                  <a:pt x="148" y="22"/>
                </a:lnTo>
                <a:lnTo>
                  <a:pt x="148" y="27"/>
                </a:lnTo>
                <a:lnTo>
                  <a:pt x="148" y="27"/>
                </a:lnTo>
                <a:lnTo>
                  <a:pt x="151" y="22"/>
                </a:lnTo>
                <a:lnTo>
                  <a:pt x="151" y="22"/>
                </a:lnTo>
                <a:close/>
                <a:moveTo>
                  <a:pt x="98" y="368"/>
                </a:moveTo>
                <a:lnTo>
                  <a:pt x="98" y="368"/>
                </a:lnTo>
                <a:lnTo>
                  <a:pt x="93" y="368"/>
                </a:lnTo>
                <a:lnTo>
                  <a:pt x="93" y="368"/>
                </a:lnTo>
                <a:lnTo>
                  <a:pt x="91" y="368"/>
                </a:lnTo>
                <a:lnTo>
                  <a:pt x="91" y="368"/>
                </a:lnTo>
                <a:lnTo>
                  <a:pt x="95" y="369"/>
                </a:lnTo>
                <a:lnTo>
                  <a:pt x="95" y="369"/>
                </a:lnTo>
                <a:lnTo>
                  <a:pt x="97" y="369"/>
                </a:lnTo>
                <a:lnTo>
                  <a:pt x="97" y="368"/>
                </a:lnTo>
                <a:lnTo>
                  <a:pt x="97" y="368"/>
                </a:lnTo>
                <a:lnTo>
                  <a:pt x="98" y="368"/>
                </a:lnTo>
                <a:lnTo>
                  <a:pt x="98" y="368"/>
                </a:lnTo>
                <a:close/>
                <a:moveTo>
                  <a:pt x="297" y="68"/>
                </a:moveTo>
                <a:lnTo>
                  <a:pt x="297" y="68"/>
                </a:lnTo>
                <a:lnTo>
                  <a:pt x="297" y="81"/>
                </a:lnTo>
                <a:lnTo>
                  <a:pt x="297" y="81"/>
                </a:lnTo>
                <a:lnTo>
                  <a:pt x="297" y="79"/>
                </a:lnTo>
                <a:lnTo>
                  <a:pt x="297" y="79"/>
                </a:lnTo>
                <a:lnTo>
                  <a:pt x="297" y="72"/>
                </a:lnTo>
                <a:lnTo>
                  <a:pt x="297" y="72"/>
                </a:lnTo>
                <a:lnTo>
                  <a:pt x="297" y="68"/>
                </a:lnTo>
                <a:lnTo>
                  <a:pt x="297" y="68"/>
                </a:lnTo>
                <a:close/>
                <a:moveTo>
                  <a:pt x="262" y="150"/>
                </a:moveTo>
                <a:lnTo>
                  <a:pt x="262" y="150"/>
                </a:lnTo>
                <a:lnTo>
                  <a:pt x="262" y="150"/>
                </a:lnTo>
                <a:lnTo>
                  <a:pt x="262" y="150"/>
                </a:lnTo>
                <a:lnTo>
                  <a:pt x="263" y="139"/>
                </a:lnTo>
                <a:lnTo>
                  <a:pt x="263" y="139"/>
                </a:lnTo>
                <a:lnTo>
                  <a:pt x="263" y="136"/>
                </a:lnTo>
                <a:lnTo>
                  <a:pt x="263" y="136"/>
                </a:lnTo>
                <a:lnTo>
                  <a:pt x="263" y="136"/>
                </a:lnTo>
                <a:lnTo>
                  <a:pt x="263" y="136"/>
                </a:lnTo>
                <a:lnTo>
                  <a:pt x="262" y="150"/>
                </a:lnTo>
                <a:lnTo>
                  <a:pt x="262" y="150"/>
                </a:lnTo>
                <a:close/>
                <a:moveTo>
                  <a:pt x="95" y="355"/>
                </a:moveTo>
                <a:lnTo>
                  <a:pt x="95" y="355"/>
                </a:lnTo>
                <a:lnTo>
                  <a:pt x="98" y="355"/>
                </a:lnTo>
                <a:lnTo>
                  <a:pt x="98" y="355"/>
                </a:lnTo>
                <a:lnTo>
                  <a:pt x="100" y="355"/>
                </a:lnTo>
                <a:lnTo>
                  <a:pt x="101" y="353"/>
                </a:lnTo>
                <a:lnTo>
                  <a:pt x="101" y="353"/>
                </a:lnTo>
                <a:lnTo>
                  <a:pt x="98" y="352"/>
                </a:lnTo>
                <a:lnTo>
                  <a:pt x="98" y="352"/>
                </a:lnTo>
                <a:lnTo>
                  <a:pt x="97" y="353"/>
                </a:lnTo>
                <a:lnTo>
                  <a:pt x="97" y="353"/>
                </a:lnTo>
                <a:lnTo>
                  <a:pt x="95" y="355"/>
                </a:lnTo>
                <a:lnTo>
                  <a:pt x="95" y="355"/>
                </a:lnTo>
                <a:close/>
                <a:moveTo>
                  <a:pt x="249" y="38"/>
                </a:moveTo>
                <a:lnTo>
                  <a:pt x="249" y="38"/>
                </a:lnTo>
                <a:lnTo>
                  <a:pt x="246" y="42"/>
                </a:lnTo>
                <a:lnTo>
                  <a:pt x="246" y="42"/>
                </a:lnTo>
                <a:lnTo>
                  <a:pt x="248" y="42"/>
                </a:lnTo>
                <a:lnTo>
                  <a:pt x="248" y="42"/>
                </a:lnTo>
                <a:lnTo>
                  <a:pt x="252" y="39"/>
                </a:lnTo>
                <a:lnTo>
                  <a:pt x="252" y="39"/>
                </a:lnTo>
                <a:lnTo>
                  <a:pt x="249" y="38"/>
                </a:lnTo>
                <a:lnTo>
                  <a:pt x="249" y="38"/>
                </a:lnTo>
                <a:close/>
                <a:moveTo>
                  <a:pt x="56" y="332"/>
                </a:moveTo>
                <a:lnTo>
                  <a:pt x="56" y="332"/>
                </a:lnTo>
                <a:lnTo>
                  <a:pt x="56" y="332"/>
                </a:lnTo>
                <a:lnTo>
                  <a:pt x="56" y="332"/>
                </a:lnTo>
                <a:lnTo>
                  <a:pt x="54" y="332"/>
                </a:lnTo>
                <a:lnTo>
                  <a:pt x="54" y="332"/>
                </a:lnTo>
                <a:lnTo>
                  <a:pt x="50" y="332"/>
                </a:lnTo>
                <a:lnTo>
                  <a:pt x="50" y="332"/>
                </a:lnTo>
                <a:lnTo>
                  <a:pt x="47" y="332"/>
                </a:lnTo>
                <a:lnTo>
                  <a:pt x="47" y="333"/>
                </a:lnTo>
                <a:lnTo>
                  <a:pt x="47" y="333"/>
                </a:lnTo>
                <a:lnTo>
                  <a:pt x="56" y="332"/>
                </a:lnTo>
                <a:lnTo>
                  <a:pt x="56" y="332"/>
                </a:lnTo>
                <a:close/>
                <a:moveTo>
                  <a:pt x="253" y="352"/>
                </a:moveTo>
                <a:lnTo>
                  <a:pt x="253" y="352"/>
                </a:lnTo>
                <a:lnTo>
                  <a:pt x="255" y="351"/>
                </a:lnTo>
                <a:lnTo>
                  <a:pt x="255" y="349"/>
                </a:lnTo>
                <a:lnTo>
                  <a:pt x="255" y="349"/>
                </a:lnTo>
                <a:lnTo>
                  <a:pt x="256" y="346"/>
                </a:lnTo>
                <a:lnTo>
                  <a:pt x="256" y="346"/>
                </a:lnTo>
                <a:lnTo>
                  <a:pt x="253" y="349"/>
                </a:lnTo>
                <a:lnTo>
                  <a:pt x="253" y="349"/>
                </a:lnTo>
                <a:lnTo>
                  <a:pt x="252" y="351"/>
                </a:lnTo>
                <a:lnTo>
                  <a:pt x="252" y="351"/>
                </a:lnTo>
                <a:lnTo>
                  <a:pt x="253" y="352"/>
                </a:lnTo>
                <a:lnTo>
                  <a:pt x="253" y="352"/>
                </a:lnTo>
                <a:close/>
                <a:moveTo>
                  <a:pt x="41" y="275"/>
                </a:moveTo>
                <a:lnTo>
                  <a:pt x="41" y="275"/>
                </a:lnTo>
                <a:lnTo>
                  <a:pt x="43" y="275"/>
                </a:lnTo>
                <a:lnTo>
                  <a:pt x="43" y="275"/>
                </a:lnTo>
                <a:lnTo>
                  <a:pt x="43" y="265"/>
                </a:lnTo>
                <a:lnTo>
                  <a:pt x="43" y="265"/>
                </a:lnTo>
                <a:lnTo>
                  <a:pt x="43" y="267"/>
                </a:lnTo>
                <a:lnTo>
                  <a:pt x="43" y="267"/>
                </a:lnTo>
                <a:lnTo>
                  <a:pt x="41" y="275"/>
                </a:lnTo>
                <a:lnTo>
                  <a:pt x="41" y="275"/>
                </a:lnTo>
                <a:close/>
                <a:moveTo>
                  <a:pt x="212" y="366"/>
                </a:moveTo>
                <a:lnTo>
                  <a:pt x="212" y="366"/>
                </a:lnTo>
                <a:lnTo>
                  <a:pt x="213" y="363"/>
                </a:lnTo>
                <a:lnTo>
                  <a:pt x="213" y="363"/>
                </a:lnTo>
                <a:lnTo>
                  <a:pt x="209" y="365"/>
                </a:lnTo>
                <a:lnTo>
                  <a:pt x="206" y="366"/>
                </a:lnTo>
                <a:lnTo>
                  <a:pt x="206" y="366"/>
                </a:lnTo>
                <a:lnTo>
                  <a:pt x="212" y="366"/>
                </a:lnTo>
                <a:lnTo>
                  <a:pt x="212" y="366"/>
                </a:lnTo>
                <a:close/>
                <a:moveTo>
                  <a:pt x="59" y="336"/>
                </a:moveTo>
                <a:lnTo>
                  <a:pt x="59" y="336"/>
                </a:lnTo>
                <a:lnTo>
                  <a:pt x="57" y="336"/>
                </a:lnTo>
                <a:lnTo>
                  <a:pt x="57" y="336"/>
                </a:lnTo>
                <a:lnTo>
                  <a:pt x="53" y="339"/>
                </a:lnTo>
                <a:lnTo>
                  <a:pt x="53" y="339"/>
                </a:lnTo>
                <a:lnTo>
                  <a:pt x="57" y="339"/>
                </a:lnTo>
                <a:lnTo>
                  <a:pt x="57" y="339"/>
                </a:lnTo>
                <a:lnTo>
                  <a:pt x="59" y="336"/>
                </a:lnTo>
                <a:lnTo>
                  <a:pt x="59" y="336"/>
                </a:lnTo>
                <a:close/>
                <a:moveTo>
                  <a:pt x="282" y="326"/>
                </a:moveTo>
                <a:lnTo>
                  <a:pt x="282" y="326"/>
                </a:lnTo>
                <a:lnTo>
                  <a:pt x="282" y="325"/>
                </a:lnTo>
                <a:lnTo>
                  <a:pt x="282" y="325"/>
                </a:lnTo>
                <a:lnTo>
                  <a:pt x="282" y="319"/>
                </a:lnTo>
                <a:lnTo>
                  <a:pt x="282" y="319"/>
                </a:lnTo>
                <a:lnTo>
                  <a:pt x="282" y="319"/>
                </a:lnTo>
                <a:lnTo>
                  <a:pt x="282" y="319"/>
                </a:lnTo>
                <a:lnTo>
                  <a:pt x="280" y="326"/>
                </a:lnTo>
                <a:lnTo>
                  <a:pt x="280" y="326"/>
                </a:lnTo>
                <a:lnTo>
                  <a:pt x="282" y="326"/>
                </a:lnTo>
                <a:lnTo>
                  <a:pt x="282" y="326"/>
                </a:lnTo>
                <a:close/>
                <a:moveTo>
                  <a:pt x="303" y="186"/>
                </a:moveTo>
                <a:lnTo>
                  <a:pt x="303" y="186"/>
                </a:lnTo>
                <a:lnTo>
                  <a:pt x="304" y="184"/>
                </a:lnTo>
                <a:lnTo>
                  <a:pt x="304" y="183"/>
                </a:lnTo>
                <a:lnTo>
                  <a:pt x="304" y="183"/>
                </a:lnTo>
                <a:lnTo>
                  <a:pt x="304" y="180"/>
                </a:lnTo>
                <a:lnTo>
                  <a:pt x="304" y="180"/>
                </a:lnTo>
                <a:lnTo>
                  <a:pt x="304" y="177"/>
                </a:lnTo>
                <a:lnTo>
                  <a:pt x="304" y="177"/>
                </a:lnTo>
                <a:lnTo>
                  <a:pt x="304" y="177"/>
                </a:lnTo>
                <a:lnTo>
                  <a:pt x="304" y="177"/>
                </a:lnTo>
                <a:lnTo>
                  <a:pt x="303" y="186"/>
                </a:lnTo>
                <a:lnTo>
                  <a:pt x="303" y="186"/>
                </a:lnTo>
                <a:close/>
                <a:moveTo>
                  <a:pt x="263" y="328"/>
                </a:moveTo>
                <a:lnTo>
                  <a:pt x="263" y="328"/>
                </a:lnTo>
                <a:lnTo>
                  <a:pt x="265" y="329"/>
                </a:lnTo>
                <a:lnTo>
                  <a:pt x="265" y="329"/>
                </a:lnTo>
                <a:lnTo>
                  <a:pt x="265" y="328"/>
                </a:lnTo>
                <a:lnTo>
                  <a:pt x="265" y="328"/>
                </a:lnTo>
                <a:lnTo>
                  <a:pt x="266" y="325"/>
                </a:lnTo>
                <a:lnTo>
                  <a:pt x="266" y="325"/>
                </a:lnTo>
                <a:lnTo>
                  <a:pt x="266" y="322"/>
                </a:lnTo>
                <a:lnTo>
                  <a:pt x="266" y="322"/>
                </a:lnTo>
                <a:lnTo>
                  <a:pt x="266" y="321"/>
                </a:lnTo>
                <a:lnTo>
                  <a:pt x="266" y="321"/>
                </a:lnTo>
                <a:lnTo>
                  <a:pt x="266" y="321"/>
                </a:lnTo>
                <a:lnTo>
                  <a:pt x="266" y="321"/>
                </a:lnTo>
                <a:lnTo>
                  <a:pt x="263" y="328"/>
                </a:lnTo>
                <a:lnTo>
                  <a:pt x="263" y="328"/>
                </a:lnTo>
                <a:close/>
                <a:moveTo>
                  <a:pt x="98" y="15"/>
                </a:moveTo>
                <a:lnTo>
                  <a:pt x="98" y="15"/>
                </a:lnTo>
                <a:lnTo>
                  <a:pt x="95" y="15"/>
                </a:lnTo>
                <a:lnTo>
                  <a:pt x="95" y="15"/>
                </a:lnTo>
                <a:lnTo>
                  <a:pt x="95" y="18"/>
                </a:lnTo>
                <a:lnTo>
                  <a:pt x="95" y="18"/>
                </a:lnTo>
                <a:lnTo>
                  <a:pt x="95" y="18"/>
                </a:lnTo>
                <a:lnTo>
                  <a:pt x="95" y="18"/>
                </a:lnTo>
                <a:lnTo>
                  <a:pt x="98" y="18"/>
                </a:lnTo>
                <a:lnTo>
                  <a:pt x="98" y="17"/>
                </a:lnTo>
                <a:lnTo>
                  <a:pt x="98" y="17"/>
                </a:lnTo>
                <a:lnTo>
                  <a:pt x="98" y="15"/>
                </a:lnTo>
                <a:lnTo>
                  <a:pt x="98" y="15"/>
                </a:lnTo>
                <a:close/>
                <a:moveTo>
                  <a:pt x="14" y="189"/>
                </a:moveTo>
                <a:lnTo>
                  <a:pt x="14" y="189"/>
                </a:lnTo>
                <a:lnTo>
                  <a:pt x="13" y="198"/>
                </a:lnTo>
                <a:lnTo>
                  <a:pt x="13" y="198"/>
                </a:lnTo>
                <a:lnTo>
                  <a:pt x="14" y="197"/>
                </a:lnTo>
                <a:lnTo>
                  <a:pt x="14" y="196"/>
                </a:lnTo>
                <a:lnTo>
                  <a:pt x="14" y="196"/>
                </a:lnTo>
                <a:lnTo>
                  <a:pt x="14" y="189"/>
                </a:lnTo>
                <a:lnTo>
                  <a:pt x="14" y="189"/>
                </a:lnTo>
                <a:close/>
                <a:moveTo>
                  <a:pt x="243" y="375"/>
                </a:moveTo>
                <a:lnTo>
                  <a:pt x="243" y="375"/>
                </a:lnTo>
                <a:lnTo>
                  <a:pt x="245" y="375"/>
                </a:lnTo>
                <a:lnTo>
                  <a:pt x="245" y="375"/>
                </a:lnTo>
                <a:lnTo>
                  <a:pt x="240" y="373"/>
                </a:lnTo>
                <a:lnTo>
                  <a:pt x="240" y="373"/>
                </a:lnTo>
                <a:lnTo>
                  <a:pt x="236" y="375"/>
                </a:lnTo>
                <a:lnTo>
                  <a:pt x="236" y="375"/>
                </a:lnTo>
                <a:lnTo>
                  <a:pt x="232" y="375"/>
                </a:lnTo>
                <a:lnTo>
                  <a:pt x="232" y="375"/>
                </a:lnTo>
                <a:lnTo>
                  <a:pt x="232" y="375"/>
                </a:lnTo>
                <a:lnTo>
                  <a:pt x="232" y="375"/>
                </a:lnTo>
                <a:lnTo>
                  <a:pt x="243" y="375"/>
                </a:lnTo>
                <a:lnTo>
                  <a:pt x="243" y="375"/>
                </a:lnTo>
                <a:close/>
                <a:moveTo>
                  <a:pt x="140" y="15"/>
                </a:moveTo>
                <a:lnTo>
                  <a:pt x="140" y="15"/>
                </a:lnTo>
                <a:lnTo>
                  <a:pt x="140" y="19"/>
                </a:lnTo>
                <a:lnTo>
                  <a:pt x="140" y="19"/>
                </a:lnTo>
                <a:lnTo>
                  <a:pt x="141" y="19"/>
                </a:lnTo>
                <a:lnTo>
                  <a:pt x="141" y="19"/>
                </a:lnTo>
                <a:lnTo>
                  <a:pt x="141" y="15"/>
                </a:lnTo>
                <a:lnTo>
                  <a:pt x="141" y="15"/>
                </a:lnTo>
                <a:lnTo>
                  <a:pt x="142" y="15"/>
                </a:lnTo>
                <a:lnTo>
                  <a:pt x="142" y="15"/>
                </a:lnTo>
                <a:lnTo>
                  <a:pt x="140" y="15"/>
                </a:lnTo>
                <a:lnTo>
                  <a:pt x="140" y="15"/>
                </a:lnTo>
                <a:close/>
                <a:moveTo>
                  <a:pt x="188" y="351"/>
                </a:moveTo>
                <a:lnTo>
                  <a:pt x="188" y="351"/>
                </a:lnTo>
                <a:lnTo>
                  <a:pt x="185" y="349"/>
                </a:lnTo>
                <a:lnTo>
                  <a:pt x="181" y="349"/>
                </a:lnTo>
                <a:lnTo>
                  <a:pt x="181" y="349"/>
                </a:lnTo>
                <a:lnTo>
                  <a:pt x="188" y="351"/>
                </a:lnTo>
                <a:lnTo>
                  <a:pt x="188" y="351"/>
                </a:lnTo>
                <a:lnTo>
                  <a:pt x="188" y="351"/>
                </a:lnTo>
                <a:lnTo>
                  <a:pt x="188" y="351"/>
                </a:lnTo>
                <a:close/>
                <a:moveTo>
                  <a:pt x="236" y="349"/>
                </a:moveTo>
                <a:lnTo>
                  <a:pt x="236" y="349"/>
                </a:lnTo>
                <a:lnTo>
                  <a:pt x="239" y="351"/>
                </a:lnTo>
                <a:lnTo>
                  <a:pt x="239" y="351"/>
                </a:lnTo>
                <a:lnTo>
                  <a:pt x="240" y="349"/>
                </a:lnTo>
                <a:lnTo>
                  <a:pt x="242" y="348"/>
                </a:lnTo>
                <a:lnTo>
                  <a:pt x="242" y="348"/>
                </a:lnTo>
                <a:lnTo>
                  <a:pt x="242" y="348"/>
                </a:lnTo>
                <a:lnTo>
                  <a:pt x="242" y="348"/>
                </a:lnTo>
                <a:lnTo>
                  <a:pt x="240" y="348"/>
                </a:lnTo>
                <a:lnTo>
                  <a:pt x="240" y="348"/>
                </a:lnTo>
                <a:lnTo>
                  <a:pt x="238" y="348"/>
                </a:lnTo>
                <a:lnTo>
                  <a:pt x="236" y="349"/>
                </a:lnTo>
                <a:lnTo>
                  <a:pt x="236" y="349"/>
                </a:lnTo>
                <a:close/>
                <a:moveTo>
                  <a:pt x="29" y="218"/>
                </a:moveTo>
                <a:lnTo>
                  <a:pt x="29" y="218"/>
                </a:lnTo>
                <a:lnTo>
                  <a:pt x="27" y="220"/>
                </a:lnTo>
                <a:lnTo>
                  <a:pt x="27" y="220"/>
                </a:lnTo>
                <a:lnTo>
                  <a:pt x="27" y="221"/>
                </a:lnTo>
                <a:lnTo>
                  <a:pt x="27" y="221"/>
                </a:lnTo>
                <a:lnTo>
                  <a:pt x="29" y="234"/>
                </a:lnTo>
                <a:lnTo>
                  <a:pt x="29" y="234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18"/>
                </a:lnTo>
                <a:lnTo>
                  <a:pt x="29" y="218"/>
                </a:lnTo>
                <a:close/>
                <a:moveTo>
                  <a:pt x="266" y="41"/>
                </a:moveTo>
                <a:lnTo>
                  <a:pt x="266" y="41"/>
                </a:lnTo>
                <a:lnTo>
                  <a:pt x="270" y="42"/>
                </a:lnTo>
                <a:lnTo>
                  <a:pt x="270" y="42"/>
                </a:lnTo>
                <a:lnTo>
                  <a:pt x="269" y="38"/>
                </a:lnTo>
                <a:lnTo>
                  <a:pt x="269" y="38"/>
                </a:lnTo>
                <a:lnTo>
                  <a:pt x="266" y="41"/>
                </a:lnTo>
                <a:lnTo>
                  <a:pt x="266" y="41"/>
                </a:lnTo>
                <a:close/>
                <a:moveTo>
                  <a:pt x="280" y="143"/>
                </a:moveTo>
                <a:lnTo>
                  <a:pt x="280" y="143"/>
                </a:lnTo>
                <a:lnTo>
                  <a:pt x="280" y="143"/>
                </a:lnTo>
                <a:lnTo>
                  <a:pt x="280" y="143"/>
                </a:lnTo>
                <a:lnTo>
                  <a:pt x="280" y="154"/>
                </a:lnTo>
                <a:lnTo>
                  <a:pt x="280" y="154"/>
                </a:lnTo>
                <a:lnTo>
                  <a:pt x="280" y="154"/>
                </a:lnTo>
                <a:lnTo>
                  <a:pt x="280" y="154"/>
                </a:lnTo>
                <a:lnTo>
                  <a:pt x="280" y="154"/>
                </a:lnTo>
                <a:lnTo>
                  <a:pt x="280" y="154"/>
                </a:lnTo>
                <a:lnTo>
                  <a:pt x="282" y="152"/>
                </a:lnTo>
                <a:lnTo>
                  <a:pt x="282" y="152"/>
                </a:lnTo>
                <a:lnTo>
                  <a:pt x="280" y="147"/>
                </a:lnTo>
                <a:lnTo>
                  <a:pt x="280" y="147"/>
                </a:lnTo>
                <a:lnTo>
                  <a:pt x="280" y="143"/>
                </a:lnTo>
                <a:lnTo>
                  <a:pt x="280" y="143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8" y="27"/>
                </a:lnTo>
                <a:lnTo>
                  <a:pt x="250" y="25"/>
                </a:lnTo>
                <a:lnTo>
                  <a:pt x="250" y="25"/>
                </a:lnTo>
                <a:lnTo>
                  <a:pt x="252" y="25"/>
                </a:lnTo>
                <a:lnTo>
                  <a:pt x="252" y="25"/>
                </a:lnTo>
                <a:lnTo>
                  <a:pt x="250" y="25"/>
                </a:lnTo>
                <a:lnTo>
                  <a:pt x="250" y="25"/>
                </a:lnTo>
                <a:lnTo>
                  <a:pt x="245" y="25"/>
                </a:lnTo>
                <a:lnTo>
                  <a:pt x="245" y="25"/>
                </a:lnTo>
                <a:lnTo>
                  <a:pt x="243" y="25"/>
                </a:lnTo>
                <a:lnTo>
                  <a:pt x="243" y="25"/>
                </a:lnTo>
                <a:close/>
                <a:moveTo>
                  <a:pt x="273" y="298"/>
                </a:moveTo>
                <a:lnTo>
                  <a:pt x="273" y="298"/>
                </a:lnTo>
                <a:lnTo>
                  <a:pt x="275" y="297"/>
                </a:lnTo>
                <a:lnTo>
                  <a:pt x="275" y="297"/>
                </a:lnTo>
                <a:lnTo>
                  <a:pt x="275" y="297"/>
                </a:lnTo>
                <a:lnTo>
                  <a:pt x="275" y="289"/>
                </a:lnTo>
                <a:lnTo>
                  <a:pt x="275" y="289"/>
                </a:lnTo>
                <a:lnTo>
                  <a:pt x="275" y="288"/>
                </a:lnTo>
                <a:lnTo>
                  <a:pt x="275" y="288"/>
                </a:lnTo>
                <a:lnTo>
                  <a:pt x="275" y="288"/>
                </a:lnTo>
                <a:lnTo>
                  <a:pt x="275" y="288"/>
                </a:lnTo>
                <a:lnTo>
                  <a:pt x="273" y="298"/>
                </a:lnTo>
                <a:lnTo>
                  <a:pt x="273" y="298"/>
                </a:lnTo>
                <a:close/>
                <a:moveTo>
                  <a:pt x="297" y="230"/>
                </a:moveTo>
                <a:lnTo>
                  <a:pt x="297" y="230"/>
                </a:lnTo>
                <a:lnTo>
                  <a:pt x="297" y="228"/>
                </a:lnTo>
                <a:lnTo>
                  <a:pt x="296" y="227"/>
                </a:lnTo>
                <a:lnTo>
                  <a:pt x="296" y="227"/>
                </a:lnTo>
                <a:lnTo>
                  <a:pt x="297" y="217"/>
                </a:lnTo>
                <a:lnTo>
                  <a:pt x="297" y="217"/>
                </a:lnTo>
                <a:lnTo>
                  <a:pt x="297" y="216"/>
                </a:lnTo>
                <a:lnTo>
                  <a:pt x="297" y="216"/>
                </a:lnTo>
                <a:lnTo>
                  <a:pt x="296" y="216"/>
                </a:lnTo>
                <a:lnTo>
                  <a:pt x="296" y="217"/>
                </a:lnTo>
                <a:lnTo>
                  <a:pt x="296" y="217"/>
                </a:lnTo>
                <a:lnTo>
                  <a:pt x="296" y="230"/>
                </a:lnTo>
                <a:lnTo>
                  <a:pt x="296" y="230"/>
                </a:lnTo>
                <a:lnTo>
                  <a:pt x="296" y="231"/>
                </a:lnTo>
                <a:lnTo>
                  <a:pt x="296" y="231"/>
                </a:lnTo>
                <a:lnTo>
                  <a:pt x="297" y="230"/>
                </a:lnTo>
                <a:lnTo>
                  <a:pt x="297" y="230"/>
                </a:lnTo>
                <a:close/>
                <a:moveTo>
                  <a:pt x="30" y="133"/>
                </a:moveTo>
                <a:lnTo>
                  <a:pt x="30" y="133"/>
                </a:lnTo>
                <a:lnTo>
                  <a:pt x="27" y="136"/>
                </a:lnTo>
                <a:lnTo>
                  <a:pt x="27" y="139"/>
                </a:lnTo>
                <a:lnTo>
                  <a:pt x="27" y="139"/>
                </a:lnTo>
                <a:lnTo>
                  <a:pt x="30" y="137"/>
                </a:lnTo>
                <a:lnTo>
                  <a:pt x="30" y="137"/>
                </a:lnTo>
                <a:lnTo>
                  <a:pt x="30" y="136"/>
                </a:lnTo>
                <a:lnTo>
                  <a:pt x="30" y="136"/>
                </a:lnTo>
                <a:lnTo>
                  <a:pt x="30" y="133"/>
                </a:lnTo>
                <a:lnTo>
                  <a:pt x="30" y="133"/>
                </a:lnTo>
                <a:close/>
                <a:moveTo>
                  <a:pt x="269" y="338"/>
                </a:moveTo>
                <a:lnTo>
                  <a:pt x="269" y="338"/>
                </a:lnTo>
                <a:lnTo>
                  <a:pt x="266" y="342"/>
                </a:lnTo>
                <a:lnTo>
                  <a:pt x="265" y="348"/>
                </a:lnTo>
                <a:lnTo>
                  <a:pt x="265" y="348"/>
                </a:lnTo>
                <a:lnTo>
                  <a:pt x="267" y="342"/>
                </a:lnTo>
                <a:lnTo>
                  <a:pt x="269" y="338"/>
                </a:lnTo>
                <a:lnTo>
                  <a:pt x="269" y="338"/>
                </a:lnTo>
                <a:close/>
                <a:moveTo>
                  <a:pt x="34" y="336"/>
                </a:moveTo>
                <a:lnTo>
                  <a:pt x="34" y="336"/>
                </a:lnTo>
                <a:lnTo>
                  <a:pt x="34" y="336"/>
                </a:lnTo>
                <a:lnTo>
                  <a:pt x="34" y="336"/>
                </a:lnTo>
                <a:lnTo>
                  <a:pt x="33" y="338"/>
                </a:lnTo>
                <a:lnTo>
                  <a:pt x="33" y="338"/>
                </a:lnTo>
                <a:lnTo>
                  <a:pt x="32" y="339"/>
                </a:lnTo>
                <a:lnTo>
                  <a:pt x="33" y="341"/>
                </a:lnTo>
                <a:lnTo>
                  <a:pt x="33" y="341"/>
                </a:lnTo>
                <a:lnTo>
                  <a:pt x="34" y="339"/>
                </a:ln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4" y="336"/>
                </a:lnTo>
                <a:lnTo>
                  <a:pt x="34" y="336"/>
                </a:lnTo>
                <a:close/>
                <a:moveTo>
                  <a:pt x="276" y="36"/>
                </a:moveTo>
                <a:lnTo>
                  <a:pt x="276" y="36"/>
                </a:lnTo>
                <a:lnTo>
                  <a:pt x="276" y="34"/>
                </a:lnTo>
                <a:lnTo>
                  <a:pt x="275" y="31"/>
                </a:lnTo>
                <a:lnTo>
                  <a:pt x="275" y="31"/>
                </a:lnTo>
                <a:lnTo>
                  <a:pt x="275" y="32"/>
                </a:lnTo>
                <a:lnTo>
                  <a:pt x="275" y="32"/>
                </a:lnTo>
                <a:lnTo>
                  <a:pt x="275" y="34"/>
                </a:lnTo>
                <a:lnTo>
                  <a:pt x="275" y="34"/>
                </a:lnTo>
                <a:lnTo>
                  <a:pt x="276" y="36"/>
                </a:lnTo>
                <a:lnTo>
                  <a:pt x="276" y="36"/>
                </a:lnTo>
                <a:close/>
                <a:moveTo>
                  <a:pt x="294" y="324"/>
                </a:moveTo>
                <a:lnTo>
                  <a:pt x="294" y="324"/>
                </a:lnTo>
                <a:lnTo>
                  <a:pt x="297" y="311"/>
                </a:lnTo>
                <a:lnTo>
                  <a:pt x="297" y="311"/>
                </a:lnTo>
                <a:lnTo>
                  <a:pt x="296" y="314"/>
                </a:lnTo>
                <a:lnTo>
                  <a:pt x="296" y="314"/>
                </a:lnTo>
                <a:lnTo>
                  <a:pt x="296" y="318"/>
                </a:lnTo>
                <a:lnTo>
                  <a:pt x="296" y="318"/>
                </a:lnTo>
                <a:lnTo>
                  <a:pt x="294" y="324"/>
                </a:lnTo>
                <a:lnTo>
                  <a:pt x="294" y="324"/>
                </a:lnTo>
                <a:lnTo>
                  <a:pt x="294" y="324"/>
                </a:lnTo>
                <a:lnTo>
                  <a:pt x="294" y="324"/>
                </a:lnTo>
                <a:close/>
                <a:moveTo>
                  <a:pt x="276" y="160"/>
                </a:moveTo>
                <a:lnTo>
                  <a:pt x="276" y="160"/>
                </a:lnTo>
                <a:lnTo>
                  <a:pt x="276" y="162"/>
                </a:lnTo>
                <a:lnTo>
                  <a:pt x="276" y="162"/>
                </a:lnTo>
                <a:lnTo>
                  <a:pt x="276" y="169"/>
                </a:lnTo>
                <a:lnTo>
                  <a:pt x="276" y="169"/>
                </a:lnTo>
                <a:lnTo>
                  <a:pt x="276" y="170"/>
                </a:lnTo>
                <a:lnTo>
                  <a:pt x="276" y="170"/>
                </a:lnTo>
                <a:lnTo>
                  <a:pt x="276" y="170"/>
                </a:lnTo>
                <a:lnTo>
                  <a:pt x="276" y="170"/>
                </a:lnTo>
                <a:lnTo>
                  <a:pt x="276" y="160"/>
                </a:lnTo>
                <a:lnTo>
                  <a:pt x="276" y="160"/>
                </a:lnTo>
                <a:close/>
                <a:moveTo>
                  <a:pt x="229" y="15"/>
                </a:moveTo>
                <a:lnTo>
                  <a:pt x="229" y="15"/>
                </a:lnTo>
                <a:lnTo>
                  <a:pt x="226" y="15"/>
                </a:lnTo>
                <a:lnTo>
                  <a:pt x="223" y="17"/>
                </a:lnTo>
                <a:lnTo>
                  <a:pt x="223" y="17"/>
                </a:lnTo>
                <a:lnTo>
                  <a:pt x="228" y="18"/>
                </a:lnTo>
                <a:lnTo>
                  <a:pt x="228" y="18"/>
                </a:lnTo>
                <a:lnTo>
                  <a:pt x="229" y="15"/>
                </a:lnTo>
                <a:lnTo>
                  <a:pt x="229" y="15"/>
                </a:lnTo>
                <a:close/>
                <a:moveTo>
                  <a:pt x="41" y="342"/>
                </a:moveTo>
                <a:lnTo>
                  <a:pt x="41" y="342"/>
                </a:lnTo>
                <a:lnTo>
                  <a:pt x="40" y="343"/>
                </a:lnTo>
                <a:lnTo>
                  <a:pt x="40" y="343"/>
                </a:lnTo>
                <a:lnTo>
                  <a:pt x="39" y="345"/>
                </a:lnTo>
                <a:lnTo>
                  <a:pt x="40" y="346"/>
                </a:lnTo>
                <a:lnTo>
                  <a:pt x="40" y="346"/>
                </a:lnTo>
                <a:lnTo>
                  <a:pt x="43" y="343"/>
                </a:lnTo>
                <a:lnTo>
                  <a:pt x="43" y="343"/>
                </a:lnTo>
                <a:lnTo>
                  <a:pt x="41" y="342"/>
                </a:lnTo>
                <a:lnTo>
                  <a:pt x="41" y="342"/>
                </a:lnTo>
                <a:close/>
                <a:moveTo>
                  <a:pt x="41" y="52"/>
                </a:moveTo>
                <a:lnTo>
                  <a:pt x="41" y="52"/>
                </a:lnTo>
                <a:lnTo>
                  <a:pt x="40" y="52"/>
                </a:lnTo>
                <a:lnTo>
                  <a:pt x="40" y="52"/>
                </a:lnTo>
                <a:lnTo>
                  <a:pt x="40" y="54"/>
                </a:lnTo>
                <a:lnTo>
                  <a:pt x="40" y="54"/>
                </a:lnTo>
                <a:lnTo>
                  <a:pt x="39" y="58"/>
                </a:lnTo>
                <a:lnTo>
                  <a:pt x="39" y="58"/>
                </a:lnTo>
                <a:lnTo>
                  <a:pt x="39" y="58"/>
                </a:lnTo>
                <a:lnTo>
                  <a:pt x="39" y="58"/>
                </a:lnTo>
                <a:lnTo>
                  <a:pt x="40" y="56"/>
                </a:lnTo>
                <a:lnTo>
                  <a:pt x="41" y="56"/>
                </a:lnTo>
                <a:lnTo>
                  <a:pt x="41" y="56"/>
                </a:lnTo>
                <a:lnTo>
                  <a:pt x="41" y="52"/>
                </a:lnTo>
                <a:lnTo>
                  <a:pt x="41" y="52"/>
                </a:lnTo>
                <a:close/>
                <a:moveTo>
                  <a:pt x="272" y="260"/>
                </a:moveTo>
                <a:lnTo>
                  <a:pt x="272" y="260"/>
                </a:lnTo>
                <a:lnTo>
                  <a:pt x="273" y="258"/>
                </a:lnTo>
                <a:lnTo>
                  <a:pt x="273" y="257"/>
                </a:lnTo>
                <a:lnTo>
                  <a:pt x="273" y="257"/>
                </a:lnTo>
                <a:lnTo>
                  <a:pt x="273" y="248"/>
                </a:lnTo>
                <a:lnTo>
                  <a:pt x="273" y="248"/>
                </a:lnTo>
                <a:lnTo>
                  <a:pt x="273" y="248"/>
                </a:lnTo>
                <a:lnTo>
                  <a:pt x="273" y="248"/>
                </a:lnTo>
                <a:lnTo>
                  <a:pt x="272" y="260"/>
                </a:lnTo>
                <a:lnTo>
                  <a:pt x="272" y="260"/>
                </a:lnTo>
                <a:close/>
                <a:moveTo>
                  <a:pt x="272" y="149"/>
                </a:moveTo>
                <a:lnTo>
                  <a:pt x="272" y="149"/>
                </a:lnTo>
                <a:lnTo>
                  <a:pt x="270" y="150"/>
                </a:lnTo>
                <a:lnTo>
                  <a:pt x="270" y="150"/>
                </a:lnTo>
                <a:lnTo>
                  <a:pt x="270" y="156"/>
                </a:lnTo>
                <a:lnTo>
                  <a:pt x="270" y="156"/>
                </a:lnTo>
                <a:lnTo>
                  <a:pt x="272" y="163"/>
                </a:lnTo>
                <a:lnTo>
                  <a:pt x="272" y="163"/>
                </a:lnTo>
                <a:lnTo>
                  <a:pt x="272" y="163"/>
                </a:lnTo>
                <a:lnTo>
                  <a:pt x="272" y="163"/>
                </a:lnTo>
                <a:lnTo>
                  <a:pt x="272" y="149"/>
                </a:lnTo>
                <a:lnTo>
                  <a:pt x="272" y="149"/>
                </a:lnTo>
                <a:close/>
                <a:moveTo>
                  <a:pt x="184" y="41"/>
                </a:moveTo>
                <a:lnTo>
                  <a:pt x="184" y="41"/>
                </a:lnTo>
                <a:lnTo>
                  <a:pt x="185" y="39"/>
                </a:lnTo>
                <a:lnTo>
                  <a:pt x="186" y="39"/>
                </a:lnTo>
                <a:lnTo>
                  <a:pt x="186" y="39"/>
                </a:lnTo>
                <a:lnTo>
                  <a:pt x="188" y="38"/>
                </a:lnTo>
                <a:lnTo>
                  <a:pt x="188" y="38"/>
                </a:lnTo>
                <a:lnTo>
                  <a:pt x="189" y="36"/>
                </a:lnTo>
                <a:lnTo>
                  <a:pt x="189" y="36"/>
                </a:lnTo>
                <a:lnTo>
                  <a:pt x="189" y="35"/>
                </a:lnTo>
                <a:lnTo>
                  <a:pt x="189" y="35"/>
                </a:lnTo>
                <a:lnTo>
                  <a:pt x="184" y="39"/>
                </a:lnTo>
                <a:lnTo>
                  <a:pt x="184" y="39"/>
                </a:lnTo>
                <a:lnTo>
                  <a:pt x="184" y="41"/>
                </a:lnTo>
                <a:lnTo>
                  <a:pt x="184" y="41"/>
                </a:lnTo>
                <a:close/>
                <a:moveTo>
                  <a:pt x="33" y="35"/>
                </a:move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29" y="39"/>
                </a:lnTo>
                <a:lnTo>
                  <a:pt x="27" y="44"/>
                </a:lnTo>
                <a:lnTo>
                  <a:pt x="27" y="44"/>
                </a:lnTo>
                <a:lnTo>
                  <a:pt x="27" y="42"/>
                </a:lnTo>
                <a:lnTo>
                  <a:pt x="27" y="42"/>
                </a:lnTo>
                <a:lnTo>
                  <a:pt x="33" y="36"/>
                </a:lnTo>
                <a:lnTo>
                  <a:pt x="33" y="36"/>
                </a:lnTo>
                <a:lnTo>
                  <a:pt x="33" y="35"/>
                </a:lnTo>
                <a:lnTo>
                  <a:pt x="33" y="35"/>
                </a:lnTo>
                <a:close/>
                <a:moveTo>
                  <a:pt x="128" y="341"/>
                </a:moveTo>
                <a:lnTo>
                  <a:pt x="128" y="341"/>
                </a:lnTo>
                <a:lnTo>
                  <a:pt x="128" y="343"/>
                </a:lnTo>
                <a:lnTo>
                  <a:pt x="127" y="343"/>
                </a:lnTo>
                <a:lnTo>
                  <a:pt x="127" y="343"/>
                </a:lnTo>
                <a:lnTo>
                  <a:pt x="130" y="343"/>
                </a:lnTo>
                <a:lnTo>
                  <a:pt x="130" y="343"/>
                </a:lnTo>
                <a:lnTo>
                  <a:pt x="130" y="343"/>
                </a:lnTo>
                <a:lnTo>
                  <a:pt x="130" y="343"/>
                </a:lnTo>
                <a:lnTo>
                  <a:pt x="132" y="341"/>
                </a:lnTo>
                <a:lnTo>
                  <a:pt x="132" y="341"/>
                </a:lnTo>
                <a:lnTo>
                  <a:pt x="128" y="341"/>
                </a:lnTo>
                <a:lnTo>
                  <a:pt x="128" y="341"/>
                </a:lnTo>
                <a:close/>
                <a:moveTo>
                  <a:pt x="209" y="17"/>
                </a:moveTo>
                <a:lnTo>
                  <a:pt x="209" y="17"/>
                </a:lnTo>
                <a:lnTo>
                  <a:pt x="203" y="14"/>
                </a:lnTo>
                <a:lnTo>
                  <a:pt x="203" y="14"/>
                </a:lnTo>
                <a:lnTo>
                  <a:pt x="201" y="14"/>
                </a:lnTo>
                <a:lnTo>
                  <a:pt x="201" y="14"/>
                </a:lnTo>
                <a:lnTo>
                  <a:pt x="202" y="14"/>
                </a:lnTo>
                <a:lnTo>
                  <a:pt x="202" y="14"/>
                </a:lnTo>
                <a:lnTo>
                  <a:pt x="203" y="15"/>
                </a:lnTo>
                <a:lnTo>
                  <a:pt x="205" y="17"/>
                </a:lnTo>
                <a:lnTo>
                  <a:pt x="205" y="17"/>
                </a:lnTo>
                <a:lnTo>
                  <a:pt x="206" y="18"/>
                </a:lnTo>
                <a:lnTo>
                  <a:pt x="206" y="18"/>
                </a:lnTo>
                <a:lnTo>
                  <a:pt x="209" y="17"/>
                </a:lnTo>
                <a:lnTo>
                  <a:pt x="209" y="17"/>
                </a:lnTo>
                <a:close/>
                <a:moveTo>
                  <a:pt x="267" y="157"/>
                </a:moveTo>
                <a:lnTo>
                  <a:pt x="267" y="157"/>
                </a:lnTo>
                <a:lnTo>
                  <a:pt x="267" y="167"/>
                </a:lnTo>
                <a:lnTo>
                  <a:pt x="267" y="167"/>
                </a:lnTo>
                <a:lnTo>
                  <a:pt x="269" y="164"/>
                </a:lnTo>
                <a:lnTo>
                  <a:pt x="269" y="164"/>
                </a:lnTo>
                <a:lnTo>
                  <a:pt x="269" y="160"/>
                </a:lnTo>
                <a:lnTo>
                  <a:pt x="269" y="160"/>
                </a:lnTo>
                <a:lnTo>
                  <a:pt x="267" y="157"/>
                </a:lnTo>
                <a:lnTo>
                  <a:pt x="267" y="157"/>
                </a:lnTo>
                <a:close/>
                <a:moveTo>
                  <a:pt x="283" y="301"/>
                </a:moveTo>
                <a:lnTo>
                  <a:pt x="283" y="301"/>
                </a:lnTo>
                <a:lnTo>
                  <a:pt x="283" y="299"/>
                </a:lnTo>
                <a:lnTo>
                  <a:pt x="283" y="299"/>
                </a:lnTo>
                <a:lnTo>
                  <a:pt x="283" y="298"/>
                </a:lnTo>
                <a:lnTo>
                  <a:pt x="283" y="298"/>
                </a:lnTo>
                <a:lnTo>
                  <a:pt x="283" y="295"/>
                </a:lnTo>
                <a:lnTo>
                  <a:pt x="283" y="295"/>
                </a:lnTo>
                <a:lnTo>
                  <a:pt x="283" y="292"/>
                </a:lnTo>
                <a:lnTo>
                  <a:pt x="283" y="292"/>
                </a:lnTo>
                <a:lnTo>
                  <a:pt x="283" y="292"/>
                </a:lnTo>
                <a:lnTo>
                  <a:pt x="283" y="292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3" y="301"/>
                </a:lnTo>
                <a:lnTo>
                  <a:pt x="283" y="301"/>
                </a:lnTo>
                <a:close/>
                <a:moveTo>
                  <a:pt x="86" y="11"/>
                </a:moveTo>
                <a:lnTo>
                  <a:pt x="86" y="11"/>
                </a:lnTo>
                <a:lnTo>
                  <a:pt x="83" y="11"/>
                </a:lnTo>
                <a:lnTo>
                  <a:pt x="83" y="9"/>
                </a:lnTo>
                <a:lnTo>
                  <a:pt x="83" y="9"/>
                </a:lnTo>
                <a:lnTo>
                  <a:pt x="81" y="9"/>
                </a:lnTo>
                <a:lnTo>
                  <a:pt x="81" y="9"/>
                </a:lnTo>
                <a:lnTo>
                  <a:pt x="81" y="12"/>
                </a:lnTo>
                <a:lnTo>
                  <a:pt x="81" y="12"/>
                </a:lnTo>
                <a:lnTo>
                  <a:pt x="83" y="12"/>
                </a:lnTo>
                <a:lnTo>
                  <a:pt x="86" y="11"/>
                </a:lnTo>
                <a:lnTo>
                  <a:pt x="86" y="11"/>
                </a:lnTo>
                <a:close/>
                <a:moveTo>
                  <a:pt x="188" y="368"/>
                </a:moveTo>
                <a:lnTo>
                  <a:pt x="188" y="368"/>
                </a:lnTo>
                <a:lnTo>
                  <a:pt x="182" y="368"/>
                </a:lnTo>
                <a:lnTo>
                  <a:pt x="182" y="368"/>
                </a:lnTo>
                <a:lnTo>
                  <a:pt x="179" y="369"/>
                </a:lnTo>
                <a:lnTo>
                  <a:pt x="176" y="369"/>
                </a:lnTo>
                <a:lnTo>
                  <a:pt x="176" y="369"/>
                </a:lnTo>
                <a:lnTo>
                  <a:pt x="188" y="368"/>
                </a:lnTo>
                <a:lnTo>
                  <a:pt x="188" y="368"/>
                </a:lnTo>
                <a:close/>
                <a:moveTo>
                  <a:pt x="32" y="183"/>
                </a:moveTo>
                <a:lnTo>
                  <a:pt x="32" y="183"/>
                </a:lnTo>
                <a:lnTo>
                  <a:pt x="32" y="193"/>
                </a:lnTo>
                <a:lnTo>
                  <a:pt x="32" y="193"/>
                </a:lnTo>
                <a:lnTo>
                  <a:pt x="33" y="191"/>
                </a:lnTo>
                <a:lnTo>
                  <a:pt x="33" y="191"/>
                </a:lnTo>
                <a:lnTo>
                  <a:pt x="33" y="186"/>
                </a:lnTo>
                <a:lnTo>
                  <a:pt x="33" y="186"/>
                </a:lnTo>
                <a:lnTo>
                  <a:pt x="32" y="183"/>
                </a:lnTo>
                <a:lnTo>
                  <a:pt x="32" y="183"/>
                </a:lnTo>
                <a:close/>
                <a:moveTo>
                  <a:pt x="270" y="123"/>
                </a:moveTo>
                <a:lnTo>
                  <a:pt x="270" y="123"/>
                </a:lnTo>
                <a:lnTo>
                  <a:pt x="270" y="123"/>
                </a:lnTo>
                <a:lnTo>
                  <a:pt x="270" y="123"/>
                </a:lnTo>
                <a:lnTo>
                  <a:pt x="272" y="113"/>
                </a:lnTo>
                <a:lnTo>
                  <a:pt x="272" y="113"/>
                </a:lnTo>
                <a:lnTo>
                  <a:pt x="270" y="113"/>
                </a:lnTo>
                <a:lnTo>
                  <a:pt x="270" y="115"/>
                </a:lnTo>
                <a:lnTo>
                  <a:pt x="270" y="115"/>
                </a:lnTo>
                <a:lnTo>
                  <a:pt x="270" y="123"/>
                </a:lnTo>
                <a:lnTo>
                  <a:pt x="270" y="123"/>
                </a:lnTo>
                <a:close/>
                <a:moveTo>
                  <a:pt x="50" y="99"/>
                </a:moveTo>
                <a:lnTo>
                  <a:pt x="50" y="99"/>
                </a:lnTo>
                <a:lnTo>
                  <a:pt x="50" y="99"/>
                </a:lnTo>
                <a:lnTo>
                  <a:pt x="50" y="99"/>
                </a:lnTo>
                <a:lnTo>
                  <a:pt x="50" y="96"/>
                </a:lnTo>
                <a:lnTo>
                  <a:pt x="50" y="95"/>
                </a:lnTo>
                <a:lnTo>
                  <a:pt x="50" y="95"/>
                </a:lnTo>
                <a:lnTo>
                  <a:pt x="51" y="90"/>
                </a:lnTo>
                <a:lnTo>
                  <a:pt x="51" y="90"/>
                </a:lnTo>
                <a:lnTo>
                  <a:pt x="51" y="90"/>
                </a:lnTo>
                <a:lnTo>
                  <a:pt x="51" y="90"/>
                </a:lnTo>
                <a:lnTo>
                  <a:pt x="50" y="96"/>
                </a:lnTo>
                <a:lnTo>
                  <a:pt x="50" y="96"/>
                </a:lnTo>
                <a:lnTo>
                  <a:pt x="50" y="99"/>
                </a:lnTo>
                <a:lnTo>
                  <a:pt x="50" y="99"/>
                </a:lnTo>
                <a:close/>
                <a:moveTo>
                  <a:pt x="275" y="19"/>
                </a:moveTo>
                <a:lnTo>
                  <a:pt x="275" y="19"/>
                </a:lnTo>
                <a:lnTo>
                  <a:pt x="282" y="25"/>
                </a:lnTo>
                <a:lnTo>
                  <a:pt x="282" y="25"/>
                </a:lnTo>
                <a:lnTo>
                  <a:pt x="283" y="27"/>
                </a:lnTo>
                <a:lnTo>
                  <a:pt x="283" y="27"/>
                </a:lnTo>
                <a:lnTo>
                  <a:pt x="283" y="25"/>
                </a:lnTo>
                <a:lnTo>
                  <a:pt x="283" y="25"/>
                </a:lnTo>
                <a:lnTo>
                  <a:pt x="279" y="22"/>
                </a:lnTo>
                <a:lnTo>
                  <a:pt x="275" y="19"/>
                </a:lnTo>
                <a:lnTo>
                  <a:pt x="275" y="19"/>
                </a:lnTo>
                <a:close/>
                <a:moveTo>
                  <a:pt x="22" y="81"/>
                </a:moveTo>
                <a:lnTo>
                  <a:pt x="22" y="81"/>
                </a:lnTo>
                <a:lnTo>
                  <a:pt x="23" y="79"/>
                </a:lnTo>
                <a:lnTo>
                  <a:pt x="23" y="79"/>
                </a:lnTo>
                <a:lnTo>
                  <a:pt x="23" y="75"/>
                </a:lnTo>
                <a:lnTo>
                  <a:pt x="23" y="75"/>
                </a:lnTo>
                <a:lnTo>
                  <a:pt x="23" y="76"/>
                </a:lnTo>
                <a:lnTo>
                  <a:pt x="22" y="76"/>
                </a:lnTo>
                <a:lnTo>
                  <a:pt x="22" y="76"/>
                </a:lnTo>
                <a:lnTo>
                  <a:pt x="22" y="81"/>
                </a:lnTo>
                <a:lnTo>
                  <a:pt x="22" y="81"/>
                </a:lnTo>
                <a:close/>
                <a:moveTo>
                  <a:pt x="34" y="100"/>
                </a:moveTo>
                <a:lnTo>
                  <a:pt x="34" y="100"/>
                </a:lnTo>
                <a:lnTo>
                  <a:pt x="36" y="100"/>
                </a:lnTo>
                <a:lnTo>
                  <a:pt x="36" y="99"/>
                </a:lnTo>
                <a:lnTo>
                  <a:pt x="36" y="99"/>
                </a:lnTo>
                <a:lnTo>
                  <a:pt x="36" y="95"/>
                </a:lnTo>
                <a:lnTo>
                  <a:pt x="36" y="95"/>
                </a:lnTo>
                <a:lnTo>
                  <a:pt x="36" y="96"/>
                </a:lnTo>
                <a:lnTo>
                  <a:pt x="36" y="96"/>
                </a:lnTo>
                <a:lnTo>
                  <a:pt x="34" y="100"/>
                </a:lnTo>
                <a:lnTo>
                  <a:pt x="34" y="100"/>
                </a:lnTo>
                <a:close/>
                <a:moveTo>
                  <a:pt x="84" y="369"/>
                </a:moveTo>
                <a:lnTo>
                  <a:pt x="84" y="369"/>
                </a:lnTo>
                <a:lnTo>
                  <a:pt x="84" y="369"/>
                </a:lnTo>
                <a:lnTo>
                  <a:pt x="84" y="369"/>
                </a:lnTo>
                <a:lnTo>
                  <a:pt x="83" y="369"/>
                </a:lnTo>
                <a:lnTo>
                  <a:pt x="83" y="369"/>
                </a:lnTo>
                <a:lnTo>
                  <a:pt x="80" y="368"/>
                </a:lnTo>
                <a:lnTo>
                  <a:pt x="80" y="368"/>
                </a:lnTo>
                <a:lnTo>
                  <a:pt x="78" y="366"/>
                </a:lnTo>
                <a:lnTo>
                  <a:pt x="77" y="366"/>
                </a:lnTo>
                <a:lnTo>
                  <a:pt x="77" y="366"/>
                </a:lnTo>
                <a:lnTo>
                  <a:pt x="80" y="368"/>
                </a:lnTo>
                <a:lnTo>
                  <a:pt x="80" y="368"/>
                </a:lnTo>
                <a:lnTo>
                  <a:pt x="80" y="369"/>
                </a:lnTo>
                <a:lnTo>
                  <a:pt x="80" y="369"/>
                </a:lnTo>
                <a:lnTo>
                  <a:pt x="84" y="369"/>
                </a:lnTo>
                <a:lnTo>
                  <a:pt x="84" y="369"/>
                </a:lnTo>
                <a:close/>
                <a:moveTo>
                  <a:pt x="269" y="315"/>
                </a:moveTo>
                <a:lnTo>
                  <a:pt x="269" y="315"/>
                </a:lnTo>
                <a:lnTo>
                  <a:pt x="269" y="315"/>
                </a:lnTo>
                <a:lnTo>
                  <a:pt x="269" y="315"/>
                </a:lnTo>
                <a:lnTo>
                  <a:pt x="270" y="306"/>
                </a:lnTo>
                <a:lnTo>
                  <a:pt x="270" y="306"/>
                </a:lnTo>
                <a:lnTo>
                  <a:pt x="269" y="308"/>
                </a:lnTo>
                <a:lnTo>
                  <a:pt x="269" y="308"/>
                </a:lnTo>
                <a:lnTo>
                  <a:pt x="269" y="315"/>
                </a:lnTo>
                <a:lnTo>
                  <a:pt x="269" y="315"/>
                </a:lnTo>
                <a:close/>
                <a:moveTo>
                  <a:pt x="235" y="28"/>
                </a:moveTo>
                <a:lnTo>
                  <a:pt x="235" y="28"/>
                </a:lnTo>
                <a:lnTo>
                  <a:pt x="232" y="29"/>
                </a:lnTo>
                <a:lnTo>
                  <a:pt x="232" y="29"/>
                </a:lnTo>
                <a:lnTo>
                  <a:pt x="236" y="31"/>
                </a:lnTo>
                <a:lnTo>
                  <a:pt x="236" y="31"/>
                </a:lnTo>
                <a:lnTo>
                  <a:pt x="236" y="31"/>
                </a:lnTo>
                <a:lnTo>
                  <a:pt x="236" y="31"/>
                </a:lnTo>
                <a:lnTo>
                  <a:pt x="236" y="31"/>
                </a:lnTo>
                <a:lnTo>
                  <a:pt x="236" y="31"/>
                </a:lnTo>
                <a:lnTo>
                  <a:pt x="235" y="28"/>
                </a:lnTo>
                <a:lnTo>
                  <a:pt x="235" y="28"/>
                </a:lnTo>
                <a:close/>
                <a:moveTo>
                  <a:pt x="56" y="346"/>
                </a:moveTo>
                <a:lnTo>
                  <a:pt x="56" y="346"/>
                </a:lnTo>
                <a:lnTo>
                  <a:pt x="56" y="348"/>
                </a:lnTo>
                <a:lnTo>
                  <a:pt x="56" y="348"/>
                </a:lnTo>
                <a:lnTo>
                  <a:pt x="67" y="348"/>
                </a:lnTo>
                <a:lnTo>
                  <a:pt x="67" y="348"/>
                </a:lnTo>
                <a:lnTo>
                  <a:pt x="68" y="348"/>
                </a:lnTo>
                <a:lnTo>
                  <a:pt x="68" y="348"/>
                </a:lnTo>
                <a:lnTo>
                  <a:pt x="68" y="348"/>
                </a:lnTo>
                <a:lnTo>
                  <a:pt x="68" y="348"/>
                </a:lnTo>
                <a:lnTo>
                  <a:pt x="68" y="348"/>
                </a:lnTo>
                <a:lnTo>
                  <a:pt x="68" y="348"/>
                </a:lnTo>
                <a:lnTo>
                  <a:pt x="56" y="346"/>
                </a:lnTo>
                <a:lnTo>
                  <a:pt x="56" y="346"/>
                </a:lnTo>
                <a:lnTo>
                  <a:pt x="56" y="346"/>
                </a:lnTo>
                <a:lnTo>
                  <a:pt x="56" y="346"/>
                </a:lnTo>
                <a:close/>
                <a:moveTo>
                  <a:pt x="259" y="346"/>
                </a:moveTo>
                <a:lnTo>
                  <a:pt x="259" y="346"/>
                </a:lnTo>
                <a:lnTo>
                  <a:pt x="257" y="351"/>
                </a:lnTo>
                <a:lnTo>
                  <a:pt x="257" y="351"/>
                </a:lnTo>
                <a:lnTo>
                  <a:pt x="260" y="349"/>
                </a:lnTo>
                <a:lnTo>
                  <a:pt x="262" y="348"/>
                </a:lnTo>
                <a:lnTo>
                  <a:pt x="262" y="348"/>
                </a:lnTo>
                <a:lnTo>
                  <a:pt x="259" y="346"/>
                </a:lnTo>
                <a:lnTo>
                  <a:pt x="259" y="346"/>
                </a:lnTo>
                <a:close/>
                <a:moveTo>
                  <a:pt x="185" y="375"/>
                </a:moveTo>
                <a:lnTo>
                  <a:pt x="185" y="375"/>
                </a:lnTo>
                <a:lnTo>
                  <a:pt x="184" y="373"/>
                </a:lnTo>
                <a:lnTo>
                  <a:pt x="184" y="373"/>
                </a:lnTo>
                <a:lnTo>
                  <a:pt x="184" y="373"/>
                </a:lnTo>
                <a:lnTo>
                  <a:pt x="172" y="373"/>
                </a:lnTo>
                <a:lnTo>
                  <a:pt x="172" y="373"/>
                </a:lnTo>
                <a:lnTo>
                  <a:pt x="172" y="375"/>
                </a:lnTo>
                <a:lnTo>
                  <a:pt x="172" y="375"/>
                </a:lnTo>
                <a:lnTo>
                  <a:pt x="172" y="375"/>
                </a:lnTo>
                <a:lnTo>
                  <a:pt x="172" y="375"/>
                </a:lnTo>
                <a:lnTo>
                  <a:pt x="185" y="375"/>
                </a:lnTo>
                <a:lnTo>
                  <a:pt x="185" y="375"/>
                </a:lnTo>
                <a:close/>
                <a:moveTo>
                  <a:pt x="263" y="174"/>
                </a:moveTo>
                <a:lnTo>
                  <a:pt x="263" y="174"/>
                </a:lnTo>
                <a:lnTo>
                  <a:pt x="263" y="176"/>
                </a:lnTo>
                <a:lnTo>
                  <a:pt x="263" y="176"/>
                </a:lnTo>
                <a:lnTo>
                  <a:pt x="263" y="184"/>
                </a:lnTo>
                <a:lnTo>
                  <a:pt x="263" y="184"/>
                </a:lnTo>
                <a:lnTo>
                  <a:pt x="263" y="186"/>
                </a:lnTo>
                <a:lnTo>
                  <a:pt x="263" y="186"/>
                </a:lnTo>
                <a:lnTo>
                  <a:pt x="263" y="174"/>
                </a:lnTo>
                <a:lnTo>
                  <a:pt x="263" y="174"/>
                </a:lnTo>
                <a:close/>
                <a:moveTo>
                  <a:pt x="30" y="75"/>
                </a:moveTo>
                <a:lnTo>
                  <a:pt x="30" y="75"/>
                </a:lnTo>
                <a:lnTo>
                  <a:pt x="32" y="73"/>
                </a:lnTo>
                <a:lnTo>
                  <a:pt x="32" y="71"/>
                </a:lnTo>
                <a:lnTo>
                  <a:pt x="32" y="71"/>
                </a:lnTo>
                <a:lnTo>
                  <a:pt x="30" y="72"/>
                </a:lnTo>
                <a:lnTo>
                  <a:pt x="30" y="75"/>
                </a:lnTo>
                <a:lnTo>
                  <a:pt x="30" y="75"/>
                </a:lnTo>
                <a:close/>
                <a:moveTo>
                  <a:pt x="175" y="335"/>
                </a:moveTo>
                <a:lnTo>
                  <a:pt x="175" y="335"/>
                </a:lnTo>
                <a:lnTo>
                  <a:pt x="175" y="332"/>
                </a:lnTo>
                <a:lnTo>
                  <a:pt x="175" y="332"/>
                </a:lnTo>
                <a:lnTo>
                  <a:pt x="172" y="332"/>
                </a:lnTo>
                <a:lnTo>
                  <a:pt x="172" y="332"/>
                </a:lnTo>
                <a:lnTo>
                  <a:pt x="172" y="335"/>
                </a:lnTo>
                <a:lnTo>
                  <a:pt x="172" y="335"/>
                </a:lnTo>
                <a:lnTo>
                  <a:pt x="175" y="335"/>
                </a:lnTo>
                <a:lnTo>
                  <a:pt x="175" y="33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41" y="61"/>
                </a:lnTo>
                <a:lnTo>
                  <a:pt x="41" y="61"/>
                </a:lnTo>
                <a:lnTo>
                  <a:pt x="39" y="62"/>
                </a:lnTo>
                <a:lnTo>
                  <a:pt x="39" y="63"/>
                </a:lnTo>
                <a:lnTo>
                  <a:pt x="39" y="63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280" y="49"/>
                </a:moveTo>
                <a:lnTo>
                  <a:pt x="280" y="49"/>
                </a:lnTo>
                <a:lnTo>
                  <a:pt x="282" y="46"/>
                </a:lnTo>
                <a:lnTo>
                  <a:pt x="280" y="44"/>
                </a:lnTo>
                <a:lnTo>
                  <a:pt x="280" y="44"/>
                </a:lnTo>
                <a:lnTo>
                  <a:pt x="279" y="45"/>
                </a:lnTo>
                <a:lnTo>
                  <a:pt x="279" y="46"/>
                </a:lnTo>
                <a:lnTo>
                  <a:pt x="279" y="46"/>
                </a:lnTo>
                <a:lnTo>
                  <a:pt x="280" y="49"/>
                </a:lnTo>
                <a:lnTo>
                  <a:pt x="280" y="49"/>
                </a:lnTo>
                <a:close/>
                <a:moveTo>
                  <a:pt x="24" y="216"/>
                </a:moveTo>
                <a:lnTo>
                  <a:pt x="24" y="216"/>
                </a:lnTo>
                <a:lnTo>
                  <a:pt x="23" y="217"/>
                </a:lnTo>
                <a:lnTo>
                  <a:pt x="23" y="217"/>
                </a:lnTo>
                <a:lnTo>
                  <a:pt x="22" y="220"/>
                </a:lnTo>
                <a:lnTo>
                  <a:pt x="22" y="220"/>
                </a:lnTo>
                <a:lnTo>
                  <a:pt x="24" y="218"/>
                </a:lnTo>
                <a:lnTo>
                  <a:pt x="24" y="216"/>
                </a:lnTo>
                <a:lnTo>
                  <a:pt x="24" y="216"/>
                </a:lnTo>
                <a:close/>
                <a:moveTo>
                  <a:pt x="300" y="93"/>
                </a:moveTo>
                <a:lnTo>
                  <a:pt x="300" y="93"/>
                </a:lnTo>
                <a:lnTo>
                  <a:pt x="302" y="93"/>
                </a:lnTo>
                <a:lnTo>
                  <a:pt x="302" y="93"/>
                </a:lnTo>
                <a:lnTo>
                  <a:pt x="300" y="81"/>
                </a:lnTo>
                <a:lnTo>
                  <a:pt x="300" y="81"/>
                </a:lnTo>
                <a:lnTo>
                  <a:pt x="300" y="93"/>
                </a:lnTo>
                <a:lnTo>
                  <a:pt x="300" y="93"/>
                </a:lnTo>
                <a:close/>
                <a:moveTo>
                  <a:pt x="140" y="11"/>
                </a:moveTo>
                <a:lnTo>
                  <a:pt x="140" y="11"/>
                </a:lnTo>
                <a:lnTo>
                  <a:pt x="140" y="12"/>
                </a:lnTo>
                <a:lnTo>
                  <a:pt x="140" y="12"/>
                </a:lnTo>
                <a:lnTo>
                  <a:pt x="142" y="12"/>
                </a:lnTo>
                <a:lnTo>
                  <a:pt x="142" y="12"/>
                </a:lnTo>
                <a:lnTo>
                  <a:pt x="144" y="12"/>
                </a:lnTo>
                <a:lnTo>
                  <a:pt x="144" y="11"/>
                </a:lnTo>
                <a:lnTo>
                  <a:pt x="144" y="11"/>
                </a:lnTo>
                <a:lnTo>
                  <a:pt x="140" y="11"/>
                </a:lnTo>
                <a:lnTo>
                  <a:pt x="140" y="11"/>
                </a:lnTo>
                <a:close/>
                <a:moveTo>
                  <a:pt x="249" y="351"/>
                </a:moveTo>
                <a:lnTo>
                  <a:pt x="249" y="351"/>
                </a:lnTo>
                <a:lnTo>
                  <a:pt x="248" y="349"/>
                </a:lnTo>
                <a:lnTo>
                  <a:pt x="248" y="349"/>
                </a:lnTo>
                <a:lnTo>
                  <a:pt x="248" y="348"/>
                </a:lnTo>
                <a:lnTo>
                  <a:pt x="248" y="348"/>
                </a:lnTo>
                <a:lnTo>
                  <a:pt x="245" y="351"/>
                </a:lnTo>
                <a:lnTo>
                  <a:pt x="245" y="351"/>
                </a:lnTo>
                <a:lnTo>
                  <a:pt x="245" y="351"/>
                </a:lnTo>
                <a:lnTo>
                  <a:pt x="245" y="351"/>
                </a:lnTo>
                <a:lnTo>
                  <a:pt x="248" y="351"/>
                </a:lnTo>
                <a:lnTo>
                  <a:pt x="249" y="351"/>
                </a:lnTo>
                <a:lnTo>
                  <a:pt x="249" y="351"/>
                </a:lnTo>
                <a:close/>
                <a:moveTo>
                  <a:pt x="169" y="348"/>
                </a:moveTo>
                <a:lnTo>
                  <a:pt x="169" y="348"/>
                </a:lnTo>
                <a:lnTo>
                  <a:pt x="168" y="356"/>
                </a:lnTo>
                <a:lnTo>
                  <a:pt x="168" y="356"/>
                </a:lnTo>
                <a:lnTo>
                  <a:pt x="169" y="353"/>
                </a:lnTo>
                <a:lnTo>
                  <a:pt x="169" y="353"/>
                </a:lnTo>
                <a:lnTo>
                  <a:pt x="169" y="351"/>
                </a:lnTo>
                <a:lnTo>
                  <a:pt x="169" y="351"/>
                </a:lnTo>
                <a:lnTo>
                  <a:pt x="169" y="349"/>
                </a:lnTo>
                <a:lnTo>
                  <a:pt x="169" y="348"/>
                </a:lnTo>
                <a:lnTo>
                  <a:pt x="169" y="348"/>
                </a:lnTo>
                <a:close/>
                <a:moveTo>
                  <a:pt x="57" y="19"/>
                </a:moveTo>
                <a:lnTo>
                  <a:pt x="57" y="19"/>
                </a:lnTo>
                <a:lnTo>
                  <a:pt x="61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57" y="18"/>
                </a:lnTo>
                <a:lnTo>
                  <a:pt x="57" y="18"/>
                </a:lnTo>
                <a:lnTo>
                  <a:pt x="57" y="18"/>
                </a:lnTo>
                <a:lnTo>
                  <a:pt x="57" y="18"/>
                </a:lnTo>
                <a:lnTo>
                  <a:pt x="57" y="19"/>
                </a:lnTo>
                <a:lnTo>
                  <a:pt x="57" y="19"/>
                </a:lnTo>
                <a:close/>
                <a:moveTo>
                  <a:pt x="209" y="343"/>
                </a:moveTo>
                <a:lnTo>
                  <a:pt x="209" y="343"/>
                </a:lnTo>
                <a:lnTo>
                  <a:pt x="209" y="343"/>
                </a:lnTo>
                <a:lnTo>
                  <a:pt x="209" y="343"/>
                </a:lnTo>
                <a:lnTo>
                  <a:pt x="205" y="343"/>
                </a:lnTo>
                <a:lnTo>
                  <a:pt x="205" y="343"/>
                </a:lnTo>
                <a:lnTo>
                  <a:pt x="203" y="345"/>
                </a:lnTo>
                <a:lnTo>
                  <a:pt x="203" y="345"/>
                </a:lnTo>
                <a:lnTo>
                  <a:pt x="209" y="343"/>
                </a:lnTo>
                <a:lnTo>
                  <a:pt x="209" y="343"/>
                </a:lnTo>
                <a:close/>
                <a:moveTo>
                  <a:pt x="228" y="349"/>
                </a:moveTo>
                <a:lnTo>
                  <a:pt x="228" y="349"/>
                </a:lnTo>
                <a:lnTo>
                  <a:pt x="228" y="349"/>
                </a:lnTo>
                <a:lnTo>
                  <a:pt x="228" y="349"/>
                </a:lnTo>
                <a:lnTo>
                  <a:pt x="229" y="349"/>
                </a:lnTo>
                <a:lnTo>
                  <a:pt x="229" y="349"/>
                </a:lnTo>
                <a:lnTo>
                  <a:pt x="233" y="349"/>
                </a:lnTo>
                <a:lnTo>
                  <a:pt x="233" y="349"/>
                </a:lnTo>
                <a:lnTo>
                  <a:pt x="235" y="349"/>
                </a:lnTo>
                <a:lnTo>
                  <a:pt x="236" y="348"/>
                </a:lnTo>
                <a:lnTo>
                  <a:pt x="236" y="348"/>
                </a:lnTo>
                <a:lnTo>
                  <a:pt x="228" y="349"/>
                </a:lnTo>
                <a:lnTo>
                  <a:pt x="228" y="349"/>
                </a:lnTo>
                <a:close/>
                <a:moveTo>
                  <a:pt x="154" y="39"/>
                </a:moveTo>
                <a:lnTo>
                  <a:pt x="154" y="39"/>
                </a:lnTo>
                <a:lnTo>
                  <a:pt x="155" y="41"/>
                </a:lnTo>
                <a:lnTo>
                  <a:pt x="155" y="41"/>
                </a:lnTo>
                <a:lnTo>
                  <a:pt x="157" y="42"/>
                </a:lnTo>
                <a:lnTo>
                  <a:pt x="157" y="42"/>
                </a:lnTo>
                <a:lnTo>
                  <a:pt x="157" y="42"/>
                </a:lnTo>
                <a:lnTo>
                  <a:pt x="159" y="42"/>
                </a:lnTo>
                <a:lnTo>
                  <a:pt x="159" y="42"/>
                </a:lnTo>
                <a:lnTo>
                  <a:pt x="159" y="42"/>
                </a:lnTo>
                <a:lnTo>
                  <a:pt x="159" y="42"/>
                </a:lnTo>
                <a:lnTo>
                  <a:pt x="154" y="39"/>
                </a:lnTo>
                <a:lnTo>
                  <a:pt x="154" y="39"/>
                </a:lnTo>
                <a:close/>
                <a:moveTo>
                  <a:pt x="276" y="54"/>
                </a:moveTo>
                <a:lnTo>
                  <a:pt x="276" y="54"/>
                </a:lnTo>
                <a:lnTo>
                  <a:pt x="276" y="49"/>
                </a:lnTo>
                <a:lnTo>
                  <a:pt x="276" y="49"/>
                </a:lnTo>
                <a:lnTo>
                  <a:pt x="275" y="54"/>
                </a:lnTo>
                <a:lnTo>
                  <a:pt x="275" y="54"/>
                </a:lnTo>
                <a:lnTo>
                  <a:pt x="276" y="54"/>
                </a:lnTo>
                <a:lnTo>
                  <a:pt x="276" y="54"/>
                </a:lnTo>
                <a:close/>
                <a:moveTo>
                  <a:pt x="108" y="18"/>
                </a:move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18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18"/>
                </a:lnTo>
                <a:lnTo>
                  <a:pt x="103" y="18"/>
                </a:lnTo>
                <a:lnTo>
                  <a:pt x="108" y="18"/>
                </a:lnTo>
                <a:lnTo>
                  <a:pt x="108" y="18"/>
                </a:lnTo>
                <a:close/>
                <a:moveTo>
                  <a:pt x="57" y="24"/>
                </a:moveTo>
                <a:lnTo>
                  <a:pt x="57" y="24"/>
                </a:lnTo>
                <a:lnTo>
                  <a:pt x="59" y="24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7" y="22"/>
                </a:lnTo>
                <a:lnTo>
                  <a:pt x="57" y="24"/>
                </a:lnTo>
                <a:lnTo>
                  <a:pt x="57" y="24"/>
                </a:lnTo>
                <a:close/>
                <a:moveTo>
                  <a:pt x="29" y="49"/>
                </a:moveTo>
                <a:lnTo>
                  <a:pt x="29" y="49"/>
                </a:lnTo>
                <a:lnTo>
                  <a:pt x="29" y="49"/>
                </a:lnTo>
                <a:lnTo>
                  <a:pt x="29" y="49"/>
                </a:lnTo>
                <a:lnTo>
                  <a:pt x="30" y="44"/>
                </a:lnTo>
                <a:lnTo>
                  <a:pt x="30" y="44"/>
                </a:lnTo>
                <a:lnTo>
                  <a:pt x="27" y="45"/>
                </a:lnTo>
                <a:lnTo>
                  <a:pt x="27" y="45"/>
                </a:lnTo>
                <a:lnTo>
                  <a:pt x="27" y="46"/>
                </a:lnTo>
                <a:lnTo>
                  <a:pt x="27" y="46"/>
                </a:lnTo>
                <a:lnTo>
                  <a:pt x="29" y="49"/>
                </a:lnTo>
                <a:lnTo>
                  <a:pt x="29" y="49"/>
                </a:lnTo>
                <a:close/>
                <a:moveTo>
                  <a:pt x="262" y="34"/>
                </a:moveTo>
                <a:lnTo>
                  <a:pt x="262" y="34"/>
                </a:lnTo>
                <a:lnTo>
                  <a:pt x="263" y="32"/>
                </a:lnTo>
                <a:lnTo>
                  <a:pt x="263" y="32"/>
                </a:lnTo>
                <a:lnTo>
                  <a:pt x="263" y="31"/>
                </a:lnTo>
                <a:lnTo>
                  <a:pt x="263" y="31"/>
                </a:lnTo>
                <a:lnTo>
                  <a:pt x="260" y="29"/>
                </a:lnTo>
                <a:lnTo>
                  <a:pt x="260" y="29"/>
                </a:lnTo>
                <a:lnTo>
                  <a:pt x="262" y="34"/>
                </a:lnTo>
                <a:lnTo>
                  <a:pt x="262" y="34"/>
                </a:lnTo>
                <a:close/>
                <a:moveTo>
                  <a:pt x="46" y="176"/>
                </a:moveTo>
                <a:lnTo>
                  <a:pt x="46" y="176"/>
                </a:lnTo>
                <a:lnTo>
                  <a:pt x="46" y="176"/>
                </a:lnTo>
                <a:lnTo>
                  <a:pt x="46" y="176"/>
                </a:lnTo>
                <a:lnTo>
                  <a:pt x="47" y="166"/>
                </a:lnTo>
                <a:lnTo>
                  <a:pt x="47" y="166"/>
                </a:lnTo>
                <a:lnTo>
                  <a:pt x="47" y="166"/>
                </a:lnTo>
                <a:lnTo>
                  <a:pt x="47" y="166"/>
                </a:lnTo>
                <a:lnTo>
                  <a:pt x="46" y="167"/>
                </a:lnTo>
                <a:lnTo>
                  <a:pt x="46" y="167"/>
                </a:lnTo>
                <a:lnTo>
                  <a:pt x="46" y="176"/>
                </a:lnTo>
                <a:lnTo>
                  <a:pt x="46" y="176"/>
                </a:lnTo>
                <a:close/>
                <a:moveTo>
                  <a:pt x="19" y="216"/>
                </a:moveTo>
                <a:lnTo>
                  <a:pt x="19" y="216"/>
                </a:lnTo>
                <a:lnTo>
                  <a:pt x="20" y="214"/>
                </a:lnTo>
                <a:lnTo>
                  <a:pt x="20" y="214"/>
                </a:lnTo>
                <a:lnTo>
                  <a:pt x="20" y="211"/>
                </a:lnTo>
                <a:lnTo>
                  <a:pt x="20" y="211"/>
                </a:lnTo>
                <a:lnTo>
                  <a:pt x="20" y="210"/>
                </a:lnTo>
                <a:lnTo>
                  <a:pt x="20" y="210"/>
                </a:lnTo>
                <a:lnTo>
                  <a:pt x="19" y="213"/>
                </a:lnTo>
                <a:lnTo>
                  <a:pt x="19" y="213"/>
                </a:lnTo>
                <a:lnTo>
                  <a:pt x="19" y="216"/>
                </a:lnTo>
                <a:lnTo>
                  <a:pt x="19" y="216"/>
                </a:lnTo>
                <a:close/>
                <a:moveTo>
                  <a:pt x="279" y="191"/>
                </a:moveTo>
                <a:lnTo>
                  <a:pt x="279" y="191"/>
                </a:lnTo>
                <a:lnTo>
                  <a:pt x="280" y="179"/>
                </a:lnTo>
                <a:lnTo>
                  <a:pt x="280" y="179"/>
                </a:lnTo>
                <a:lnTo>
                  <a:pt x="280" y="179"/>
                </a:lnTo>
                <a:lnTo>
                  <a:pt x="280" y="179"/>
                </a:lnTo>
                <a:lnTo>
                  <a:pt x="279" y="191"/>
                </a:lnTo>
                <a:lnTo>
                  <a:pt x="279" y="191"/>
                </a:lnTo>
                <a:close/>
                <a:moveTo>
                  <a:pt x="255" y="356"/>
                </a:moveTo>
                <a:lnTo>
                  <a:pt x="255" y="356"/>
                </a:lnTo>
                <a:lnTo>
                  <a:pt x="257" y="356"/>
                </a:lnTo>
                <a:lnTo>
                  <a:pt x="257" y="356"/>
                </a:lnTo>
                <a:lnTo>
                  <a:pt x="257" y="355"/>
                </a:lnTo>
                <a:lnTo>
                  <a:pt x="259" y="353"/>
                </a:lnTo>
                <a:lnTo>
                  <a:pt x="259" y="353"/>
                </a:lnTo>
                <a:lnTo>
                  <a:pt x="256" y="355"/>
                </a:lnTo>
                <a:lnTo>
                  <a:pt x="256" y="355"/>
                </a:lnTo>
                <a:lnTo>
                  <a:pt x="256" y="355"/>
                </a:lnTo>
                <a:lnTo>
                  <a:pt x="255" y="356"/>
                </a:lnTo>
                <a:lnTo>
                  <a:pt x="255" y="356"/>
                </a:lnTo>
                <a:close/>
                <a:moveTo>
                  <a:pt x="221" y="365"/>
                </a:moveTo>
                <a:lnTo>
                  <a:pt x="221" y="365"/>
                </a:lnTo>
                <a:lnTo>
                  <a:pt x="225" y="366"/>
                </a:lnTo>
                <a:lnTo>
                  <a:pt x="228" y="363"/>
                </a:lnTo>
                <a:lnTo>
                  <a:pt x="228" y="363"/>
                </a:lnTo>
                <a:lnTo>
                  <a:pt x="221" y="365"/>
                </a:lnTo>
                <a:lnTo>
                  <a:pt x="221" y="365"/>
                </a:lnTo>
                <a:close/>
                <a:moveTo>
                  <a:pt x="118" y="363"/>
                </a:moveTo>
                <a:lnTo>
                  <a:pt x="118" y="363"/>
                </a:lnTo>
                <a:lnTo>
                  <a:pt x="121" y="365"/>
                </a:lnTo>
                <a:lnTo>
                  <a:pt x="122" y="365"/>
                </a:lnTo>
                <a:lnTo>
                  <a:pt x="122" y="365"/>
                </a:lnTo>
                <a:lnTo>
                  <a:pt x="120" y="363"/>
                </a:lnTo>
                <a:lnTo>
                  <a:pt x="120" y="362"/>
                </a:lnTo>
                <a:lnTo>
                  <a:pt x="121" y="360"/>
                </a:lnTo>
                <a:lnTo>
                  <a:pt x="121" y="360"/>
                </a:lnTo>
                <a:lnTo>
                  <a:pt x="121" y="360"/>
                </a:lnTo>
                <a:lnTo>
                  <a:pt x="121" y="360"/>
                </a:lnTo>
                <a:lnTo>
                  <a:pt x="118" y="363"/>
                </a:lnTo>
                <a:lnTo>
                  <a:pt x="118" y="363"/>
                </a:lnTo>
                <a:close/>
                <a:moveTo>
                  <a:pt x="290" y="109"/>
                </a:moveTo>
                <a:lnTo>
                  <a:pt x="290" y="109"/>
                </a:lnTo>
                <a:lnTo>
                  <a:pt x="289" y="110"/>
                </a:lnTo>
                <a:lnTo>
                  <a:pt x="289" y="112"/>
                </a:lnTo>
                <a:lnTo>
                  <a:pt x="289" y="112"/>
                </a:lnTo>
                <a:lnTo>
                  <a:pt x="289" y="115"/>
                </a:lnTo>
                <a:lnTo>
                  <a:pt x="289" y="115"/>
                </a:lnTo>
                <a:lnTo>
                  <a:pt x="289" y="116"/>
                </a:lnTo>
                <a:lnTo>
                  <a:pt x="289" y="116"/>
                </a:lnTo>
                <a:lnTo>
                  <a:pt x="289" y="116"/>
                </a:lnTo>
                <a:lnTo>
                  <a:pt x="289" y="116"/>
                </a:lnTo>
                <a:lnTo>
                  <a:pt x="290" y="109"/>
                </a:lnTo>
                <a:lnTo>
                  <a:pt x="290" y="109"/>
                </a:lnTo>
                <a:close/>
                <a:moveTo>
                  <a:pt x="54" y="25"/>
                </a:moveTo>
                <a:lnTo>
                  <a:pt x="54" y="25"/>
                </a:lnTo>
                <a:lnTo>
                  <a:pt x="54" y="22"/>
                </a:lnTo>
                <a:lnTo>
                  <a:pt x="54" y="22"/>
                </a:lnTo>
                <a:lnTo>
                  <a:pt x="51" y="24"/>
                </a:lnTo>
                <a:lnTo>
                  <a:pt x="51" y="25"/>
                </a:lnTo>
                <a:lnTo>
                  <a:pt x="51" y="25"/>
                </a:lnTo>
                <a:lnTo>
                  <a:pt x="54" y="25"/>
                </a:lnTo>
                <a:lnTo>
                  <a:pt x="54" y="25"/>
                </a:lnTo>
                <a:close/>
                <a:moveTo>
                  <a:pt x="188" y="14"/>
                </a:moveTo>
                <a:lnTo>
                  <a:pt x="188" y="14"/>
                </a:lnTo>
                <a:lnTo>
                  <a:pt x="188" y="14"/>
                </a:lnTo>
                <a:lnTo>
                  <a:pt x="188" y="14"/>
                </a:lnTo>
                <a:lnTo>
                  <a:pt x="191" y="19"/>
                </a:lnTo>
                <a:lnTo>
                  <a:pt x="191" y="19"/>
                </a:lnTo>
                <a:lnTo>
                  <a:pt x="191" y="18"/>
                </a:lnTo>
                <a:lnTo>
                  <a:pt x="191" y="18"/>
                </a:lnTo>
                <a:lnTo>
                  <a:pt x="188" y="14"/>
                </a:lnTo>
                <a:lnTo>
                  <a:pt x="188" y="14"/>
                </a:lnTo>
                <a:lnTo>
                  <a:pt x="188" y="14"/>
                </a:lnTo>
                <a:lnTo>
                  <a:pt x="188" y="14"/>
                </a:lnTo>
                <a:close/>
                <a:moveTo>
                  <a:pt x="233" y="360"/>
                </a:moveTo>
                <a:lnTo>
                  <a:pt x="233" y="360"/>
                </a:lnTo>
                <a:lnTo>
                  <a:pt x="232" y="360"/>
                </a:lnTo>
                <a:lnTo>
                  <a:pt x="232" y="360"/>
                </a:lnTo>
                <a:lnTo>
                  <a:pt x="226" y="360"/>
                </a:lnTo>
                <a:lnTo>
                  <a:pt x="226" y="360"/>
                </a:lnTo>
                <a:lnTo>
                  <a:pt x="226" y="362"/>
                </a:lnTo>
                <a:lnTo>
                  <a:pt x="226" y="362"/>
                </a:lnTo>
                <a:lnTo>
                  <a:pt x="233" y="360"/>
                </a:lnTo>
                <a:lnTo>
                  <a:pt x="233" y="360"/>
                </a:lnTo>
                <a:close/>
                <a:moveTo>
                  <a:pt x="41" y="123"/>
                </a:moveTo>
                <a:lnTo>
                  <a:pt x="41" y="123"/>
                </a:lnTo>
                <a:lnTo>
                  <a:pt x="41" y="123"/>
                </a:lnTo>
                <a:lnTo>
                  <a:pt x="41" y="123"/>
                </a:lnTo>
                <a:lnTo>
                  <a:pt x="41" y="125"/>
                </a:lnTo>
                <a:lnTo>
                  <a:pt x="41" y="125"/>
                </a:lnTo>
                <a:lnTo>
                  <a:pt x="40" y="130"/>
                </a:lnTo>
                <a:lnTo>
                  <a:pt x="40" y="130"/>
                </a:lnTo>
                <a:lnTo>
                  <a:pt x="41" y="130"/>
                </a:lnTo>
                <a:lnTo>
                  <a:pt x="41" y="130"/>
                </a:lnTo>
                <a:lnTo>
                  <a:pt x="41" y="123"/>
                </a:lnTo>
                <a:lnTo>
                  <a:pt x="41" y="123"/>
                </a:lnTo>
                <a:close/>
                <a:moveTo>
                  <a:pt x="125" y="372"/>
                </a:moveTo>
                <a:lnTo>
                  <a:pt x="125" y="372"/>
                </a:lnTo>
                <a:lnTo>
                  <a:pt x="128" y="370"/>
                </a:lnTo>
                <a:lnTo>
                  <a:pt x="130" y="370"/>
                </a:lnTo>
                <a:lnTo>
                  <a:pt x="130" y="370"/>
                </a:lnTo>
                <a:lnTo>
                  <a:pt x="125" y="369"/>
                </a:lnTo>
                <a:lnTo>
                  <a:pt x="125" y="369"/>
                </a:lnTo>
                <a:lnTo>
                  <a:pt x="125" y="372"/>
                </a:lnTo>
                <a:lnTo>
                  <a:pt x="125" y="372"/>
                </a:lnTo>
                <a:close/>
                <a:moveTo>
                  <a:pt x="226" y="31"/>
                </a:moveTo>
                <a:lnTo>
                  <a:pt x="226" y="31"/>
                </a:lnTo>
                <a:lnTo>
                  <a:pt x="226" y="31"/>
                </a:lnTo>
                <a:lnTo>
                  <a:pt x="226" y="31"/>
                </a:lnTo>
                <a:lnTo>
                  <a:pt x="223" y="29"/>
                </a:lnTo>
                <a:lnTo>
                  <a:pt x="223" y="29"/>
                </a:lnTo>
                <a:lnTo>
                  <a:pt x="222" y="29"/>
                </a:lnTo>
                <a:lnTo>
                  <a:pt x="221" y="31"/>
                </a:lnTo>
                <a:lnTo>
                  <a:pt x="221" y="31"/>
                </a:lnTo>
                <a:lnTo>
                  <a:pt x="223" y="31"/>
                </a:lnTo>
                <a:lnTo>
                  <a:pt x="226" y="31"/>
                </a:lnTo>
                <a:lnTo>
                  <a:pt x="226" y="31"/>
                </a:lnTo>
                <a:close/>
                <a:moveTo>
                  <a:pt x="61" y="362"/>
                </a:moveTo>
                <a:lnTo>
                  <a:pt x="61" y="362"/>
                </a:lnTo>
                <a:lnTo>
                  <a:pt x="61" y="362"/>
                </a:lnTo>
                <a:lnTo>
                  <a:pt x="61" y="362"/>
                </a:lnTo>
                <a:lnTo>
                  <a:pt x="70" y="365"/>
                </a:lnTo>
                <a:lnTo>
                  <a:pt x="70" y="365"/>
                </a:lnTo>
                <a:lnTo>
                  <a:pt x="70" y="363"/>
                </a:lnTo>
                <a:lnTo>
                  <a:pt x="70" y="363"/>
                </a:lnTo>
                <a:lnTo>
                  <a:pt x="61" y="362"/>
                </a:lnTo>
                <a:lnTo>
                  <a:pt x="61" y="362"/>
                </a:lnTo>
                <a:close/>
                <a:moveTo>
                  <a:pt x="260" y="328"/>
                </a:moveTo>
                <a:lnTo>
                  <a:pt x="260" y="328"/>
                </a:lnTo>
                <a:lnTo>
                  <a:pt x="257" y="335"/>
                </a:lnTo>
                <a:lnTo>
                  <a:pt x="257" y="335"/>
                </a:lnTo>
                <a:lnTo>
                  <a:pt x="259" y="333"/>
                </a:lnTo>
                <a:lnTo>
                  <a:pt x="259" y="333"/>
                </a:lnTo>
                <a:lnTo>
                  <a:pt x="259" y="333"/>
                </a:lnTo>
                <a:lnTo>
                  <a:pt x="259" y="333"/>
                </a:lnTo>
                <a:lnTo>
                  <a:pt x="260" y="331"/>
                </a:lnTo>
                <a:lnTo>
                  <a:pt x="260" y="328"/>
                </a:lnTo>
                <a:lnTo>
                  <a:pt x="260" y="328"/>
                </a:lnTo>
                <a:close/>
                <a:moveTo>
                  <a:pt x="46" y="96"/>
                </a:moveTo>
                <a:lnTo>
                  <a:pt x="46" y="96"/>
                </a:lnTo>
                <a:lnTo>
                  <a:pt x="46" y="95"/>
                </a:lnTo>
                <a:lnTo>
                  <a:pt x="46" y="95"/>
                </a:lnTo>
                <a:lnTo>
                  <a:pt x="43" y="96"/>
                </a:lnTo>
                <a:lnTo>
                  <a:pt x="43" y="96"/>
                </a:lnTo>
                <a:lnTo>
                  <a:pt x="41" y="98"/>
                </a:lnTo>
                <a:lnTo>
                  <a:pt x="43" y="99"/>
                </a:lnTo>
                <a:lnTo>
                  <a:pt x="43" y="99"/>
                </a:lnTo>
                <a:lnTo>
                  <a:pt x="43" y="98"/>
                </a:lnTo>
                <a:lnTo>
                  <a:pt x="46" y="96"/>
                </a:lnTo>
                <a:lnTo>
                  <a:pt x="46" y="96"/>
                </a:lnTo>
                <a:close/>
                <a:moveTo>
                  <a:pt x="283" y="162"/>
                </a:moveTo>
                <a:lnTo>
                  <a:pt x="283" y="162"/>
                </a:lnTo>
                <a:lnTo>
                  <a:pt x="284" y="152"/>
                </a:lnTo>
                <a:lnTo>
                  <a:pt x="284" y="152"/>
                </a:lnTo>
                <a:lnTo>
                  <a:pt x="283" y="153"/>
                </a:lnTo>
                <a:lnTo>
                  <a:pt x="283" y="153"/>
                </a:lnTo>
                <a:lnTo>
                  <a:pt x="283" y="162"/>
                </a:lnTo>
                <a:lnTo>
                  <a:pt x="283" y="162"/>
                </a:lnTo>
                <a:close/>
                <a:moveTo>
                  <a:pt x="26" y="210"/>
                </a:moveTo>
                <a:lnTo>
                  <a:pt x="26" y="210"/>
                </a:lnTo>
                <a:lnTo>
                  <a:pt x="27" y="203"/>
                </a:lnTo>
                <a:lnTo>
                  <a:pt x="27" y="203"/>
                </a:lnTo>
                <a:lnTo>
                  <a:pt x="26" y="204"/>
                </a:lnTo>
                <a:lnTo>
                  <a:pt x="26" y="204"/>
                </a:lnTo>
                <a:lnTo>
                  <a:pt x="26" y="208"/>
                </a:lnTo>
                <a:lnTo>
                  <a:pt x="26" y="208"/>
                </a:lnTo>
                <a:lnTo>
                  <a:pt x="26" y="210"/>
                </a:lnTo>
                <a:lnTo>
                  <a:pt x="26" y="210"/>
                </a:lnTo>
                <a:close/>
                <a:moveTo>
                  <a:pt x="44" y="322"/>
                </a:moveTo>
                <a:lnTo>
                  <a:pt x="44" y="322"/>
                </a:lnTo>
                <a:lnTo>
                  <a:pt x="44" y="325"/>
                </a:lnTo>
                <a:lnTo>
                  <a:pt x="47" y="325"/>
                </a:lnTo>
                <a:lnTo>
                  <a:pt x="47" y="325"/>
                </a:lnTo>
                <a:lnTo>
                  <a:pt x="47" y="324"/>
                </a:lnTo>
                <a:lnTo>
                  <a:pt x="44" y="322"/>
                </a:lnTo>
                <a:lnTo>
                  <a:pt x="44" y="322"/>
                </a:lnTo>
                <a:close/>
                <a:moveTo>
                  <a:pt x="221" y="35"/>
                </a:moveTo>
                <a:lnTo>
                  <a:pt x="221" y="35"/>
                </a:lnTo>
                <a:lnTo>
                  <a:pt x="221" y="35"/>
                </a:lnTo>
                <a:lnTo>
                  <a:pt x="221" y="35"/>
                </a:lnTo>
                <a:lnTo>
                  <a:pt x="219" y="35"/>
                </a:lnTo>
                <a:lnTo>
                  <a:pt x="219" y="35"/>
                </a:lnTo>
                <a:lnTo>
                  <a:pt x="218" y="35"/>
                </a:lnTo>
                <a:lnTo>
                  <a:pt x="216" y="36"/>
                </a:lnTo>
                <a:lnTo>
                  <a:pt x="216" y="36"/>
                </a:lnTo>
                <a:lnTo>
                  <a:pt x="219" y="36"/>
                </a:lnTo>
                <a:lnTo>
                  <a:pt x="219" y="36"/>
                </a:lnTo>
                <a:lnTo>
                  <a:pt x="221" y="35"/>
                </a:lnTo>
                <a:lnTo>
                  <a:pt x="221" y="35"/>
                </a:lnTo>
                <a:close/>
                <a:moveTo>
                  <a:pt x="107" y="369"/>
                </a:moveTo>
                <a:lnTo>
                  <a:pt x="107" y="369"/>
                </a:lnTo>
                <a:lnTo>
                  <a:pt x="103" y="368"/>
                </a:lnTo>
                <a:lnTo>
                  <a:pt x="103" y="368"/>
                </a:lnTo>
                <a:lnTo>
                  <a:pt x="103" y="370"/>
                </a:lnTo>
                <a:lnTo>
                  <a:pt x="103" y="370"/>
                </a:lnTo>
                <a:lnTo>
                  <a:pt x="104" y="370"/>
                </a:lnTo>
                <a:lnTo>
                  <a:pt x="107" y="369"/>
                </a:lnTo>
                <a:lnTo>
                  <a:pt x="107" y="369"/>
                </a:lnTo>
                <a:close/>
                <a:moveTo>
                  <a:pt x="26" y="284"/>
                </a:moveTo>
                <a:lnTo>
                  <a:pt x="26" y="284"/>
                </a:lnTo>
                <a:lnTo>
                  <a:pt x="24" y="285"/>
                </a:lnTo>
                <a:lnTo>
                  <a:pt x="24" y="288"/>
                </a:lnTo>
                <a:lnTo>
                  <a:pt x="24" y="288"/>
                </a:lnTo>
                <a:lnTo>
                  <a:pt x="26" y="287"/>
                </a:lnTo>
                <a:lnTo>
                  <a:pt x="26" y="287"/>
                </a:lnTo>
                <a:lnTo>
                  <a:pt x="26" y="284"/>
                </a:lnTo>
                <a:lnTo>
                  <a:pt x="26" y="284"/>
                </a:lnTo>
                <a:close/>
                <a:moveTo>
                  <a:pt x="46" y="66"/>
                </a:moveTo>
                <a:lnTo>
                  <a:pt x="46" y="66"/>
                </a:lnTo>
                <a:lnTo>
                  <a:pt x="44" y="71"/>
                </a:lnTo>
                <a:lnTo>
                  <a:pt x="44" y="76"/>
                </a:lnTo>
                <a:lnTo>
                  <a:pt x="44" y="76"/>
                </a:lnTo>
                <a:lnTo>
                  <a:pt x="46" y="66"/>
                </a:lnTo>
                <a:lnTo>
                  <a:pt x="46" y="66"/>
                </a:lnTo>
                <a:close/>
                <a:moveTo>
                  <a:pt x="221" y="25"/>
                </a:moveTo>
                <a:lnTo>
                  <a:pt x="221" y="25"/>
                </a:lnTo>
                <a:lnTo>
                  <a:pt x="222" y="25"/>
                </a:lnTo>
                <a:lnTo>
                  <a:pt x="222" y="25"/>
                </a:lnTo>
                <a:lnTo>
                  <a:pt x="219" y="24"/>
                </a:lnTo>
                <a:lnTo>
                  <a:pt x="218" y="24"/>
                </a:lnTo>
                <a:lnTo>
                  <a:pt x="218" y="24"/>
                </a:lnTo>
                <a:lnTo>
                  <a:pt x="221" y="25"/>
                </a:lnTo>
                <a:lnTo>
                  <a:pt x="221" y="25"/>
                </a:lnTo>
                <a:close/>
                <a:moveTo>
                  <a:pt x="196" y="19"/>
                </a:moveTo>
                <a:lnTo>
                  <a:pt x="196" y="19"/>
                </a:lnTo>
                <a:lnTo>
                  <a:pt x="195" y="19"/>
                </a:lnTo>
                <a:lnTo>
                  <a:pt x="195" y="19"/>
                </a:lnTo>
                <a:lnTo>
                  <a:pt x="198" y="25"/>
                </a:lnTo>
                <a:lnTo>
                  <a:pt x="198" y="25"/>
                </a:lnTo>
                <a:lnTo>
                  <a:pt x="199" y="24"/>
                </a:lnTo>
                <a:lnTo>
                  <a:pt x="199" y="24"/>
                </a:lnTo>
                <a:lnTo>
                  <a:pt x="196" y="19"/>
                </a:lnTo>
                <a:lnTo>
                  <a:pt x="196" y="19"/>
                </a:lnTo>
                <a:close/>
                <a:moveTo>
                  <a:pt x="233" y="363"/>
                </a:moveTo>
                <a:lnTo>
                  <a:pt x="233" y="363"/>
                </a:lnTo>
                <a:lnTo>
                  <a:pt x="230" y="366"/>
                </a:lnTo>
                <a:lnTo>
                  <a:pt x="230" y="366"/>
                </a:lnTo>
                <a:lnTo>
                  <a:pt x="233" y="366"/>
                </a:lnTo>
                <a:lnTo>
                  <a:pt x="233" y="366"/>
                </a:lnTo>
                <a:lnTo>
                  <a:pt x="233" y="363"/>
                </a:lnTo>
                <a:lnTo>
                  <a:pt x="233" y="363"/>
                </a:lnTo>
                <a:close/>
                <a:moveTo>
                  <a:pt x="17" y="79"/>
                </a:moveTo>
                <a:lnTo>
                  <a:pt x="17" y="79"/>
                </a:lnTo>
                <a:lnTo>
                  <a:pt x="16" y="82"/>
                </a:lnTo>
                <a:lnTo>
                  <a:pt x="16" y="85"/>
                </a:lnTo>
                <a:lnTo>
                  <a:pt x="16" y="85"/>
                </a:lnTo>
                <a:lnTo>
                  <a:pt x="17" y="83"/>
                </a:lnTo>
                <a:lnTo>
                  <a:pt x="17" y="83"/>
                </a:lnTo>
                <a:lnTo>
                  <a:pt x="17" y="81"/>
                </a:lnTo>
                <a:lnTo>
                  <a:pt x="17" y="81"/>
                </a:lnTo>
                <a:lnTo>
                  <a:pt x="17" y="79"/>
                </a:lnTo>
                <a:lnTo>
                  <a:pt x="17" y="79"/>
                </a:lnTo>
                <a:close/>
                <a:moveTo>
                  <a:pt x="44" y="346"/>
                </a:moveTo>
                <a:lnTo>
                  <a:pt x="44" y="346"/>
                </a:lnTo>
                <a:lnTo>
                  <a:pt x="41" y="348"/>
                </a:lnTo>
                <a:lnTo>
                  <a:pt x="41" y="348"/>
                </a:lnTo>
                <a:lnTo>
                  <a:pt x="40" y="349"/>
                </a:lnTo>
                <a:lnTo>
                  <a:pt x="40" y="349"/>
                </a:lnTo>
                <a:lnTo>
                  <a:pt x="40" y="349"/>
                </a:lnTo>
                <a:lnTo>
                  <a:pt x="40" y="349"/>
                </a:lnTo>
                <a:lnTo>
                  <a:pt x="46" y="348"/>
                </a:lnTo>
                <a:lnTo>
                  <a:pt x="46" y="348"/>
                </a:lnTo>
                <a:lnTo>
                  <a:pt x="44" y="346"/>
                </a:lnTo>
                <a:lnTo>
                  <a:pt x="44" y="346"/>
                </a:lnTo>
                <a:close/>
                <a:moveTo>
                  <a:pt x="147" y="41"/>
                </a:moveTo>
                <a:lnTo>
                  <a:pt x="147" y="41"/>
                </a:lnTo>
                <a:lnTo>
                  <a:pt x="147" y="41"/>
                </a:lnTo>
                <a:lnTo>
                  <a:pt x="147" y="41"/>
                </a:lnTo>
                <a:lnTo>
                  <a:pt x="141" y="38"/>
                </a:lnTo>
                <a:lnTo>
                  <a:pt x="141" y="38"/>
                </a:lnTo>
                <a:lnTo>
                  <a:pt x="141" y="39"/>
                </a:lnTo>
                <a:lnTo>
                  <a:pt x="142" y="39"/>
                </a:lnTo>
                <a:lnTo>
                  <a:pt x="142" y="39"/>
                </a:lnTo>
                <a:lnTo>
                  <a:pt x="147" y="41"/>
                </a:lnTo>
                <a:lnTo>
                  <a:pt x="147" y="41"/>
                </a:lnTo>
                <a:close/>
                <a:moveTo>
                  <a:pt x="223" y="44"/>
                </a:moveTo>
                <a:lnTo>
                  <a:pt x="223" y="44"/>
                </a:lnTo>
                <a:lnTo>
                  <a:pt x="229" y="44"/>
                </a:lnTo>
                <a:lnTo>
                  <a:pt x="229" y="44"/>
                </a:lnTo>
                <a:lnTo>
                  <a:pt x="223" y="44"/>
                </a:lnTo>
                <a:lnTo>
                  <a:pt x="223" y="44"/>
                </a:lnTo>
                <a:lnTo>
                  <a:pt x="223" y="44"/>
                </a:lnTo>
                <a:lnTo>
                  <a:pt x="223" y="44"/>
                </a:lnTo>
                <a:close/>
                <a:moveTo>
                  <a:pt x="43" y="139"/>
                </a:moveTo>
                <a:lnTo>
                  <a:pt x="43" y="139"/>
                </a:lnTo>
                <a:lnTo>
                  <a:pt x="41" y="147"/>
                </a:lnTo>
                <a:lnTo>
                  <a:pt x="41" y="147"/>
                </a:lnTo>
                <a:lnTo>
                  <a:pt x="43" y="146"/>
                </a:lnTo>
                <a:lnTo>
                  <a:pt x="43" y="146"/>
                </a:lnTo>
                <a:lnTo>
                  <a:pt x="43" y="139"/>
                </a:lnTo>
                <a:lnTo>
                  <a:pt x="43" y="139"/>
                </a:lnTo>
                <a:close/>
                <a:moveTo>
                  <a:pt x="297" y="83"/>
                </a:moveTo>
                <a:lnTo>
                  <a:pt x="297" y="83"/>
                </a:lnTo>
                <a:lnTo>
                  <a:pt x="296" y="83"/>
                </a:lnTo>
                <a:lnTo>
                  <a:pt x="296" y="83"/>
                </a:lnTo>
                <a:lnTo>
                  <a:pt x="296" y="88"/>
                </a:lnTo>
                <a:lnTo>
                  <a:pt x="296" y="88"/>
                </a:lnTo>
                <a:lnTo>
                  <a:pt x="297" y="89"/>
                </a:lnTo>
                <a:lnTo>
                  <a:pt x="297" y="89"/>
                </a:lnTo>
                <a:lnTo>
                  <a:pt x="297" y="83"/>
                </a:lnTo>
                <a:lnTo>
                  <a:pt x="297" y="83"/>
                </a:lnTo>
                <a:close/>
                <a:moveTo>
                  <a:pt x="16" y="162"/>
                </a:moveTo>
                <a:lnTo>
                  <a:pt x="16" y="162"/>
                </a:lnTo>
                <a:lnTo>
                  <a:pt x="14" y="167"/>
                </a:lnTo>
                <a:lnTo>
                  <a:pt x="14" y="167"/>
                </a:lnTo>
                <a:lnTo>
                  <a:pt x="16" y="169"/>
                </a:lnTo>
                <a:lnTo>
                  <a:pt x="16" y="169"/>
                </a:lnTo>
                <a:lnTo>
                  <a:pt x="16" y="163"/>
                </a:lnTo>
                <a:lnTo>
                  <a:pt x="16" y="163"/>
                </a:lnTo>
                <a:lnTo>
                  <a:pt x="16" y="163"/>
                </a:lnTo>
                <a:lnTo>
                  <a:pt x="16" y="162"/>
                </a:lnTo>
                <a:lnTo>
                  <a:pt x="16" y="162"/>
                </a:lnTo>
                <a:close/>
                <a:moveTo>
                  <a:pt x="60" y="358"/>
                </a:moveTo>
                <a:lnTo>
                  <a:pt x="60" y="358"/>
                </a:lnTo>
                <a:lnTo>
                  <a:pt x="53" y="356"/>
                </a:lnTo>
                <a:lnTo>
                  <a:pt x="53" y="356"/>
                </a:lnTo>
                <a:lnTo>
                  <a:pt x="53" y="358"/>
                </a:lnTo>
                <a:lnTo>
                  <a:pt x="53" y="358"/>
                </a:lnTo>
                <a:lnTo>
                  <a:pt x="60" y="358"/>
                </a:lnTo>
                <a:lnTo>
                  <a:pt x="60" y="358"/>
                </a:lnTo>
                <a:lnTo>
                  <a:pt x="60" y="358"/>
                </a:lnTo>
                <a:lnTo>
                  <a:pt x="60" y="358"/>
                </a:lnTo>
                <a:lnTo>
                  <a:pt x="60" y="358"/>
                </a:lnTo>
                <a:close/>
                <a:moveTo>
                  <a:pt x="259" y="369"/>
                </a:moveTo>
                <a:lnTo>
                  <a:pt x="259" y="369"/>
                </a:lnTo>
                <a:lnTo>
                  <a:pt x="255" y="372"/>
                </a:lnTo>
                <a:lnTo>
                  <a:pt x="255" y="372"/>
                </a:lnTo>
                <a:lnTo>
                  <a:pt x="260" y="370"/>
                </a:lnTo>
                <a:lnTo>
                  <a:pt x="260" y="370"/>
                </a:lnTo>
                <a:lnTo>
                  <a:pt x="259" y="369"/>
                </a:lnTo>
                <a:lnTo>
                  <a:pt x="259" y="369"/>
                </a:lnTo>
                <a:close/>
                <a:moveTo>
                  <a:pt x="252" y="31"/>
                </a:moveTo>
                <a:lnTo>
                  <a:pt x="252" y="31"/>
                </a:lnTo>
                <a:lnTo>
                  <a:pt x="250" y="31"/>
                </a:lnTo>
                <a:lnTo>
                  <a:pt x="250" y="31"/>
                </a:lnTo>
                <a:lnTo>
                  <a:pt x="249" y="34"/>
                </a:lnTo>
                <a:lnTo>
                  <a:pt x="249" y="34"/>
                </a:lnTo>
                <a:lnTo>
                  <a:pt x="248" y="35"/>
                </a:lnTo>
                <a:lnTo>
                  <a:pt x="248" y="35"/>
                </a:lnTo>
                <a:lnTo>
                  <a:pt x="248" y="35"/>
                </a:lnTo>
                <a:lnTo>
                  <a:pt x="248" y="35"/>
                </a:lnTo>
                <a:lnTo>
                  <a:pt x="252" y="31"/>
                </a:lnTo>
                <a:lnTo>
                  <a:pt x="252" y="31"/>
                </a:lnTo>
                <a:close/>
                <a:moveTo>
                  <a:pt x="243" y="342"/>
                </a:moveTo>
                <a:lnTo>
                  <a:pt x="243" y="342"/>
                </a:lnTo>
                <a:lnTo>
                  <a:pt x="246" y="342"/>
                </a:lnTo>
                <a:lnTo>
                  <a:pt x="246" y="341"/>
                </a:lnTo>
                <a:lnTo>
                  <a:pt x="246" y="341"/>
                </a:lnTo>
                <a:lnTo>
                  <a:pt x="248" y="339"/>
                </a:lnTo>
                <a:lnTo>
                  <a:pt x="248" y="339"/>
                </a:lnTo>
                <a:lnTo>
                  <a:pt x="245" y="339"/>
                </a:lnTo>
                <a:lnTo>
                  <a:pt x="243" y="342"/>
                </a:lnTo>
                <a:lnTo>
                  <a:pt x="243" y="342"/>
                </a:lnTo>
                <a:close/>
                <a:moveTo>
                  <a:pt x="267" y="365"/>
                </a:moveTo>
                <a:lnTo>
                  <a:pt x="267" y="365"/>
                </a:lnTo>
                <a:lnTo>
                  <a:pt x="265" y="366"/>
                </a:lnTo>
                <a:lnTo>
                  <a:pt x="265" y="366"/>
                </a:lnTo>
                <a:lnTo>
                  <a:pt x="266" y="368"/>
                </a:lnTo>
                <a:lnTo>
                  <a:pt x="266" y="368"/>
                </a:lnTo>
                <a:lnTo>
                  <a:pt x="267" y="368"/>
                </a:lnTo>
                <a:lnTo>
                  <a:pt x="267" y="368"/>
                </a:lnTo>
                <a:lnTo>
                  <a:pt x="267" y="365"/>
                </a:lnTo>
                <a:lnTo>
                  <a:pt x="267" y="365"/>
                </a:lnTo>
                <a:close/>
                <a:moveTo>
                  <a:pt x="90" y="17"/>
                </a:moveTo>
                <a:lnTo>
                  <a:pt x="90" y="17"/>
                </a:lnTo>
                <a:lnTo>
                  <a:pt x="93" y="18"/>
                </a:lnTo>
                <a:lnTo>
                  <a:pt x="93" y="18"/>
                </a:lnTo>
                <a:lnTo>
                  <a:pt x="93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7"/>
                </a:lnTo>
                <a:lnTo>
                  <a:pt x="90" y="17"/>
                </a:lnTo>
                <a:close/>
                <a:moveTo>
                  <a:pt x="108" y="22"/>
                </a:moveTo>
                <a:lnTo>
                  <a:pt x="108" y="22"/>
                </a:lnTo>
                <a:lnTo>
                  <a:pt x="101" y="21"/>
                </a:lnTo>
                <a:lnTo>
                  <a:pt x="101" y="21"/>
                </a:lnTo>
                <a:lnTo>
                  <a:pt x="101" y="22"/>
                </a:lnTo>
                <a:lnTo>
                  <a:pt x="101" y="22"/>
                </a:lnTo>
                <a:lnTo>
                  <a:pt x="108" y="22"/>
                </a:lnTo>
                <a:lnTo>
                  <a:pt x="108" y="22"/>
                </a:lnTo>
                <a:close/>
                <a:moveTo>
                  <a:pt x="107" y="353"/>
                </a:moveTo>
                <a:lnTo>
                  <a:pt x="107" y="353"/>
                </a:lnTo>
                <a:lnTo>
                  <a:pt x="105" y="353"/>
                </a:lnTo>
                <a:lnTo>
                  <a:pt x="104" y="355"/>
                </a:lnTo>
                <a:lnTo>
                  <a:pt x="104" y="355"/>
                </a:lnTo>
                <a:lnTo>
                  <a:pt x="105" y="355"/>
                </a:lnTo>
                <a:lnTo>
                  <a:pt x="105" y="355"/>
                </a:lnTo>
                <a:lnTo>
                  <a:pt x="107" y="355"/>
                </a:lnTo>
                <a:lnTo>
                  <a:pt x="107" y="355"/>
                </a:lnTo>
                <a:lnTo>
                  <a:pt x="107" y="353"/>
                </a:lnTo>
                <a:lnTo>
                  <a:pt x="107" y="353"/>
                </a:lnTo>
                <a:close/>
                <a:moveTo>
                  <a:pt x="238" y="358"/>
                </a:moveTo>
                <a:lnTo>
                  <a:pt x="238" y="358"/>
                </a:lnTo>
                <a:lnTo>
                  <a:pt x="240" y="358"/>
                </a:lnTo>
                <a:lnTo>
                  <a:pt x="242" y="356"/>
                </a:lnTo>
                <a:lnTo>
                  <a:pt x="242" y="356"/>
                </a:lnTo>
                <a:lnTo>
                  <a:pt x="240" y="356"/>
                </a:lnTo>
                <a:lnTo>
                  <a:pt x="238" y="358"/>
                </a:lnTo>
                <a:lnTo>
                  <a:pt x="238" y="358"/>
                </a:lnTo>
                <a:close/>
                <a:moveTo>
                  <a:pt x="269" y="258"/>
                </a:moveTo>
                <a:lnTo>
                  <a:pt x="269" y="258"/>
                </a:lnTo>
                <a:lnTo>
                  <a:pt x="269" y="262"/>
                </a:lnTo>
                <a:lnTo>
                  <a:pt x="269" y="262"/>
                </a:lnTo>
                <a:lnTo>
                  <a:pt x="272" y="261"/>
                </a:lnTo>
                <a:lnTo>
                  <a:pt x="272" y="261"/>
                </a:lnTo>
                <a:lnTo>
                  <a:pt x="269" y="260"/>
                </a:lnTo>
                <a:lnTo>
                  <a:pt x="269" y="258"/>
                </a:lnTo>
                <a:lnTo>
                  <a:pt x="269" y="258"/>
                </a:lnTo>
                <a:close/>
                <a:moveTo>
                  <a:pt x="275" y="200"/>
                </a:moveTo>
                <a:lnTo>
                  <a:pt x="275" y="200"/>
                </a:lnTo>
                <a:lnTo>
                  <a:pt x="275" y="201"/>
                </a:lnTo>
                <a:lnTo>
                  <a:pt x="275" y="201"/>
                </a:lnTo>
                <a:lnTo>
                  <a:pt x="275" y="207"/>
                </a:lnTo>
                <a:lnTo>
                  <a:pt x="275" y="207"/>
                </a:lnTo>
                <a:lnTo>
                  <a:pt x="275" y="207"/>
                </a:lnTo>
                <a:lnTo>
                  <a:pt x="275" y="207"/>
                </a:lnTo>
                <a:lnTo>
                  <a:pt x="275" y="207"/>
                </a:lnTo>
                <a:lnTo>
                  <a:pt x="275" y="207"/>
                </a:lnTo>
                <a:lnTo>
                  <a:pt x="275" y="200"/>
                </a:lnTo>
                <a:lnTo>
                  <a:pt x="275" y="200"/>
                </a:lnTo>
                <a:close/>
                <a:moveTo>
                  <a:pt x="108" y="351"/>
                </a:moveTo>
                <a:lnTo>
                  <a:pt x="108" y="351"/>
                </a:lnTo>
                <a:lnTo>
                  <a:pt x="110" y="351"/>
                </a:lnTo>
                <a:lnTo>
                  <a:pt x="110" y="349"/>
                </a:lnTo>
                <a:lnTo>
                  <a:pt x="110" y="349"/>
                </a:lnTo>
                <a:lnTo>
                  <a:pt x="113" y="346"/>
                </a:lnTo>
                <a:lnTo>
                  <a:pt x="113" y="346"/>
                </a:lnTo>
                <a:lnTo>
                  <a:pt x="113" y="346"/>
                </a:lnTo>
                <a:lnTo>
                  <a:pt x="113" y="346"/>
                </a:lnTo>
                <a:lnTo>
                  <a:pt x="113" y="346"/>
                </a:lnTo>
                <a:lnTo>
                  <a:pt x="113" y="346"/>
                </a:lnTo>
                <a:lnTo>
                  <a:pt x="108" y="351"/>
                </a:lnTo>
                <a:lnTo>
                  <a:pt x="108" y="351"/>
                </a:lnTo>
                <a:close/>
                <a:moveTo>
                  <a:pt x="269" y="349"/>
                </a:moveTo>
                <a:lnTo>
                  <a:pt x="269" y="349"/>
                </a:lnTo>
                <a:lnTo>
                  <a:pt x="269" y="348"/>
                </a:lnTo>
                <a:lnTo>
                  <a:pt x="269" y="348"/>
                </a:lnTo>
                <a:lnTo>
                  <a:pt x="265" y="355"/>
                </a:lnTo>
                <a:lnTo>
                  <a:pt x="265" y="355"/>
                </a:lnTo>
                <a:lnTo>
                  <a:pt x="267" y="352"/>
                </a:lnTo>
                <a:lnTo>
                  <a:pt x="269" y="349"/>
                </a:lnTo>
                <a:lnTo>
                  <a:pt x="269" y="349"/>
                </a:lnTo>
                <a:close/>
                <a:moveTo>
                  <a:pt x="63" y="28"/>
                </a:move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7" y="25"/>
                </a:lnTo>
                <a:lnTo>
                  <a:pt x="67" y="25"/>
                </a:lnTo>
                <a:lnTo>
                  <a:pt x="67" y="24"/>
                </a:lnTo>
                <a:lnTo>
                  <a:pt x="67" y="24"/>
                </a:lnTo>
                <a:lnTo>
                  <a:pt x="66" y="24"/>
                </a:lnTo>
                <a:lnTo>
                  <a:pt x="66" y="24"/>
                </a:lnTo>
                <a:lnTo>
                  <a:pt x="63" y="28"/>
                </a:lnTo>
                <a:lnTo>
                  <a:pt x="63" y="28"/>
                </a:lnTo>
                <a:close/>
                <a:moveTo>
                  <a:pt x="134" y="356"/>
                </a:moveTo>
                <a:lnTo>
                  <a:pt x="134" y="356"/>
                </a:lnTo>
                <a:lnTo>
                  <a:pt x="137" y="356"/>
                </a:lnTo>
                <a:lnTo>
                  <a:pt x="137" y="356"/>
                </a:lnTo>
                <a:lnTo>
                  <a:pt x="135" y="353"/>
                </a:lnTo>
                <a:lnTo>
                  <a:pt x="135" y="353"/>
                </a:lnTo>
                <a:lnTo>
                  <a:pt x="134" y="356"/>
                </a:lnTo>
                <a:lnTo>
                  <a:pt x="134" y="356"/>
                </a:lnTo>
                <a:close/>
                <a:moveTo>
                  <a:pt x="257" y="45"/>
                </a:moveTo>
                <a:lnTo>
                  <a:pt x="257" y="45"/>
                </a:lnTo>
                <a:lnTo>
                  <a:pt x="249" y="45"/>
                </a:lnTo>
                <a:lnTo>
                  <a:pt x="249" y="45"/>
                </a:lnTo>
                <a:lnTo>
                  <a:pt x="257" y="45"/>
                </a:lnTo>
                <a:lnTo>
                  <a:pt x="257" y="45"/>
                </a:lnTo>
                <a:close/>
                <a:moveTo>
                  <a:pt x="36" y="260"/>
                </a:moveTo>
                <a:lnTo>
                  <a:pt x="36" y="260"/>
                </a:lnTo>
                <a:lnTo>
                  <a:pt x="36" y="255"/>
                </a:lnTo>
                <a:lnTo>
                  <a:pt x="36" y="255"/>
                </a:lnTo>
                <a:lnTo>
                  <a:pt x="34" y="252"/>
                </a:lnTo>
                <a:lnTo>
                  <a:pt x="34" y="252"/>
                </a:lnTo>
                <a:lnTo>
                  <a:pt x="34" y="252"/>
                </a:lnTo>
                <a:lnTo>
                  <a:pt x="34" y="252"/>
                </a:lnTo>
                <a:lnTo>
                  <a:pt x="36" y="260"/>
                </a:lnTo>
                <a:lnTo>
                  <a:pt x="36" y="260"/>
                </a:lnTo>
                <a:close/>
                <a:moveTo>
                  <a:pt x="26" y="68"/>
                </a:moveTo>
                <a:lnTo>
                  <a:pt x="26" y="68"/>
                </a:lnTo>
                <a:lnTo>
                  <a:pt x="27" y="66"/>
                </a:lnTo>
                <a:lnTo>
                  <a:pt x="27" y="63"/>
                </a:lnTo>
                <a:lnTo>
                  <a:pt x="27" y="63"/>
                </a:lnTo>
                <a:lnTo>
                  <a:pt x="26" y="63"/>
                </a:lnTo>
                <a:lnTo>
                  <a:pt x="26" y="63"/>
                </a:lnTo>
                <a:lnTo>
                  <a:pt x="26" y="68"/>
                </a:lnTo>
                <a:lnTo>
                  <a:pt x="26" y="68"/>
                </a:lnTo>
                <a:close/>
                <a:moveTo>
                  <a:pt x="181" y="9"/>
                </a:moveTo>
                <a:lnTo>
                  <a:pt x="181" y="9"/>
                </a:lnTo>
                <a:lnTo>
                  <a:pt x="184" y="11"/>
                </a:lnTo>
                <a:lnTo>
                  <a:pt x="184" y="11"/>
                </a:lnTo>
                <a:lnTo>
                  <a:pt x="184" y="9"/>
                </a:lnTo>
                <a:lnTo>
                  <a:pt x="184" y="9"/>
                </a:lnTo>
                <a:lnTo>
                  <a:pt x="181" y="9"/>
                </a:lnTo>
                <a:lnTo>
                  <a:pt x="181" y="9"/>
                </a:lnTo>
                <a:close/>
                <a:moveTo>
                  <a:pt x="23" y="213"/>
                </a:moveTo>
                <a:lnTo>
                  <a:pt x="23" y="213"/>
                </a:lnTo>
                <a:lnTo>
                  <a:pt x="24" y="213"/>
                </a:lnTo>
                <a:lnTo>
                  <a:pt x="24" y="213"/>
                </a:lnTo>
                <a:lnTo>
                  <a:pt x="23" y="207"/>
                </a:lnTo>
                <a:lnTo>
                  <a:pt x="23" y="207"/>
                </a:lnTo>
                <a:lnTo>
                  <a:pt x="23" y="207"/>
                </a:lnTo>
                <a:lnTo>
                  <a:pt x="23" y="207"/>
                </a:lnTo>
                <a:lnTo>
                  <a:pt x="23" y="213"/>
                </a:lnTo>
                <a:lnTo>
                  <a:pt x="23" y="213"/>
                </a:lnTo>
                <a:close/>
                <a:moveTo>
                  <a:pt x="124" y="15"/>
                </a:moveTo>
                <a:lnTo>
                  <a:pt x="124" y="15"/>
                </a:lnTo>
                <a:lnTo>
                  <a:pt x="122" y="15"/>
                </a:lnTo>
                <a:lnTo>
                  <a:pt x="122" y="15"/>
                </a:lnTo>
                <a:lnTo>
                  <a:pt x="121" y="15"/>
                </a:lnTo>
                <a:lnTo>
                  <a:pt x="118" y="17"/>
                </a:lnTo>
                <a:lnTo>
                  <a:pt x="118" y="17"/>
                </a:lnTo>
                <a:lnTo>
                  <a:pt x="124" y="15"/>
                </a:lnTo>
                <a:lnTo>
                  <a:pt x="124" y="15"/>
                </a:lnTo>
                <a:close/>
                <a:moveTo>
                  <a:pt x="158" y="28"/>
                </a:moveTo>
                <a:lnTo>
                  <a:pt x="158" y="28"/>
                </a:lnTo>
                <a:lnTo>
                  <a:pt x="159" y="31"/>
                </a:lnTo>
                <a:lnTo>
                  <a:pt x="162" y="31"/>
                </a:lnTo>
                <a:lnTo>
                  <a:pt x="162" y="31"/>
                </a:lnTo>
                <a:lnTo>
                  <a:pt x="159" y="29"/>
                </a:lnTo>
                <a:lnTo>
                  <a:pt x="158" y="28"/>
                </a:lnTo>
                <a:lnTo>
                  <a:pt x="158" y="28"/>
                </a:lnTo>
                <a:close/>
                <a:moveTo>
                  <a:pt x="50" y="38"/>
                </a:moveTo>
                <a:lnTo>
                  <a:pt x="50" y="38"/>
                </a:lnTo>
                <a:lnTo>
                  <a:pt x="50" y="38"/>
                </a:lnTo>
                <a:lnTo>
                  <a:pt x="50" y="38"/>
                </a:lnTo>
                <a:lnTo>
                  <a:pt x="47" y="38"/>
                </a:lnTo>
                <a:lnTo>
                  <a:pt x="47" y="38"/>
                </a:lnTo>
                <a:lnTo>
                  <a:pt x="47" y="39"/>
                </a:lnTo>
                <a:lnTo>
                  <a:pt x="47" y="39"/>
                </a:lnTo>
                <a:lnTo>
                  <a:pt x="47" y="42"/>
                </a:lnTo>
                <a:lnTo>
                  <a:pt x="47" y="42"/>
                </a:lnTo>
                <a:lnTo>
                  <a:pt x="47" y="41"/>
                </a:lnTo>
                <a:lnTo>
                  <a:pt x="47" y="41"/>
                </a:lnTo>
                <a:lnTo>
                  <a:pt x="47" y="41"/>
                </a:lnTo>
                <a:lnTo>
                  <a:pt x="49" y="39"/>
                </a:lnTo>
                <a:lnTo>
                  <a:pt x="50" y="39"/>
                </a:lnTo>
                <a:lnTo>
                  <a:pt x="50" y="39"/>
                </a:lnTo>
                <a:lnTo>
                  <a:pt x="50" y="38"/>
                </a:lnTo>
                <a:lnTo>
                  <a:pt x="50" y="38"/>
                </a:lnTo>
                <a:close/>
                <a:moveTo>
                  <a:pt x="294" y="34"/>
                </a:moveTo>
                <a:lnTo>
                  <a:pt x="294" y="34"/>
                </a:lnTo>
                <a:lnTo>
                  <a:pt x="289" y="29"/>
                </a:lnTo>
                <a:lnTo>
                  <a:pt x="289" y="29"/>
                </a:lnTo>
                <a:lnTo>
                  <a:pt x="292" y="31"/>
                </a:lnTo>
                <a:lnTo>
                  <a:pt x="294" y="34"/>
                </a:lnTo>
                <a:lnTo>
                  <a:pt x="294" y="34"/>
                </a:lnTo>
                <a:close/>
                <a:moveTo>
                  <a:pt x="74" y="343"/>
                </a:moveTo>
                <a:lnTo>
                  <a:pt x="74" y="343"/>
                </a:lnTo>
                <a:lnTo>
                  <a:pt x="74" y="345"/>
                </a:lnTo>
                <a:lnTo>
                  <a:pt x="74" y="345"/>
                </a:lnTo>
                <a:lnTo>
                  <a:pt x="80" y="343"/>
                </a:lnTo>
                <a:lnTo>
                  <a:pt x="80" y="343"/>
                </a:lnTo>
                <a:lnTo>
                  <a:pt x="74" y="343"/>
                </a:lnTo>
                <a:lnTo>
                  <a:pt x="74" y="343"/>
                </a:lnTo>
                <a:close/>
                <a:moveTo>
                  <a:pt x="209" y="14"/>
                </a:moveTo>
                <a:lnTo>
                  <a:pt x="209" y="14"/>
                </a:lnTo>
                <a:lnTo>
                  <a:pt x="209" y="14"/>
                </a:lnTo>
                <a:lnTo>
                  <a:pt x="209" y="14"/>
                </a:lnTo>
                <a:lnTo>
                  <a:pt x="211" y="15"/>
                </a:lnTo>
                <a:lnTo>
                  <a:pt x="211" y="15"/>
                </a:lnTo>
                <a:lnTo>
                  <a:pt x="212" y="14"/>
                </a:lnTo>
                <a:lnTo>
                  <a:pt x="212" y="14"/>
                </a:lnTo>
                <a:lnTo>
                  <a:pt x="212" y="14"/>
                </a:lnTo>
                <a:lnTo>
                  <a:pt x="212" y="14"/>
                </a:lnTo>
                <a:lnTo>
                  <a:pt x="209" y="14"/>
                </a:lnTo>
                <a:lnTo>
                  <a:pt x="209" y="14"/>
                </a:lnTo>
                <a:close/>
                <a:moveTo>
                  <a:pt x="267" y="274"/>
                </a:moveTo>
                <a:lnTo>
                  <a:pt x="267" y="274"/>
                </a:lnTo>
                <a:lnTo>
                  <a:pt x="266" y="274"/>
                </a:lnTo>
                <a:lnTo>
                  <a:pt x="266" y="274"/>
                </a:lnTo>
                <a:lnTo>
                  <a:pt x="266" y="279"/>
                </a:lnTo>
                <a:lnTo>
                  <a:pt x="266" y="279"/>
                </a:lnTo>
                <a:lnTo>
                  <a:pt x="266" y="279"/>
                </a:lnTo>
                <a:lnTo>
                  <a:pt x="266" y="279"/>
                </a:lnTo>
                <a:lnTo>
                  <a:pt x="267" y="274"/>
                </a:lnTo>
                <a:lnTo>
                  <a:pt x="267" y="274"/>
                </a:lnTo>
                <a:close/>
                <a:moveTo>
                  <a:pt x="118" y="32"/>
                </a:moveTo>
                <a:lnTo>
                  <a:pt x="118" y="32"/>
                </a:lnTo>
                <a:lnTo>
                  <a:pt x="117" y="35"/>
                </a:lnTo>
                <a:lnTo>
                  <a:pt x="117" y="35"/>
                </a:lnTo>
                <a:lnTo>
                  <a:pt x="120" y="34"/>
                </a:lnTo>
                <a:lnTo>
                  <a:pt x="120" y="34"/>
                </a:lnTo>
                <a:lnTo>
                  <a:pt x="118" y="32"/>
                </a:lnTo>
                <a:lnTo>
                  <a:pt x="118" y="32"/>
                </a:lnTo>
                <a:close/>
                <a:moveTo>
                  <a:pt x="111" y="15"/>
                </a:moveTo>
                <a:lnTo>
                  <a:pt x="111" y="15"/>
                </a:lnTo>
                <a:lnTo>
                  <a:pt x="111" y="15"/>
                </a:lnTo>
                <a:lnTo>
                  <a:pt x="111" y="15"/>
                </a:lnTo>
                <a:lnTo>
                  <a:pt x="114" y="15"/>
                </a:lnTo>
                <a:lnTo>
                  <a:pt x="114" y="15"/>
                </a:lnTo>
                <a:lnTo>
                  <a:pt x="115" y="15"/>
                </a:lnTo>
                <a:lnTo>
                  <a:pt x="115" y="15"/>
                </a:lnTo>
                <a:lnTo>
                  <a:pt x="111" y="15"/>
                </a:lnTo>
                <a:lnTo>
                  <a:pt x="111" y="15"/>
                </a:lnTo>
                <a:close/>
                <a:moveTo>
                  <a:pt x="19" y="139"/>
                </a:moveTo>
                <a:lnTo>
                  <a:pt x="19" y="139"/>
                </a:lnTo>
                <a:lnTo>
                  <a:pt x="19" y="139"/>
                </a:lnTo>
                <a:lnTo>
                  <a:pt x="19" y="139"/>
                </a:lnTo>
                <a:lnTo>
                  <a:pt x="20" y="130"/>
                </a:lnTo>
                <a:lnTo>
                  <a:pt x="20" y="130"/>
                </a:lnTo>
                <a:lnTo>
                  <a:pt x="19" y="129"/>
                </a:lnTo>
                <a:lnTo>
                  <a:pt x="19" y="129"/>
                </a:lnTo>
                <a:lnTo>
                  <a:pt x="19" y="130"/>
                </a:lnTo>
                <a:lnTo>
                  <a:pt x="19" y="130"/>
                </a:lnTo>
                <a:lnTo>
                  <a:pt x="19" y="139"/>
                </a:lnTo>
                <a:lnTo>
                  <a:pt x="19" y="139"/>
                </a:lnTo>
                <a:close/>
                <a:moveTo>
                  <a:pt x="286" y="349"/>
                </a:moveTo>
                <a:lnTo>
                  <a:pt x="286" y="349"/>
                </a:lnTo>
                <a:lnTo>
                  <a:pt x="289" y="342"/>
                </a:lnTo>
                <a:lnTo>
                  <a:pt x="289" y="342"/>
                </a:lnTo>
                <a:lnTo>
                  <a:pt x="286" y="349"/>
                </a:lnTo>
                <a:lnTo>
                  <a:pt x="286" y="349"/>
                </a:lnTo>
                <a:close/>
                <a:moveTo>
                  <a:pt x="263" y="27"/>
                </a:moveTo>
                <a:lnTo>
                  <a:pt x="263" y="27"/>
                </a:lnTo>
                <a:lnTo>
                  <a:pt x="263" y="27"/>
                </a:lnTo>
                <a:lnTo>
                  <a:pt x="263" y="27"/>
                </a:lnTo>
                <a:lnTo>
                  <a:pt x="262" y="24"/>
                </a:lnTo>
                <a:lnTo>
                  <a:pt x="262" y="24"/>
                </a:lnTo>
                <a:lnTo>
                  <a:pt x="260" y="25"/>
                </a:lnTo>
                <a:lnTo>
                  <a:pt x="260" y="25"/>
                </a:lnTo>
                <a:lnTo>
                  <a:pt x="263" y="27"/>
                </a:lnTo>
                <a:lnTo>
                  <a:pt x="263" y="27"/>
                </a:lnTo>
                <a:close/>
                <a:moveTo>
                  <a:pt x="294" y="150"/>
                </a:moveTo>
                <a:lnTo>
                  <a:pt x="294" y="150"/>
                </a:lnTo>
                <a:lnTo>
                  <a:pt x="294" y="154"/>
                </a:lnTo>
                <a:lnTo>
                  <a:pt x="294" y="154"/>
                </a:lnTo>
                <a:lnTo>
                  <a:pt x="296" y="152"/>
                </a:lnTo>
                <a:lnTo>
                  <a:pt x="296" y="152"/>
                </a:lnTo>
                <a:lnTo>
                  <a:pt x="294" y="150"/>
                </a:lnTo>
                <a:lnTo>
                  <a:pt x="294" y="150"/>
                </a:lnTo>
                <a:close/>
                <a:moveTo>
                  <a:pt x="287" y="180"/>
                </a:moveTo>
                <a:lnTo>
                  <a:pt x="287" y="180"/>
                </a:lnTo>
                <a:lnTo>
                  <a:pt x="286" y="184"/>
                </a:lnTo>
                <a:lnTo>
                  <a:pt x="286" y="184"/>
                </a:lnTo>
                <a:lnTo>
                  <a:pt x="287" y="183"/>
                </a:lnTo>
                <a:lnTo>
                  <a:pt x="287" y="183"/>
                </a:lnTo>
                <a:lnTo>
                  <a:pt x="287" y="180"/>
                </a:lnTo>
                <a:lnTo>
                  <a:pt x="287" y="180"/>
                </a:lnTo>
                <a:close/>
                <a:moveTo>
                  <a:pt x="294" y="144"/>
                </a:moveTo>
                <a:lnTo>
                  <a:pt x="294" y="144"/>
                </a:lnTo>
                <a:lnTo>
                  <a:pt x="294" y="147"/>
                </a:lnTo>
                <a:lnTo>
                  <a:pt x="294" y="147"/>
                </a:lnTo>
                <a:lnTo>
                  <a:pt x="296" y="147"/>
                </a:lnTo>
                <a:lnTo>
                  <a:pt x="296" y="147"/>
                </a:lnTo>
                <a:lnTo>
                  <a:pt x="296" y="146"/>
                </a:lnTo>
                <a:lnTo>
                  <a:pt x="296" y="146"/>
                </a:lnTo>
                <a:lnTo>
                  <a:pt x="294" y="144"/>
                </a:lnTo>
                <a:lnTo>
                  <a:pt x="294" y="144"/>
                </a:lnTo>
                <a:close/>
                <a:moveTo>
                  <a:pt x="270" y="329"/>
                </a:moveTo>
                <a:lnTo>
                  <a:pt x="270" y="329"/>
                </a:lnTo>
                <a:lnTo>
                  <a:pt x="267" y="333"/>
                </a:lnTo>
                <a:lnTo>
                  <a:pt x="267" y="333"/>
                </a:lnTo>
                <a:lnTo>
                  <a:pt x="269" y="332"/>
                </a:lnTo>
                <a:lnTo>
                  <a:pt x="270" y="329"/>
                </a:lnTo>
                <a:lnTo>
                  <a:pt x="270" y="329"/>
                </a:lnTo>
                <a:close/>
                <a:moveTo>
                  <a:pt x="34" y="137"/>
                </a:moveTo>
                <a:lnTo>
                  <a:pt x="34" y="137"/>
                </a:lnTo>
                <a:lnTo>
                  <a:pt x="33" y="139"/>
                </a:lnTo>
                <a:lnTo>
                  <a:pt x="33" y="140"/>
                </a:lnTo>
                <a:lnTo>
                  <a:pt x="33" y="140"/>
                </a:lnTo>
                <a:lnTo>
                  <a:pt x="34" y="139"/>
                </a:lnTo>
                <a:lnTo>
                  <a:pt x="34" y="137"/>
                </a:lnTo>
                <a:lnTo>
                  <a:pt x="34" y="137"/>
                </a:lnTo>
                <a:close/>
                <a:moveTo>
                  <a:pt x="250" y="372"/>
                </a:moveTo>
                <a:lnTo>
                  <a:pt x="250" y="372"/>
                </a:lnTo>
                <a:lnTo>
                  <a:pt x="252" y="369"/>
                </a:lnTo>
                <a:lnTo>
                  <a:pt x="252" y="369"/>
                </a:lnTo>
                <a:lnTo>
                  <a:pt x="249" y="372"/>
                </a:lnTo>
                <a:lnTo>
                  <a:pt x="249" y="372"/>
                </a:lnTo>
                <a:lnTo>
                  <a:pt x="250" y="372"/>
                </a:lnTo>
                <a:lnTo>
                  <a:pt x="250" y="372"/>
                </a:lnTo>
                <a:close/>
                <a:moveTo>
                  <a:pt x="22" y="143"/>
                </a:moveTo>
                <a:lnTo>
                  <a:pt x="22" y="143"/>
                </a:lnTo>
                <a:lnTo>
                  <a:pt x="23" y="142"/>
                </a:lnTo>
                <a:lnTo>
                  <a:pt x="23" y="139"/>
                </a:lnTo>
                <a:lnTo>
                  <a:pt x="23" y="139"/>
                </a:lnTo>
                <a:lnTo>
                  <a:pt x="22" y="140"/>
                </a:lnTo>
                <a:lnTo>
                  <a:pt x="22" y="143"/>
                </a:lnTo>
                <a:lnTo>
                  <a:pt x="22" y="143"/>
                </a:lnTo>
                <a:close/>
                <a:moveTo>
                  <a:pt x="67" y="352"/>
                </a:moveTo>
                <a:lnTo>
                  <a:pt x="67" y="352"/>
                </a:lnTo>
                <a:lnTo>
                  <a:pt x="71" y="351"/>
                </a:lnTo>
                <a:lnTo>
                  <a:pt x="71" y="351"/>
                </a:lnTo>
                <a:lnTo>
                  <a:pt x="70" y="349"/>
                </a:lnTo>
                <a:lnTo>
                  <a:pt x="70" y="349"/>
                </a:lnTo>
                <a:lnTo>
                  <a:pt x="68" y="351"/>
                </a:lnTo>
                <a:lnTo>
                  <a:pt x="67" y="352"/>
                </a:lnTo>
                <a:lnTo>
                  <a:pt x="67" y="352"/>
                </a:lnTo>
                <a:close/>
                <a:moveTo>
                  <a:pt x="266" y="34"/>
                </a:moveTo>
                <a:lnTo>
                  <a:pt x="266" y="34"/>
                </a:lnTo>
                <a:lnTo>
                  <a:pt x="266" y="34"/>
                </a:lnTo>
                <a:lnTo>
                  <a:pt x="266" y="34"/>
                </a:lnTo>
                <a:lnTo>
                  <a:pt x="266" y="38"/>
                </a:lnTo>
                <a:lnTo>
                  <a:pt x="266" y="38"/>
                </a:lnTo>
                <a:lnTo>
                  <a:pt x="266" y="38"/>
                </a:lnTo>
                <a:lnTo>
                  <a:pt x="266" y="38"/>
                </a:lnTo>
                <a:lnTo>
                  <a:pt x="267" y="36"/>
                </a:lnTo>
                <a:lnTo>
                  <a:pt x="267" y="36"/>
                </a:lnTo>
                <a:lnTo>
                  <a:pt x="266" y="34"/>
                </a:lnTo>
                <a:lnTo>
                  <a:pt x="266" y="34"/>
                </a:lnTo>
                <a:close/>
                <a:moveTo>
                  <a:pt x="36" y="32"/>
                </a:moveTo>
                <a:lnTo>
                  <a:pt x="36" y="32"/>
                </a:lnTo>
                <a:lnTo>
                  <a:pt x="36" y="32"/>
                </a:lnTo>
                <a:lnTo>
                  <a:pt x="36" y="32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3" y="35"/>
                </a:lnTo>
                <a:lnTo>
                  <a:pt x="34" y="35"/>
                </a:lnTo>
                <a:lnTo>
                  <a:pt x="34" y="35"/>
                </a:lnTo>
                <a:lnTo>
                  <a:pt x="36" y="34"/>
                </a:lnTo>
                <a:lnTo>
                  <a:pt x="36" y="32"/>
                </a:lnTo>
                <a:lnTo>
                  <a:pt x="36" y="32"/>
                </a:lnTo>
                <a:close/>
                <a:moveTo>
                  <a:pt x="229" y="39"/>
                </a:moveTo>
                <a:lnTo>
                  <a:pt x="229" y="39"/>
                </a:lnTo>
                <a:lnTo>
                  <a:pt x="229" y="39"/>
                </a:lnTo>
                <a:lnTo>
                  <a:pt x="229" y="39"/>
                </a:lnTo>
                <a:lnTo>
                  <a:pt x="226" y="39"/>
                </a:lnTo>
                <a:lnTo>
                  <a:pt x="225" y="39"/>
                </a:lnTo>
                <a:lnTo>
                  <a:pt x="225" y="39"/>
                </a:lnTo>
                <a:lnTo>
                  <a:pt x="228" y="41"/>
                </a:lnTo>
                <a:lnTo>
                  <a:pt x="228" y="41"/>
                </a:lnTo>
                <a:lnTo>
                  <a:pt x="229" y="39"/>
                </a:lnTo>
                <a:lnTo>
                  <a:pt x="229" y="39"/>
                </a:lnTo>
                <a:close/>
                <a:moveTo>
                  <a:pt x="249" y="19"/>
                </a:moveTo>
                <a:lnTo>
                  <a:pt x="249" y="19"/>
                </a:lnTo>
                <a:lnTo>
                  <a:pt x="248" y="21"/>
                </a:lnTo>
                <a:lnTo>
                  <a:pt x="248" y="21"/>
                </a:lnTo>
                <a:lnTo>
                  <a:pt x="248" y="21"/>
                </a:lnTo>
                <a:lnTo>
                  <a:pt x="248" y="21"/>
                </a:lnTo>
                <a:lnTo>
                  <a:pt x="252" y="21"/>
                </a:lnTo>
                <a:lnTo>
                  <a:pt x="252" y="21"/>
                </a:lnTo>
                <a:lnTo>
                  <a:pt x="249" y="19"/>
                </a:lnTo>
                <a:lnTo>
                  <a:pt x="249" y="19"/>
                </a:lnTo>
                <a:close/>
                <a:moveTo>
                  <a:pt x="245" y="11"/>
                </a:moveTo>
                <a:lnTo>
                  <a:pt x="245" y="11"/>
                </a:lnTo>
                <a:lnTo>
                  <a:pt x="255" y="12"/>
                </a:lnTo>
                <a:lnTo>
                  <a:pt x="255" y="12"/>
                </a:lnTo>
                <a:lnTo>
                  <a:pt x="245" y="11"/>
                </a:lnTo>
                <a:lnTo>
                  <a:pt x="245" y="11"/>
                </a:lnTo>
                <a:close/>
                <a:moveTo>
                  <a:pt x="54" y="345"/>
                </a:moveTo>
                <a:lnTo>
                  <a:pt x="54" y="345"/>
                </a:lnTo>
                <a:lnTo>
                  <a:pt x="51" y="345"/>
                </a:lnTo>
                <a:lnTo>
                  <a:pt x="51" y="345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4" y="345"/>
                </a:lnTo>
                <a:lnTo>
                  <a:pt x="54" y="345"/>
                </a:lnTo>
                <a:close/>
                <a:moveTo>
                  <a:pt x="263" y="332"/>
                </a:moveTo>
                <a:lnTo>
                  <a:pt x="263" y="332"/>
                </a:lnTo>
                <a:lnTo>
                  <a:pt x="265" y="332"/>
                </a:lnTo>
                <a:lnTo>
                  <a:pt x="265" y="332"/>
                </a:lnTo>
                <a:lnTo>
                  <a:pt x="266" y="329"/>
                </a:lnTo>
                <a:lnTo>
                  <a:pt x="266" y="329"/>
                </a:lnTo>
                <a:lnTo>
                  <a:pt x="266" y="329"/>
                </a:lnTo>
                <a:lnTo>
                  <a:pt x="266" y="329"/>
                </a:lnTo>
                <a:lnTo>
                  <a:pt x="263" y="332"/>
                </a:lnTo>
                <a:lnTo>
                  <a:pt x="263" y="332"/>
                </a:lnTo>
                <a:close/>
                <a:moveTo>
                  <a:pt x="86" y="24"/>
                </a:moveTo>
                <a:lnTo>
                  <a:pt x="86" y="24"/>
                </a:lnTo>
                <a:lnTo>
                  <a:pt x="88" y="24"/>
                </a:lnTo>
                <a:lnTo>
                  <a:pt x="88" y="24"/>
                </a:lnTo>
                <a:lnTo>
                  <a:pt x="88" y="22"/>
                </a:lnTo>
                <a:lnTo>
                  <a:pt x="88" y="22"/>
                </a:lnTo>
                <a:lnTo>
                  <a:pt x="87" y="22"/>
                </a:lnTo>
                <a:lnTo>
                  <a:pt x="87" y="22"/>
                </a:lnTo>
                <a:lnTo>
                  <a:pt x="86" y="24"/>
                </a:lnTo>
                <a:lnTo>
                  <a:pt x="86" y="24"/>
                </a:lnTo>
                <a:close/>
                <a:moveTo>
                  <a:pt x="293" y="65"/>
                </a:moveTo>
                <a:lnTo>
                  <a:pt x="293" y="65"/>
                </a:lnTo>
                <a:lnTo>
                  <a:pt x="294" y="65"/>
                </a:lnTo>
                <a:lnTo>
                  <a:pt x="294" y="65"/>
                </a:lnTo>
                <a:lnTo>
                  <a:pt x="294" y="55"/>
                </a:lnTo>
                <a:lnTo>
                  <a:pt x="294" y="55"/>
                </a:lnTo>
                <a:lnTo>
                  <a:pt x="293" y="55"/>
                </a:lnTo>
                <a:lnTo>
                  <a:pt x="293" y="55"/>
                </a:lnTo>
                <a:lnTo>
                  <a:pt x="293" y="65"/>
                </a:lnTo>
                <a:lnTo>
                  <a:pt x="293" y="65"/>
                </a:lnTo>
                <a:close/>
                <a:moveTo>
                  <a:pt x="23" y="69"/>
                </a:moveTo>
                <a:lnTo>
                  <a:pt x="23" y="69"/>
                </a:lnTo>
                <a:lnTo>
                  <a:pt x="23" y="68"/>
                </a:lnTo>
                <a:lnTo>
                  <a:pt x="23" y="66"/>
                </a:lnTo>
                <a:lnTo>
                  <a:pt x="23" y="66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32" y="261"/>
                </a:moveTo>
                <a:lnTo>
                  <a:pt x="32" y="261"/>
                </a:lnTo>
                <a:lnTo>
                  <a:pt x="33" y="258"/>
                </a:lnTo>
                <a:lnTo>
                  <a:pt x="32" y="257"/>
                </a:lnTo>
                <a:lnTo>
                  <a:pt x="32" y="257"/>
                </a:lnTo>
                <a:lnTo>
                  <a:pt x="32" y="261"/>
                </a:lnTo>
                <a:lnTo>
                  <a:pt x="32" y="261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9" y="331"/>
                </a:lnTo>
                <a:lnTo>
                  <a:pt x="39" y="331"/>
                </a:lnTo>
                <a:lnTo>
                  <a:pt x="40" y="333"/>
                </a:lnTo>
                <a:lnTo>
                  <a:pt x="40" y="333"/>
                </a:lnTo>
                <a:lnTo>
                  <a:pt x="40" y="331"/>
                </a:lnTo>
                <a:lnTo>
                  <a:pt x="40" y="331"/>
                </a:lnTo>
                <a:close/>
                <a:moveTo>
                  <a:pt x="310" y="89"/>
                </a:moveTo>
                <a:lnTo>
                  <a:pt x="310" y="89"/>
                </a:lnTo>
                <a:lnTo>
                  <a:pt x="310" y="83"/>
                </a:lnTo>
                <a:lnTo>
                  <a:pt x="310" y="83"/>
                </a:lnTo>
                <a:lnTo>
                  <a:pt x="310" y="86"/>
                </a:lnTo>
                <a:lnTo>
                  <a:pt x="310" y="89"/>
                </a:lnTo>
                <a:lnTo>
                  <a:pt x="310" y="89"/>
                </a:lnTo>
                <a:close/>
                <a:moveTo>
                  <a:pt x="296" y="39"/>
                </a:moveTo>
                <a:lnTo>
                  <a:pt x="296" y="39"/>
                </a:lnTo>
                <a:lnTo>
                  <a:pt x="293" y="36"/>
                </a:lnTo>
                <a:lnTo>
                  <a:pt x="293" y="36"/>
                </a:lnTo>
                <a:lnTo>
                  <a:pt x="293" y="36"/>
                </a:lnTo>
                <a:lnTo>
                  <a:pt x="293" y="36"/>
                </a:lnTo>
                <a:lnTo>
                  <a:pt x="294" y="39"/>
                </a:lnTo>
                <a:lnTo>
                  <a:pt x="294" y="39"/>
                </a:lnTo>
                <a:lnTo>
                  <a:pt x="296" y="39"/>
                </a:lnTo>
                <a:lnTo>
                  <a:pt x="296" y="39"/>
                </a:lnTo>
                <a:close/>
                <a:moveTo>
                  <a:pt x="192" y="27"/>
                </a:moveTo>
                <a:lnTo>
                  <a:pt x="192" y="27"/>
                </a:lnTo>
                <a:lnTo>
                  <a:pt x="192" y="27"/>
                </a:lnTo>
                <a:lnTo>
                  <a:pt x="192" y="27"/>
                </a:lnTo>
                <a:lnTo>
                  <a:pt x="191" y="29"/>
                </a:lnTo>
                <a:lnTo>
                  <a:pt x="191" y="29"/>
                </a:lnTo>
                <a:lnTo>
                  <a:pt x="191" y="31"/>
                </a:lnTo>
                <a:lnTo>
                  <a:pt x="191" y="31"/>
                </a:lnTo>
                <a:lnTo>
                  <a:pt x="192" y="29"/>
                </a:lnTo>
                <a:lnTo>
                  <a:pt x="192" y="29"/>
                </a:lnTo>
                <a:lnTo>
                  <a:pt x="192" y="27"/>
                </a:lnTo>
                <a:lnTo>
                  <a:pt x="192" y="27"/>
                </a:lnTo>
                <a:close/>
                <a:moveTo>
                  <a:pt x="198" y="11"/>
                </a:moveTo>
                <a:lnTo>
                  <a:pt x="198" y="11"/>
                </a:lnTo>
                <a:lnTo>
                  <a:pt x="198" y="11"/>
                </a:lnTo>
                <a:lnTo>
                  <a:pt x="198" y="11"/>
                </a:lnTo>
                <a:lnTo>
                  <a:pt x="195" y="9"/>
                </a:lnTo>
                <a:lnTo>
                  <a:pt x="195" y="9"/>
                </a:lnTo>
                <a:lnTo>
                  <a:pt x="195" y="11"/>
                </a:lnTo>
                <a:lnTo>
                  <a:pt x="195" y="11"/>
                </a:lnTo>
                <a:lnTo>
                  <a:pt x="198" y="11"/>
                </a:lnTo>
                <a:lnTo>
                  <a:pt x="198" y="11"/>
                </a:lnTo>
                <a:close/>
                <a:moveTo>
                  <a:pt x="293" y="233"/>
                </a:moveTo>
                <a:lnTo>
                  <a:pt x="293" y="233"/>
                </a:lnTo>
                <a:lnTo>
                  <a:pt x="293" y="234"/>
                </a:lnTo>
                <a:lnTo>
                  <a:pt x="293" y="234"/>
                </a:lnTo>
                <a:lnTo>
                  <a:pt x="293" y="237"/>
                </a:lnTo>
                <a:lnTo>
                  <a:pt x="293" y="237"/>
                </a:lnTo>
                <a:lnTo>
                  <a:pt x="294" y="235"/>
                </a:lnTo>
                <a:lnTo>
                  <a:pt x="293" y="233"/>
                </a:lnTo>
                <a:lnTo>
                  <a:pt x="293" y="233"/>
                </a:lnTo>
                <a:close/>
                <a:moveTo>
                  <a:pt x="131" y="366"/>
                </a:moveTo>
                <a:lnTo>
                  <a:pt x="131" y="366"/>
                </a:lnTo>
                <a:lnTo>
                  <a:pt x="131" y="368"/>
                </a:lnTo>
                <a:lnTo>
                  <a:pt x="131" y="368"/>
                </a:lnTo>
                <a:lnTo>
                  <a:pt x="134" y="368"/>
                </a:lnTo>
                <a:lnTo>
                  <a:pt x="134" y="368"/>
                </a:lnTo>
                <a:lnTo>
                  <a:pt x="134" y="366"/>
                </a:lnTo>
                <a:lnTo>
                  <a:pt x="134" y="366"/>
                </a:lnTo>
                <a:lnTo>
                  <a:pt x="131" y="366"/>
                </a:lnTo>
                <a:lnTo>
                  <a:pt x="131" y="366"/>
                </a:lnTo>
                <a:close/>
                <a:moveTo>
                  <a:pt x="50" y="119"/>
                </a:moveTo>
                <a:lnTo>
                  <a:pt x="50" y="119"/>
                </a:lnTo>
                <a:lnTo>
                  <a:pt x="51" y="116"/>
                </a:lnTo>
                <a:lnTo>
                  <a:pt x="51" y="116"/>
                </a:lnTo>
                <a:lnTo>
                  <a:pt x="49" y="117"/>
                </a:lnTo>
                <a:lnTo>
                  <a:pt x="49" y="117"/>
                </a:lnTo>
                <a:lnTo>
                  <a:pt x="50" y="119"/>
                </a:lnTo>
                <a:lnTo>
                  <a:pt x="50" y="119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3" y="335"/>
                </a:lnTo>
                <a:lnTo>
                  <a:pt x="53" y="335"/>
                </a:lnTo>
                <a:lnTo>
                  <a:pt x="50" y="335"/>
                </a:lnTo>
                <a:lnTo>
                  <a:pt x="50" y="335"/>
                </a:lnTo>
                <a:lnTo>
                  <a:pt x="51" y="336"/>
                </a:lnTo>
                <a:lnTo>
                  <a:pt x="51" y="336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113" y="24"/>
                </a:moveTo>
                <a:lnTo>
                  <a:pt x="113" y="24"/>
                </a:lnTo>
                <a:lnTo>
                  <a:pt x="113" y="25"/>
                </a:lnTo>
                <a:lnTo>
                  <a:pt x="113" y="25"/>
                </a:lnTo>
                <a:lnTo>
                  <a:pt x="115" y="24"/>
                </a:lnTo>
                <a:lnTo>
                  <a:pt x="115" y="24"/>
                </a:lnTo>
                <a:lnTo>
                  <a:pt x="114" y="24"/>
                </a:lnTo>
                <a:lnTo>
                  <a:pt x="113" y="24"/>
                </a:lnTo>
                <a:lnTo>
                  <a:pt x="113" y="24"/>
                </a:lnTo>
                <a:close/>
                <a:moveTo>
                  <a:pt x="46" y="61"/>
                </a:moveTo>
                <a:lnTo>
                  <a:pt x="46" y="61"/>
                </a:lnTo>
                <a:lnTo>
                  <a:pt x="46" y="61"/>
                </a:lnTo>
                <a:lnTo>
                  <a:pt x="46" y="61"/>
                </a:lnTo>
                <a:lnTo>
                  <a:pt x="46" y="56"/>
                </a:lnTo>
                <a:lnTo>
                  <a:pt x="46" y="56"/>
                </a:lnTo>
                <a:lnTo>
                  <a:pt x="46" y="58"/>
                </a:lnTo>
                <a:lnTo>
                  <a:pt x="46" y="61"/>
                </a:lnTo>
                <a:lnTo>
                  <a:pt x="46" y="61"/>
                </a:lnTo>
                <a:close/>
                <a:moveTo>
                  <a:pt x="270" y="227"/>
                </a:moveTo>
                <a:lnTo>
                  <a:pt x="270" y="227"/>
                </a:lnTo>
                <a:lnTo>
                  <a:pt x="270" y="231"/>
                </a:lnTo>
                <a:lnTo>
                  <a:pt x="270" y="231"/>
                </a:lnTo>
                <a:lnTo>
                  <a:pt x="270" y="227"/>
                </a:lnTo>
                <a:lnTo>
                  <a:pt x="270" y="227"/>
                </a:lnTo>
                <a:close/>
                <a:moveTo>
                  <a:pt x="26" y="78"/>
                </a:moveTo>
                <a:lnTo>
                  <a:pt x="26" y="78"/>
                </a:lnTo>
                <a:lnTo>
                  <a:pt x="27" y="75"/>
                </a:lnTo>
                <a:lnTo>
                  <a:pt x="27" y="73"/>
                </a:lnTo>
                <a:lnTo>
                  <a:pt x="27" y="73"/>
                </a:lnTo>
                <a:lnTo>
                  <a:pt x="26" y="75"/>
                </a:lnTo>
                <a:lnTo>
                  <a:pt x="26" y="78"/>
                </a:lnTo>
                <a:lnTo>
                  <a:pt x="26" y="78"/>
                </a:lnTo>
                <a:close/>
                <a:moveTo>
                  <a:pt x="24" y="311"/>
                </a:moveTo>
                <a:lnTo>
                  <a:pt x="24" y="311"/>
                </a:lnTo>
                <a:lnTo>
                  <a:pt x="26" y="309"/>
                </a:lnTo>
                <a:lnTo>
                  <a:pt x="26" y="309"/>
                </a:lnTo>
                <a:lnTo>
                  <a:pt x="26" y="309"/>
                </a:lnTo>
                <a:lnTo>
                  <a:pt x="26" y="308"/>
                </a:lnTo>
                <a:lnTo>
                  <a:pt x="26" y="308"/>
                </a:lnTo>
                <a:lnTo>
                  <a:pt x="24" y="309"/>
                </a:lnTo>
                <a:lnTo>
                  <a:pt x="24" y="311"/>
                </a:lnTo>
                <a:lnTo>
                  <a:pt x="24" y="311"/>
                </a:lnTo>
                <a:close/>
                <a:moveTo>
                  <a:pt x="189" y="9"/>
                </a:moveTo>
                <a:lnTo>
                  <a:pt x="189" y="9"/>
                </a:lnTo>
                <a:lnTo>
                  <a:pt x="192" y="11"/>
                </a:lnTo>
                <a:lnTo>
                  <a:pt x="192" y="11"/>
                </a:lnTo>
                <a:lnTo>
                  <a:pt x="192" y="9"/>
                </a:lnTo>
                <a:lnTo>
                  <a:pt x="192" y="9"/>
                </a:lnTo>
                <a:lnTo>
                  <a:pt x="192" y="9"/>
                </a:lnTo>
                <a:lnTo>
                  <a:pt x="192" y="9"/>
                </a:lnTo>
                <a:lnTo>
                  <a:pt x="189" y="9"/>
                </a:lnTo>
                <a:lnTo>
                  <a:pt x="189" y="9"/>
                </a:lnTo>
                <a:close/>
                <a:moveTo>
                  <a:pt x="290" y="119"/>
                </a:moveTo>
                <a:lnTo>
                  <a:pt x="290" y="119"/>
                </a:lnTo>
                <a:lnTo>
                  <a:pt x="290" y="122"/>
                </a:lnTo>
                <a:lnTo>
                  <a:pt x="290" y="122"/>
                </a:lnTo>
                <a:lnTo>
                  <a:pt x="292" y="120"/>
                </a:lnTo>
                <a:lnTo>
                  <a:pt x="292" y="120"/>
                </a:lnTo>
                <a:lnTo>
                  <a:pt x="290" y="119"/>
                </a:lnTo>
                <a:lnTo>
                  <a:pt x="290" y="119"/>
                </a:lnTo>
                <a:close/>
                <a:moveTo>
                  <a:pt x="34" y="143"/>
                </a:moveTo>
                <a:lnTo>
                  <a:pt x="34" y="143"/>
                </a:lnTo>
                <a:lnTo>
                  <a:pt x="33" y="143"/>
                </a:lnTo>
                <a:lnTo>
                  <a:pt x="33" y="143"/>
                </a:lnTo>
                <a:lnTo>
                  <a:pt x="33" y="146"/>
                </a:lnTo>
                <a:lnTo>
                  <a:pt x="33" y="147"/>
                </a:lnTo>
                <a:lnTo>
                  <a:pt x="33" y="147"/>
                </a:lnTo>
                <a:lnTo>
                  <a:pt x="34" y="143"/>
                </a:lnTo>
                <a:lnTo>
                  <a:pt x="34" y="143"/>
                </a:lnTo>
                <a:close/>
                <a:moveTo>
                  <a:pt x="279" y="120"/>
                </a:moveTo>
                <a:lnTo>
                  <a:pt x="279" y="120"/>
                </a:lnTo>
                <a:lnTo>
                  <a:pt x="279" y="120"/>
                </a:lnTo>
                <a:lnTo>
                  <a:pt x="279" y="120"/>
                </a:lnTo>
                <a:lnTo>
                  <a:pt x="279" y="123"/>
                </a:lnTo>
                <a:lnTo>
                  <a:pt x="279" y="126"/>
                </a:lnTo>
                <a:lnTo>
                  <a:pt x="279" y="126"/>
                </a:lnTo>
                <a:lnTo>
                  <a:pt x="279" y="120"/>
                </a:lnTo>
                <a:lnTo>
                  <a:pt x="279" y="120"/>
                </a:lnTo>
                <a:close/>
                <a:moveTo>
                  <a:pt x="81" y="32"/>
                </a:moveTo>
                <a:lnTo>
                  <a:pt x="81" y="32"/>
                </a:lnTo>
                <a:lnTo>
                  <a:pt x="76" y="32"/>
                </a:lnTo>
                <a:lnTo>
                  <a:pt x="76" y="32"/>
                </a:lnTo>
                <a:lnTo>
                  <a:pt x="81" y="32"/>
                </a:lnTo>
                <a:lnTo>
                  <a:pt x="81" y="32"/>
                </a:lnTo>
                <a:close/>
                <a:moveTo>
                  <a:pt x="49" y="24"/>
                </a:moveTo>
                <a:lnTo>
                  <a:pt x="49" y="24"/>
                </a:lnTo>
                <a:lnTo>
                  <a:pt x="47" y="27"/>
                </a:lnTo>
                <a:lnTo>
                  <a:pt x="47" y="27"/>
                </a:lnTo>
                <a:lnTo>
                  <a:pt x="49" y="27"/>
                </a:lnTo>
                <a:lnTo>
                  <a:pt x="49" y="27"/>
                </a:lnTo>
                <a:lnTo>
                  <a:pt x="49" y="24"/>
                </a:lnTo>
                <a:lnTo>
                  <a:pt x="49" y="24"/>
                </a:lnTo>
                <a:close/>
                <a:moveTo>
                  <a:pt x="29" y="112"/>
                </a:moveTo>
                <a:lnTo>
                  <a:pt x="29" y="112"/>
                </a:lnTo>
                <a:lnTo>
                  <a:pt x="29" y="117"/>
                </a:lnTo>
                <a:lnTo>
                  <a:pt x="29" y="117"/>
                </a:lnTo>
                <a:lnTo>
                  <a:pt x="29" y="115"/>
                </a:lnTo>
                <a:lnTo>
                  <a:pt x="29" y="112"/>
                </a:lnTo>
                <a:lnTo>
                  <a:pt x="29" y="112"/>
                </a:lnTo>
                <a:close/>
                <a:moveTo>
                  <a:pt x="198" y="18"/>
                </a:moveTo>
                <a:lnTo>
                  <a:pt x="198" y="18"/>
                </a:lnTo>
                <a:lnTo>
                  <a:pt x="198" y="19"/>
                </a:lnTo>
                <a:lnTo>
                  <a:pt x="198" y="19"/>
                </a:lnTo>
                <a:lnTo>
                  <a:pt x="199" y="21"/>
                </a:lnTo>
                <a:lnTo>
                  <a:pt x="199" y="21"/>
                </a:lnTo>
                <a:lnTo>
                  <a:pt x="201" y="21"/>
                </a:lnTo>
                <a:lnTo>
                  <a:pt x="201" y="21"/>
                </a:lnTo>
                <a:lnTo>
                  <a:pt x="199" y="19"/>
                </a:lnTo>
                <a:lnTo>
                  <a:pt x="199" y="19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43" y="341"/>
                </a:moveTo>
                <a:lnTo>
                  <a:pt x="43" y="341"/>
                </a:lnTo>
                <a:lnTo>
                  <a:pt x="44" y="342"/>
                </a:lnTo>
                <a:lnTo>
                  <a:pt x="44" y="342"/>
                </a:lnTo>
                <a:lnTo>
                  <a:pt x="46" y="341"/>
                </a:lnTo>
                <a:lnTo>
                  <a:pt x="46" y="341"/>
                </a:lnTo>
                <a:lnTo>
                  <a:pt x="43" y="341"/>
                </a:lnTo>
                <a:lnTo>
                  <a:pt x="43" y="341"/>
                </a:lnTo>
                <a:close/>
                <a:moveTo>
                  <a:pt x="30" y="68"/>
                </a:moveTo>
                <a:lnTo>
                  <a:pt x="30" y="68"/>
                </a:lnTo>
                <a:lnTo>
                  <a:pt x="32" y="68"/>
                </a:lnTo>
                <a:lnTo>
                  <a:pt x="32" y="66"/>
                </a:lnTo>
                <a:lnTo>
                  <a:pt x="32" y="66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7" y="352"/>
                </a:lnTo>
                <a:lnTo>
                  <a:pt x="37" y="352"/>
                </a:lnTo>
                <a:lnTo>
                  <a:pt x="34" y="353"/>
                </a:lnTo>
                <a:lnTo>
                  <a:pt x="34" y="353"/>
                </a:lnTo>
                <a:lnTo>
                  <a:pt x="36" y="355"/>
                </a:lnTo>
                <a:lnTo>
                  <a:pt x="36" y="355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195" y="32"/>
                </a:moveTo>
                <a:lnTo>
                  <a:pt x="195" y="32"/>
                </a:lnTo>
                <a:lnTo>
                  <a:pt x="196" y="31"/>
                </a:lnTo>
                <a:lnTo>
                  <a:pt x="196" y="31"/>
                </a:lnTo>
                <a:lnTo>
                  <a:pt x="196" y="31"/>
                </a:lnTo>
                <a:lnTo>
                  <a:pt x="195" y="31"/>
                </a:lnTo>
                <a:lnTo>
                  <a:pt x="195" y="32"/>
                </a:lnTo>
                <a:lnTo>
                  <a:pt x="195" y="32"/>
                </a:lnTo>
                <a:close/>
                <a:moveTo>
                  <a:pt x="280" y="174"/>
                </a:moveTo>
                <a:lnTo>
                  <a:pt x="280" y="174"/>
                </a:lnTo>
                <a:lnTo>
                  <a:pt x="282" y="176"/>
                </a:lnTo>
                <a:lnTo>
                  <a:pt x="282" y="176"/>
                </a:lnTo>
                <a:lnTo>
                  <a:pt x="282" y="173"/>
                </a:lnTo>
                <a:lnTo>
                  <a:pt x="282" y="173"/>
                </a:lnTo>
                <a:lnTo>
                  <a:pt x="280" y="174"/>
                </a:lnTo>
                <a:lnTo>
                  <a:pt x="280" y="174"/>
                </a:lnTo>
                <a:close/>
                <a:moveTo>
                  <a:pt x="266" y="66"/>
                </a:moveTo>
                <a:lnTo>
                  <a:pt x="266" y="66"/>
                </a:lnTo>
                <a:lnTo>
                  <a:pt x="266" y="61"/>
                </a:lnTo>
                <a:lnTo>
                  <a:pt x="266" y="61"/>
                </a:lnTo>
                <a:lnTo>
                  <a:pt x="266" y="62"/>
                </a:lnTo>
                <a:lnTo>
                  <a:pt x="266" y="66"/>
                </a:lnTo>
                <a:lnTo>
                  <a:pt x="266" y="66"/>
                </a:lnTo>
                <a:close/>
                <a:moveTo>
                  <a:pt x="275" y="88"/>
                </a:moveTo>
                <a:lnTo>
                  <a:pt x="275" y="88"/>
                </a:lnTo>
                <a:lnTo>
                  <a:pt x="273" y="89"/>
                </a:lnTo>
                <a:lnTo>
                  <a:pt x="273" y="93"/>
                </a:lnTo>
                <a:lnTo>
                  <a:pt x="273" y="93"/>
                </a:lnTo>
                <a:lnTo>
                  <a:pt x="275" y="88"/>
                </a:lnTo>
                <a:lnTo>
                  <a:pt x="275" y="88"/>
                </a:lnTo>
                <a:close/>
                <a:moveTo>
                  <a:pt x="30" y="63"/>
                </a:moveTo>
                <a:lnTo>
                  <a:pt x="30" y="63"/>
                </a:lnTo>
                <a:lnTo>
                  <a:pt x="32" y="63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3"/>
                </a:lnTo>
                <a:lnTo>
                  <a:pt x="30" y="63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9" y="279"/>
                </a:lnTo>
                <a:lnTo>
                  <a:pt x="29" y="279"/>
                </a:lnTo>
                <a:lnTo>
                  <a:pt x="29" y="281"/>
                </a:lnTo>
                <a:lnTo>
                  <a:pt x="29" y="282"/>
                </a:lnTo>
                <a:lnTo>
                  <a:pt x="29" y="282"/>
                </a:lnTo>
                <a:lnTo>
                  <a:pt x="29" y="282"/>
                </a:lnTo>
                <a:lnTo>
                  <a:pt x="29" y="282"/>
                </a:lnTo>
                <a:lnTo>
                  <a:pt x="29" y="279"/>
                </a:lnTo>
                <a:lnTo>
                  <a:pt x="29" y="279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3" y="36"/>
                </a:lnTo>
                <a:lnTo>
                  <a:pt x="263" y="36"/>
                </a:lnTo>
                <a:lnTo>
                  <a:pt x="263" y="35"/>
                </a:lnTo>
                <a:lnTo>
                  <a:pt x="263" y="35"/>
                </a:lnTo>
                <a:lnTo>
                  <a:pt x="262" y="36"/>
                </a:lnTo>
                <a:lnTo>
                  <a:pt x="262" y="38"/>
                </a:lnTo>
                <a:lnTo>
                  <a:pt x="262" y="38"/>
                </a:lnTo>
                <a:close/>
                <a:moveTo>
                  <a:pt x="12" y="147"/>
                </a:moveTo>
                <a:lnTo>
                  <a:pt x="12" y="147"/>
                </a:lnTo>
                <a:lnTo>
                  <a:pt x="12" y="142"/>
                </a:lnTo>
                <a:lnTo>
                  <a:pt x="12" y="142"/>
                </a:lnTo>
                <a:lnTo>
                  <a:pt x="12" y="147"/>
                </a:lnTo>
                <a:lnTo>
                  <a:pt x="12" y="147"/>
                </a:lnTo>
                <a:close/>
                <a:moveTo>
                  <a:pt x="90" y="331"/>
                </a:moveTo>
                <a:lnTo>
                  <a:pt x="90" y="331"/>
                </a:lnTo>
                <a:lnTo>
                  <a:pt x="90" y="331"/>
                </a:lnTo>
                <a:lnTo>
                  <a:pt x="90" y="331"/>
                </a:lnTo>
                <a:lnTo>
                  <a:pt x="93" y="331"/>
                </a:lnTo>
                <a:lnTo>
                  <a:pt x="93" y="331"/>
                </a:lnTo>
                <a:lnTo>
                  <a:pt x="93" y="331"/>
                </a:lnTo>
                <a:lnTo>
                  <a:pt x="93" y="331"/>
                </a:lnTo>
                <a:lnTo>
                  <a:pt x="90" y="331"/>
                </a:lnTo>
                <a:lnTo>
                  <a:pt x="90" y="331"/>
                </a:lnTo>
                <a:close/>
                <a:moveTo>
                  <a:pt x="236" y="17"/>
                </a:moveTo>
                <a:lnTo>
                  <a:pt x="236" y="17"/>
                </a:lnTo>
                <a:lnTo>
                  <a:pt x="233" y="15"/>
                </a:lnTo>
                <a:lnTo>
                  <a:pt x="233" y="15"/>
                </a:lnTo>
                <a:lnTo>
                  <a:pt x="233" y="17"/>
                </a:lnTo>
                <a:lnTo>
                  <a:pt x="233" y="17"/>
                </a:lnTo>
                <a:lnTo>
                  <a:pt x="235" y="17"/>
                </a:lnTo>
                <a:lnTo>
                  <a:pt x="236" y="17"/>
                </a:lnTo>
                <a:lnTo>
                  <a:pt x="236" y="17"/>
                </a:lnTo>
                <a:close/>
                <a:moveTo>
                  <a:pt x="117" y="18"/>
                </a:moveTo>
                <a:lnTo>
                  <a:pt x="117" y="18"/>
                </a:lnTo>
                <a:lnTo>
                  <a:pt x="117" y="19"/>
                </a:lnTo>
                <a:lnTo>
                  <a:pt x="117" y="19"/>
                </a:lnTo>
                <a:lnTo>
                  <a:pt x="121" y="19"/>
                </a:lnTo>
                <a:lnTo>
                  <a:pt x="121" y="19"/>
                </a:lnTo>
                <a:lnTo>
                  <a:pt x="121" y="18"/>
                </a:lnTo>
                <a:lnTo>
                  <a:pt x="121" y="18"/>
                </a:lnTo>
                <a:lnTo>
                  <a:pt x="117" y="18"/>
                </a:lnTo>
                <a:lnTo>
                  <a:pt x="117" y="18"/>
                </a:lnTo>
                <a:close/>
                <a:moveTo>
                  <a:pt x="19" y="268"/>
                </a:moveTo>
                <a:lnTo>
                  <a:pt x="19" y="268"/>
                </a:lnTo>
                <a:lnTo>
                  <a:pt x="19" y="265"/>
                </a:lnTo>
                <a:lnTo>
                  <a:pt x="19" y="265"/>
                </a:lnTo>
                <a:lnTo>
                  <a:pt x="19" y="268"/>
                </a:lnTo>
                <a:lnTo>
                  <a:pt x="19" y="268"/>
                </a:lnTo>
                <a:close/>
                <a:moveTo>
                  <a:pt x="181" y="342"/>
                </a:moveTo>
                <a:lnTo>
                  <a:pt x="181" y="342"/>
                </a:lnTo>
                <a:lnTo>
                  <a:pt x="182" y="341"/>
                </a:lnTo>
                <a:lnTo>
                  <a:pt x="182" y="341"/>
                </a:lnTo>
                <a:lnTo>
                  <a:pt x="179" y="342"/>
                </a:lnTo>
                <a:lnTo>
                  <a:pt x="179" y="342"/>
                </a:lnTo>
                <a:lnTo>
                  <a:pt x="179" y="342"/>
                </a:lnTo>
                <a:lnTo>
                  <a:pt x="179" y="342"/>
                </a:lnTo>
                <a:lnTo>
                  <a:pt x="181" y="342"/>
                </a:lnTo>
                <a:lnTo>
                  <a:pt x="181" y="342"/>
                </a:lnTo>
                <a:close/>
                <a:moveTo>
                  <a:pt x="76" y="360"/>
                </a:moveTo>
                <a:lnTo>
                  <a:pt x="76" y="360"/>
                </a:lnTo>
                <a:lnTo>
                  <a:pt x="78" y="359"/>
                </a:lnTo>
                <a:lnTo>
                  <a:pt x="78" y="359"/>
                </a:lnTo>
                <a:lnTo>
                  <a:pt x="76" y="359"/>
                </a:lnTo>
                <a:lnTo>
                  <a:pt x="76" y="360"/>
                </a:lnTo>
                <a:lnTo>
                  <a:pt x="76" y="360"/>
                </a:lnTo>
                <a:close/>
                <a:moveTo>
                  <a:pt x="175" y="339"/>
                </a:moveTo>
                <a:lnTo>
                  <a:pt x="175" y="339"/>
                </a:lnTo>
                <a:lnTo>
                  <a:pt x="176" y="339"/>
                </a:lnTo>
                <a:lnTo>
                  <a:pt x="176" y="339"/>
                </a:lnTo>
                <a:lnTo>
                  <a:pt x="178" y="338"/>
                </a:lnTo>
                <a:lnTo>
                  <a:pt x="178" y="338"/>
                </a:lnTo>
                <a:lnTo>
                  <a:pt x="176" y="338"/>
                </a:lnTo>
                <a:lnTo>
                  <a:pt x="176" y="338"/>
                </a:lnTo>
                <a:lnTo>
                  <a:pt x="175" y="339"/>
                </a:lnTo>
                <a:lnTo>
                  <a:pt x="175" y="339"/>
                </a:lnTo>
                <a:close/>
                <a:moveTo>
                  <a:pt x="124" y="348"/>
                </a:moveTo>
                <a:lnTo>
                  <a:pt x="124" y="348"/>
                </a:lnTo>
                <a:lnTo>
                  <a:pt x="125" y="349"/>
                </a:lnTo>
                <a:lnTo>
                  <a:pt x="127" y="348"/>
                </a:lnTo>
                <a:lnTo>
                  <a:pt x="127" y="348"/>
                </a:lnTo>
                <a:lnTo>
                  <a:pt x="124" y="348"/>
                </a:lnTo>
                <a:lnTo>
                  <a:pt x="124" y="348"/>
                </a:lnTo>
                <a:close/>
                <a:moveTo>
                  <a:pt x="47" y="343"/>
                </a:moveTo>
                <a:lnTo>
                  <a:pt x="47" y="343"/>
                </a:lnTo>
                <a:lnTo>
                  <a:pt x="46" y="345"/>
                </a:lnTo>
                <a:lnTo>
                  <a:pt x="47" y="346"/>
                </a:lnTo>
                <a:lnTo>
                  <a:pt x="47" y="346"/>
                </a:lnTo>
                <a:lnTo>
                  <a:pt x="47" y="343"/>
                </a:lnTo>
                <a:lnTo>
                  <a:pt x="47" y="343"/>
                </a:lnTo>
                <a:close/>
                <a:moveTo>
                  <a:pt x="44" y="252"/>
                </a:moveTo>
                <a:lnTo>
                  <a:pt x="44" y="252"/>
                </a:lnTo>
                <a:lnTo>
                  <a:pt x="43" y="255"/>
                </a:lnTo>
                <a:lnTo>
                  <a:pt x="44" y="255"/>
                </a:lnTo>
                <a:lnTo>
                  <a:pt x="44" y="255"/>
                </a:lnTo>
                <a:lnTo>
                  <a:pt x="44" y="252"/>
                </a:lnTo>
                <a:lnTo>
                  <a:pt x="44" y="252"/>
                </a:lnTo>
                <a:close/>
                <a:moveTo>
                  <a:pt x="284" y="324"/>
                </a:moveTo>
                <a:lnTo>
                  <a:pt x="284" y="324"/>
                </a:lnTo>
                <a:lnTo>
                  <a:pt x="286" y="321"/>
                </a:lnTo>
                <a:lnTo>
                  <a:pt x="286" y="321"/>
                </a:lnTo>
                <a:lnTo>
                  <a:pt x="284" y="322"/>
                </a:lnTo>
                <a:lnTo>
                  <a:pt x="284" y="324"/>
                </a:lnTo>
                <a:lnTo>
                  <a:pt x="284" y="324"/>
                </a:lnTo>
                <a:close/>
                <a:moveTo>
                  <a:pt x="243" y="345"/>
                </a:moveTo>
                <a:lnTo>
                  <a:pt x="243" y="345"/>
                </a:lnTo>
                <a:lnTo>
                  <a:pt x="243" y="345"/>
                </a:lnTo>
                <a:lnTo>
                  <a:pt x="243" y="345"/>
                </a:lnTo>
                <a:lnTo>
                  <a:pt x="242" y="345"/>
                </a:lnTo>
                <a:lnTo>
                  <a:pt x="240" y="345"/>
                </a:lnTo>
                <a:lnTo>
                  <a:pt x="240" y="345"/>
                </a:lnTo>
                <a:lnTo>
                  <a:pt x="243" y="345"/>
                </a:lnTo>
                <a:lnTo>
                  <a:pt x="243" y="345"/>
                </a:lnTo>
                <a:close/>
                <a:moveTo>
                  <a:pt x="105" y="29"/>
                </a:moveTo>
                <a:lnTo>
                  <a:pt x="105" y="29"/>
                </a:lnTo>
                <a:lnTo>
                  <a:pt x="104" y="31"/>
                </a:lnTo>
                <a:lnTo>
                  <a:pt x="104" y="31"/>
                </a:lnTo>
                <a:lnTo>
                  <a:pt x="105" y="31"/>
                </a:lnTo>
                <a:lnTo>
                  <a:pt x="107" y="29"/>
                </a:lnTo>
                <a:lnTo>
                  <a:pt x="107" y="29"/>
                </a:lnTo>
                <a:lnTo>
                  <a:pt x="105" y="29"/>
                </a:lnTo>
                <a:lnTo>
                  <a:pt x="105" y="29"/>
                </a:lnTo>
                <a:close/>
                <a:moveTo>
                  <a:pt x="286" y="72"/>
                </a:moveTo>
                <a:lnTo>
                  <a:pt x="286" y="72"/>
                </a:lnTo>
                <a:lnTo>
                  <a:pt x="286" y="72"/>
                </a:lnTo>
                <a:lnTo>
                  <a:pt x="286" y="72"/>
                </a:lnTo>
                <a:lnTo>
                  <a:pt x="286" y="69"/>
                </a:lnTo>
                <a:lnTo>
                  <a:pt x="286" y="69"/>
                </a:lnTo>
                <a:lnTo>
                  <a:pt x="286" y="66"/>
                </a:lnTo>
                <a:lnTo>
                  <a:pt x="286" y="66"/>
                </a:lnTo>
                <a:lnTo>
                  <a:pt x="286" y="66"/>
                </a:lnTo>
                <a:lnTo>
                  <a:pt x="286" y="66"/>
                </a:lnTo>
                <a:lnTo>
                  <a:pt x="286" y="72"/>
                </a:lnTo>
                <a:lnTo>
                  <a:pt x="286" y="72"/>
                </a:lnTo>
                <a:close/>
                <a:moveTo>
                  <a:pt x="263" y="369"/>
                </a:moveTo>
                <a:lnTo>
                  <a:pt x="263" y="369"/>
                </a:lnTo>
                <a:lnTo>
                  <a:pt x="263" y="369"/>
                </a:lnTo>
                <a:lnTo>
                  <a:pt x="263" y="368"/>
                </a:lnTo>
                <a:lnTo>
                  <a:pt x="263" y="368"/>
                </a:lnTo>
                <a:lnTo>
                  <a:pt x="262" y="368"/>
                </a:lnTo>
                <a:lnTo>
                  <a:pt x="262" y="368"/>
                </a:lnTo>
                <a:lnTo>
                  <a:pt x="262" y="368"/>
                </a:lnTo>
                <a:lnTo>
                  <a:pt x="263" y="369"/>
                </a:lnTo>
                <a:lnTo>
                  <a:pt x="263" y="369"/>
                </a:lnTo>
                <a:close/>
                <a:moveTo>
                  <a:pt x="13" y="108"/>
                </a:moveTo>
                <a:lnTo>
                  <a:pt x="13" y="108"/>
                </a:lnTo>
                <a:lnTo>
                  <a:pt x="13" y="108"/>
                </a:lnTo>
                <a:lnTo>
                  <a:pt x="13" y="108"/>
                </a:lnTo>
                <a:lnTo>
                  <a:pt x="14" y="105"/>
                </a:lnTo>
                <a:lnTo>
                  <a:pt x="14" y="105"/>
                </a:lnTo>
                <a:lnTo>
                  <a:pt x="13" y="103"/>
                </a:lnTo>
                <a:lnTo>
                  <a:pt x="13" y="103"/>
                </a:lnTo>
                <a:lnTo>
                  <a:pt x="13" y="108"/>
                </a:lnTo>
                <a:lnTo>
                  <a:pt x="13" y="108"/>
                </a:lnTo>
                <a:close/>
                <a:moveTo>
                  <a:pt x="23" y="42"/>
                </a:moveTo>
                <a:lnTo>
                  <a:pt x="23" y="42"/>
                </a:lnTo>
                <a:lnTo>
                  <a:pt x="24" y="41"/>
                </a:lnTo>
                <a:lnTo>
                  <a:pt x="24" y="41"/>
                </a:lnTo>
                <a:lnTo>
                  <a:pt x="24" y="41"/>
                </a:lnTo>
                <a:lnTo>
                  <a:pt x="23" y="42"/>
                </a:lnTo>
                <a:lnTo>
                  <a:pt x="23" y="42"/>
                </a:lnTo>
                <a:close/>
                <a:moveTo>
                  <a:pt x="277" y="29"/>
                </a:moveTo>
                <a:lnTo>
                  <a:pt x="277" y="29"/>
                </a:lnTo>
                <a:lnTo>
                  <a:pt x="279" y="31"/>
                </a:lnTo>
                <a:lnTo>
                  <a:pt x="279" y="31"/>
                </a:lnTo>
                <a:lnTo>
                  <a:pt x="279" y="31"/>
                </a:lnTo>
                <a:lnTo>
                  <a:pt x="277" y="29"/>
                </a:lnTo>
                <a:lnTo>
                  <a:pt x="277" y="29"/>
                </a:lnTo>
                <a:close/>
                <a:moveTo>
                  <a:pt x="134" y="370"/>
                </a:moveTo>
                <a:lnTo>
                  <a:pt x="134" y="370"/>
                </a:lnTo>
                <a:lnTo>
                  <a:pt x="134" y="370"/>
                </a:lnTo>
                <a:lnTo>
                  <a:pt x="134" y="370"/>
                </a:lnTo>
                <a:lnTo>
                  <a:pt x="137" y="370"/>
                </a:lnTo>
                <a:lnTo>
                  <a:pt x="137" y="370"/>
                </a:lnTo>
                <a:lnTo>
                  <a:pt x="135" y="370"/>
                </a:lnTo>
                <a:lnTo>
                  <a:pt x="135" y="370"/>
                </a:lnTo>
                <a:lnTo>
                  <a:pt x="134" y="370"/>
                </a:lnTo>
                <a:lnTo>
                  <a:pt x="134" y="370"/>
                </a:lnTo>
                <a:close/>
                <a:moveTo>
                  <a:pt x="280" y="314"/>
                </a:moveTo>
                <a:lnTo>
                  <a:pt x="280" y="314"/>
                </a:lnTo>
                <a:lnTo>
                  <a:pt x="280" y="314"/>
                </a:lnTo>
                <a:lnTo>
                  <a:pt x="280" y="314"/>
                </a:lnTo>
                <a:lnTo>
                  <a:pt x="279" y="315"/>
                </a:lnTo>
                <a:lnTo>
                  <a:pt x="279" y="316"/>
                </a:lnTo>
                <a:lnTo>
                  <a:pt x="279" y="316"/>
                </a:lnTo>
                <a:lnTo>
                  <a:pt x="280" y="314"/>
                </a:lnTo>
                <a:lnTo>
                  <a:pt x="280" y="314"/>
                </a:lnTo>
                <a:close/>
                <a:moveTo>
                  <a:pt x="158" y="333"/>
                </a:moveTo>
                <a:lnTo>
                  <a:pt x="158" y="333"/>
                </a:lnTo>
                <a:lnTo>
                  <a:pt x="158" y="333"/>
                </a:lnTo>
                <a:lnTo>
                  <a:pt x="157" y="335"/>
                </a:lnTo>
                <a:lnTo>
                  <a:pt x="157" y="335"/>
                </a:lnTo>
                <a:lnTo>
                  <a:pt x="158" y="335"/>
                </a:lnTo>
                <a:lnTo>
                  <a:pt x="158" y="335"/>
                </a:lnTo>
                <a:lnTo>
                  <a:pt x="158" y="333"/>
                </a:lnTo>
                <a:lnTo>
                  <a:pt x="158" y="333"/>
                </a:lnTo>
                <a:close/>
                <a:moveTo>
                  <a:pt x="43" y="328"/>
                </a:moveTo>
                <a:lnTo>
                  <a:pt x="43" y="328"/>
                </a:lnTo>
                <a:lnTo>
                  <a:pt x="43" y="328"/>
                </a:lnTo>
                <a:lnTo>
                  <a:pt x="43" y="328"/>
                </a:lnTo>
                <a:lnTo>
                  <a:pt x="46" y="328"/>
                </a:lnTo>
                <a:lnTo>
                  <a:pt x="46" y="328"/>
                </a:lnTo>
                <a:lnTo>
                  <a:pt x="43" y="328"/>
                </a:lnTo>
                <a:lnTo>
                  <a:pt x="43" y="328"/>
                </a:lnTo>
                <a:close/>
                <a:moveTo>
                  <a:pt x="51" y="28"/>
                </a:move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4" y="28"/>
                </a:lnTo>
                <a:lnTo>
                  <a:pt x="54" y="28"/>
                </a:lnTo>
                <a:lnTo>
                  <a:pt x="54" y="28"/>
                </a:lnTo>
                <a:lnTo>
                  <a:pt x="54" y="28"/>
                </a:lnTo>
                <a:lnTo>
                  <a:pt x="51" y="28"/>
                </a:lnTo>
                <a:lnTo>
                  <a:pt x="51" y="28"/>
                </a:lnTo>
                <a:close/>
                <a:moveTo>
                  <a:pt x="24" y="147"/>
                </a:moveTo>
                <a:lnTo>
                  <a:pt x="24" y="147"/>
                </a:lnTo>
                <a:lnTo>
                  <a:pt x="23" y="149"/>
                </a:lnTo>
                <a:lnTo>
                  <a:pt x="23" y="149"/>
                </a:lnTo>
                <a:lnTo>
                  <a:pt x="24" y="149"/>
                </a:lnTo>
                <a:lnTo>
                  <a:pt x="24" y="147"/>
                </a:lnTo>
                <a:lnTo>
                  <a:pt x="24" y="147"/>
                </a:lnTo>
                <a:close/>
                <a:moveTo>
                  <a:pt x="184" y="345"/>
                </a:moveTo>
                <a:lnTo>
                  <a:pt x="184" y="345"/>
                </a:lnTo>
                <a:lnTo>
                  <a:pt x="182" y="346"/>
                </a:lnTo>
                <a:lnTo>
                  <a:pt x="182" y="346"/>
                </a:lnTo>
                <a:lnTo>
                  <a:pt x="184" y="346"/>
                </a:lnTo>
                <a:lnTo>
                  <a:pt x="184" y="346"/>
                </a:lnTo>
                <a:lnTo>
                  <a:pt x="185" y="345"/>
                </a:lnTo>
                <a:lnTo>
                  <a:pt x="185" y="345"/>
                </a:lnTo>
                <a:lnTo>
                  <a:pt x="184" y="345"/>
                </a:lnTo>
                <a:lnTo>
                  <a:pt x="184" y="345"/>
                </a:lnTo>
                <a:close/>
                <a:moveTo>
                  <a:pt x="300" y="271"/>
                </a:moveTo>
                <a:lnTo>
                  <a:pt x="300" y="271"/>
                </a:lnTo>
                <a:lnTo>
                  <a:pt x="299" y="274"/>
                </a:lnTo>
                <a:lnTo>
                  <a:pt x="300" y="275"/>
                </a:lnTo>
                <a:lnTo>
                  <a:pt x="300" y="275"/>
                </a:lnTo>
                <a:lnTo>
                  <a:pt x="300" y="271"/>
                </a:lnTo>
                <a:lnTo>
                  <a:pt x="300" y="271"/>
                </a:lnTo>
                <a:close/>
                <a:moveTo>
                  <a:pt x="34" y="66"/>
                </a:moveTo>
                <a:lnTo>
                  <a:pt x="34" y="66"/>
                </a:lnTo>
                <a:lnTo>
                  <a:pt x="36" y="63"/>
                </a:lnTo>
                <a:lnTo>
                  <a:pt x="36" y="63"/>
                </a:lnTo>
                <a:lnTo>
                  <a:pt x="34" y="65"/>
                </a:lnTo>
                <a:lnTo>
                  <a:pt x="34" y="66"/>
                </a:lnTo>
                <a:lnTo>
                  <a:pt x="34" y="66"/>
                </a:lnTo>
                <a:close/>
                <a:moveTo>
                  <a:pt x="259" y="105"/>
                </a:moveTo>
                <a:lnTo>
                  <a:pt x="259" y="105"/>
                </a:lnTo>
                <a:lnTo>
                  <a:pt x="259" y="106"/>
                </a:lnTo>
                <a:lnTo>
                  <a:pt x="259" y="106"/>
                </a:lnTo>
                <a:lnTo>
                  <a:pt x="259" y="109"/>
                </a:lnTo>
                <a:lnTo>
                  <a:pt x="259" y="109"/>
                </a:lnTo>
                <a:lnTo>
                  <a:pt x="259" y="109"/>
                </a:lnTo>
                <a:lnTo>
                  <a:pt x="259" y="109"/>
                </a:lnTo>
                <a:lnTo>
                  <a:pt x="259" y="105"/>
                </a:lnTo>
                <a:lnTo>
                  <a:pt x="259" y="105"/>
                </a:lnTo>
                <a:close/>
                <a:moveTo>
                  <a:pt x="236" y="358"/>
                </a:moveTo>
                <a:lnTo>
                  <a:pt x="236" y="358"/>
                </a:lnTo>
                <a:lnTo>
                  <a:pt x="233" y="358"/>
                </a:lnTo>
                <a:lnTo>
                  <a:pt x="233" y="358"/>
                </a:lnTo>
                <a:lnTo>
                  <a:pt x="235" y="358"/>
                </a:lnTo>
                <a:lnTo>
                  <a:pt x="236" y="358"/>
                </a:lnTo>
                <a:lnTo>
                  <a:pt x="236" y="358"/>
                </a:lnTo>
                <a:close/>
                <a:moveTo>
                  <a:pt x="249" y="326"/>
                </a:moveTo>
                <a:lnTo>
                  <a:pt x="249" y="326"/>
                </a:lnTo>
                <a:lnTo>
                  <a:pt x="250" y="328"/>
                </a:lnTo>
                <a:lnTo>
                  <a:pt x="250" y="328"/>
                </a:lnTo>
                <a:lnTo>
                  <a:pt x="252" y="326"/>
                </a:lnTo>
                <a:lnTo>
                  <a:pt x="252" y="326"/>
                </a:lnTo>
                <a:lnTo>
                  <a:pt x="252" y="326"/>
                </a:lnTo>
                <a:lnTo>
                  <a:pt x="249" y="326"/>
                </a:lnTo>
                <a:lnTo>
                  <a:pt x="249" y="326"/>
                </a:lnTo>
                <a:close/>
                <a:moveTo>
                  <a:pt x="245" y="353"/>
                </a:moveTo>
                <a:lnTo>
                  <a:pt x="245" y="353"/>
                </a:lnTo>
                <a:lnTo>
                  <a:pt x="243" y="352"/>
                </a:lnTo>
                <a:lnTo>
                  <a:pt x="242" y="353"/>
                </a:lnTo>
                <a:lnTo>
                  <a:pt x="242" y="353"/>
                </a:lnTo>
                <a:lnTo>
                  <a:pt x="245" y="353"/>
                </a:lnTo>
                <a:lnTo>
                  <a:pt x="245" y="353"/>
                </a:lnTo>
                <a:close/>
                <a:moveTo>
                  <a:pt x="40" y="28"/>
                </a:moveTo>
                <a:lnTo>
                  <a:pt x="40" y="28"/>
                </a:lnTo>
                <a:lnTo>
                  <a:pt x="40" y="28"/>
                </a:lnTo>
                <a:lnTo>
                  <a:pt x="40" y="28"/>
                </a:lnTo>
                <a:lnTo>
                  <a:pt x="39" y="29"/>
                </a:lnTo>
                <a:lnTo>
                  <a:pt x="39" y="29"/>
                </a:lnTo>
                <a:lnTo>
                  <a:pt x="39" y="31"/>
                </a:lnTo>
                <a:lnTo>
                  <a:pt x="39" y="31"/>
                </a:lnTo>
                <a:lnTo>
                  <a:pt x="40" y="28"/>
                </a:lnTo>
                <a:lnTo>
                  <a:pt x="40" y="28"/>
                </a:lnTo>
                <a:close/>
                <a:moveTo>
                  <a:pt x="272" y="262"/>
                </a:moveTo>
                <a:lnTo>
                  <a:pt x="272" y="262"/>
                </a:lnTo>
                <a:lnTo>
                  <a:pt x="272" y="262"/>
                </a:lnTo>
                <a:lnTo>
                  <a:pt x="272" y="262"/>
                </a:lnTo>
                <a:lnTo>
                  <a:pt x="270" y="264"/>
                </a:lnTo>
                <a:lnTo>
                  <a:pt x="270" y="264"/>
                </a:lnTo>
                <a:lnTo>
                  <a:pt x="272" y="265"/>
                </a:lnTo>
                <a:lnTo>
                  <a:pt x="272" y="265"/>
                </a:lnTo>
                <a:lnTo>
                  <a:pt x="272" y="262"/>
                </a:lnTo>
                <a:lnTo>
                  <a:pt x="272" y="262"/>
                </a:lnTo>
                <a:close/>
                <a:moveTo>
                  <a:pt x="269" y="136"/>
                </a:moveTo>
                <a:lnTo>
                  <a:pt x="269" y="136"/>
                </a:lnTo>
                <a:lnTo>
                  <a:pt x="267" y="137"/>
                </a:lnTo>
                <a:lnTo>
                  <a:pt x="267" y="139"/>
                </a:lnTo>
                <a:lnTo>
                  <a:pt x="267" y="139"/>
                </a:lnTo>
                <a:lnTo>
                  <a:pt x="269" y="136"/>
                </a:lnTo>
                <a:lnTo>
                  <a:pt x="269" y="136"/>
                </a:lnTo>
                <a:close/>
                <a:moveTo>
                  <a:pt x="32" y="108"/>
                </a:moveTo>
                <a:lnTo>
                  <a:pt x="32" y="108"/>
                </a:lnTo>
                <a:lnTo>
                  <a:pt x="32" y="105"/>
                </a:lnTo>
                <a:lnTo>
                  <a:pt x="32" y="105"/>
                </a:lnTo>
                <a:lnTo>
                  <a:pt x="32" y="108"/>
                </a:lnTo>
                <a:lnTo>
                  <a:pt x="32" y="108"/>
                </a:lnTo>
                <a:close/>
                <a:moveTo>
                  <a:pt x="267" y="46"/>
                </a:moveTo>
                <a:lnTo>
                  <a:pt x="267" y="46"/>
                </a:lnTo>
                <a:lnTo>
                  <a:pt x="270" y="46"/>
                </a:lnTo>
                <a:lnTo>
                  <a:pt x="270" y="46"/>
                </a:lnTo>
                <a:lnTo>
                  <a:pt x="267" y="46"/>
                </a:lnTo>
                <a:lnTo>
                  <a:pt x="267" y="46"/>
                </a:lnTo>
                <a:close/>
                <a:moveTo>
                  <a:pt x="140" y="31"/>
                </a:moveTo>
                <a:lnTo>
                  <a:pt x="140" y="31"/>
                </a:lnTo>
                <a:lnTo>
                  <a:pt x="140" y="34"/>
                </a:lnTo>
                <a:lnTo>
                  <a:pt x="140" y="34"/>
                </a:lnTo>
                <a:lnTo>
                  <a:pt x="140" y="32"/>
                </a:lnTo>
                <a:lnTo>
                  <a:pt x="140" y="32"/>
                </a:lnTo>
                <a:lnTo>
                  <a:pt x="140" y="32"/>
                </a:lnTo>
                <a:lnTo>
                  <a:pt x="140" y="31"/>
                </a:lnTo>
                <a:lnTo>
                  <a:pt x="140" y="31"/>
                </a:lnTo>
                <a:close/>
                <a:moveTo>
                  <a:pt x="290" y="282"/>
                </a:moveTo>
                <a:lnTo>
                  <a:pt x="290" y="282"/>
                </a:lnTo>
                <a:lnTo>
                  <a:pt x="290" y="285"/>
                </a:lnTo>
                <a:lnTo>
                  <a:pt x="290" y="285"/>
                </a:lnTo>
                <a:lnTo>
                  <a:pt x="290" y="282"/>
                </a:lnTo>
                <a:lnTo>
                  <a:pt x="290" y="282"/>
                </a:lnTo>
                <a:close/>
                <a:moveTo>
                  <a:pt x="23" y="109"/>
                </a:moveTo>
                <a:lnTo>
                  <a:pt x="23" y="109"/>
                </a:lnTo>
                <a:lnTo>
                  <a:pt x="24" y="109"/>
                </a:lnTo>
                <a:lnTo>
                  <a:pt x="24" y="109"/>
                </a:lnTo>
                <a:lnTo>
                  <a:pt x="24" y="106"/>
                </a:lnTo>
                <a:lnTo>
                  <a:pt x="24" y="106"/>
                </a:lnTo>
                <a:lnTo>
                  <a:pt x="23" y="109"/>
                </a:lnTo>
                <a:lnTo>
                  <a:pt x="23" y="109"/>
                </a:lnTo>
                <a:close/>
                <a:moveTo>
                  <a:pt x="34" y="61"/>
                </a:moveTo>
                <a:lnTo>
                  <a:pt x="34" y="61"/>
                </a:lnTo>
                <a:lnTo>
                  <a:pt x="36" y="61"/>
                </a:lnTo>
                <a:lnTo>
                  <a:pt x="36" y="59"/>
                </a:lnTo>
                <a:lnTo>
                  <a:pt x="36" y="59"/>
                </a:lnTo>
                <a:lnTo>
                  <a:pt x="34" y="61"/>
                </a:lnTo>
                <a:lnTo>
                  <a:pt x="34" y="61"/>
                </a:lnTo>
                <a:lnTo>
                  <a:pt x="34" y="61"/>
                </a:lnTo>
                <a:close/>
                <a:moveTo>
                  <a:pt x="46" y="338"/>
                </a:moveTo>
                <a:lnTo>
                  <a:pt x="46" y="338"/>
                </a:lnTo>
                <a:lnTo>
                  <a:pt x="46" y="336"/>
                </a:lnTo>
                <a:lnTo>
                  <a:pt x="46" y="336"/>
                </a:lnTo>
                <a:lnTo>
                  <a:pt x="44" y="338"/>
                </a:lnTo>
                <a:lnTo>
                  <a:pt x="44" y="338"/>
                </a:lnTo>
                <a:lnTo>
                  <a:pt x="46" y="338"/>
                </a:lnTo>
                <a:lnTo>
                  <a:pt x="46" y="338"/>
                </a:lnTo>
                <a:close/>
                <a:moveTo>
                  <a:pt x="255" y="214"/>
                </a:moveTo>
                <a:lnTo>
                  <a:pt x="255" y="214"/>
                </a:lnTo>
                <a:lnTo>
                  <a:pt x="255" y="211"/>
                </a:lnTo>
                <a:lnTo>
                  <a:pt x="255" y="211"/>
                </a:lnTo>
                <a:lnTo>
                  <a:pt x="255" y="211"/>
                </a:lnTo>
                <a:lnTo>
                  <a:pt x="255" y="211"/>
                </a:lnTo>
                <a:lnTo>
                  <a:pt x="255" y="214"/>
                </a:lnTo>
                <a:lnTo>
                  <a:pt x="255" y="214"/>
                </a:lnTo>
                <a:close/>
                <a:moveTo>
                  <a:pt x="238" y="338"/>
                </a:moveTo>
                <a:lnTo>
                  <a:pt x="238" y="338"/>
                </a:lnTo>
                <a:lnTo>
                  <a:pt x="235" y="338"/>
                </a:lnTo>
                <a:lnTo>
                  <a:pt x="233" y="338"/>
                </a:lnTo>
                <a:lnTo>
                  <a:pt x="233" y="338"/>
                </a:lnTo>
                <a:lnTo>
                  <a:pt x="238" y="338"/>
                </a:lnTo>
                <a:lnTo>
                  <a:pt x="238" y="338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40" y="48"/>
                </a:lnTo>
                <a:lnTo>
                  <a:pt x="40" y="45"/>
                </a:lnTo>
                <a:lnTo>
                  <a:pt x="40" y="45"/>
                </a:lnTo>
                <a:lnTo>
                  <a:pt x="40" y="49"/>
                </a:lnTo>
                <a:lnTo>
                  <a:pt x="40" y="49"/>
                </a:lnTo>
                <a:close/>
                <a:moveTo>
                  <a:pt x="297" y="176"/>
                </a:moveTo>
                <a:lnTo>
                  <a:pt x="297" y="176"/>
                </a:lnTo>
                <a:lnTo>
                  <a:pt x="296" y="177"/>
                </a:lnTo>
                <a:lnTo>
                  <a:pt x="297" y="179"/>
                </a:lnTo>
                <a:lnTo>
                  <a:pt x="297" y="179"/>
                </a:lnTo>
                <a:lnTo>
                  <a:pt x="297" y="176"/>
                </a:lnTo>
                <a:lnTo>
                  <a:pt x="297" y="176"/>
                </a:lnTo>
                <a:close/>
                <a:moveTo>
                  <a:pt x="103" y="28"/>
                </a:moveTo>
                <a:lnTo>
                  <a:pt x="103" y="28"/>
                </a:lnTo>
                <a:lnTo>
                  <a:pt x="101" y="28"/>
                </a:lnTo>
                <a:lnTo>
                  <a:pt x="101" y="28"/>
                </a:lnTo>
                <a:lnTo>
                  <a:pt x="103" y="29"/>
                </a:lnTo>
                <a:lnTo>
                  <a:pt x="103" y="29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97" y="21"/>
                </a:moveTo>
                <a:lnTo>
                  <a:pt x="97" y="21"/>
                </a:lnTo>
                <a:lnTo>
                  <a:pt x="97" y="22"/>
                </a:lnTo>
                <a:lnTo>
                  <a:pt x="97" y="22"/>
                </a:lnTo>
                <a:lnTo>
                  <a:pt x="97" y="22"/>
                </a:lnTo>
                <a:lnTo>
                  <a:pt x="98" y="21"/>
                </a:lnTo>
                <a:lnTo>
                  <a:pt x="98" y="21"/>
                </a:lnTo>
                <a:lnTo>
                  <a:pt x="97" y="21"/>
                </a:lnTo>
                <a:lnTo>
                  <a:pt x="97" y="21"/>
                </a:lnTo>
                <a:close/>
                <a:moveTo>
                  <a:pt x="16" y="325"/>
                </a:moveTo>
                <a:lnTo>
                  <a:pt x="16" y="325"/>
                </a:lnTo>
                <a:lnTo>
                  <a:pt x="16" y="322"/>
                </a:lnTo>
                <a:lnTo>
                  <a:pt x="16" y="322"/>
                </a:lnTo>
                <a:lnTo>
                  <a:pt x="16" y="324"/>
                </a:lnTo>
                <a:lnTo>
                  <a:pt x="16" y="325"/>
                </a:lnTo>
                <a:lnTo>
                  <a:pt x="16" y="325"/>
                </a:lnTo>
                <a:close/>
                <a:moveTo>
                  <a:pt x="105" y="25"/>
                </a:moveTo>
                <a:lnTo>
                  <a:pt x="105" y="25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5" y="25"/>
                </a:lnTo>
                <a:lnTo>
                  <a:pt x="105" y="25"/>
                </a:lnTo>
                <a:close/>
                <a:moveTo>
                  <a:pt x="259" y="38"/>
                </a:moveTo>
                <a:lnTo>
                  <a:pt x="259" y="38"/>
                </a:lnTo>
                <a:lnTo>
                  <a:pt x="257" y="38"/>
                </a:lnTo>
                <a:lnTo>
                  <a:pt x="257" y="38"/>
                </a:lnTo>
                <a:lnTo>
                  <a:pt x="260" y="39"/>
                </a:lnTo>
                <a:lnTo>
                  <a:pt x="260" y="39"/>
                </a:lnTo>
                <a:lnTo>
                  <a:pt x="259" y="38"/>
                </a:lnTo>
                <a:lnTo>
                  <a:pt x="259" y="38"/>
                </a:lnTo>
                <a:close/>
                <a:moveTo>
                  <a:pt x="118" y="8"/>
                </a:moveTo>
                <a:lnTo>
                  <a:pt x="118" y="8"/>
                </a:lnTo>
                <a:lnTo>
                  <a:pt x="118" y="8"/>
                </a:lnTo>
                <a:lnTo>
                  <a:pt x="118" y="8"/>
                </a:lnTo>
                <a:lnTo>
                  <a:pt x="117" y="8"/>
                </a:lnTo>
                <a:lnTo>
                  <a:pt x="117" y="8"/>
                </a:lnTo>
                <a:lnTo>
                  <a:pt x="118" y="8"/>
                </a:lnTo>
                <a:lnTo>
                  <a:pt x="118" y="8"/>
                </a:lnTo>
                <a:close/>
                <a:moveTo>
                  <a:pt x="128" y="29"/>
                </a:moveTo>
                <a:lnTo>
                  <a:pt x="128" y="29"/>
                </a:lnTo>
                <a:lnTo>
                  <a:pt x="127" y="28"/>
                </a:lnTo>
                <a:lnTo>
                  <a:pt x="125" y="28"/>
                </a:lnTo>
                <a:lnTo>
                  <a:pt x="125" y="28"/>
                </a:lnTo>
                <a:lnTo>
                  <a:pt x="128" y="29"/>
                </a:lnTo>
                <a:lnTo>
                  <a:pt x="128" y="29"/>
                </a:lnTo>
                <a:close/>
                <a:moveTo>
                  <a:pt x="168" y="46"/>
                </a:moveTo>
                <a:lnTo>
                  <a:pt x="168" y="46"/>
                </a:lnTo>
                <a:lnTo>
                  <a:pt x="168" y="45"/>
                </a:lnTo>
                <a:lnTo>
                  <a:pt x="168" y="45"/>
                </a:lnTo>
                <a:lnTo>
                  <a:pt x="167" y="45"/>
                </a:lnTo>
                <a:lnTo>
                  <a:pt x="167" y="45"/>
                </a:lnTo>
                <a:lnTo>
                  <a:pt x="167" y="45"/>
                </a:lnTo>
                <a:lnTo>
                  <a:pt x="167" y="45"/>
                </a:lnTo>
                <a:lnTo>
                  <a:pt x="168" y="46"/>
                </a:lnTo>
                <a:lnTo>
                  <a:pt x="168" y="46"/>
                </a:lnTo>
                <a:close/>
                <a:moveTo>
                  <a:pt x="111" y="27"/>
                </a:moveTo>
                <a:lnTo>
                  <a:pt x="111" y="27"/>
                </a:lnTo>
                <a:lnTo>
                  <a:pt x="108" y="28"/>
                </a:lnTo>
                <a:lnTo>
                  <a:pt x="108" y="28"/>
                </a:lnTo>
                <a:lnTo>
                  <a:pt x="110" y="28"/>
                </a:lnTo>
                <a:lnTo>
                  <a:pt x="111" y="27"/>
                </a:lnTo>
                <a:lnTo>
                  <a:pt x="111" y="27"/>
                </a:lnTo>
                <a:close/>
                <a:moveTo>
                  <a:pt x="262" y="46"/>
                </a:moveTo>
                <a:lnTo>
                  <a:pt x="262" y="46"/>
                </a:lnTo>
                <a:lnTo>
                  <a:pt x="263" y="46"/>
                </a:lnTo>
                <a:lnTo>
                  <a:pt x="263" y="46"/>
                </a:lnTo>
                <a:lnTo>
                  <a:pt x="263" y="46"/>
                </a:lnTo>
                <a:lnTo>
                  <a:pt x="262" y="46"/>
                </a:lnTo>
                <a:lnTo>
                  <a:pt x="262" y="46"/>
                </a:lnTo>
                <a:close/>
                <a:moveTo>
                  <a:pt x="275" y="103"/>
                </a:moveTo>
                <a:lnTo>
                  <a:pt x="275" y="103"/>
                </a:lnTo>
                <a:lnTo>
                  <a:pt x="276" y="103"/>
                </a:lnTo>
                <a:lnTo>
                  <a:pt x="276" y="102"/>
                </a:lnTo>
                <a:lnTo>
                  <a:pt x="276" y="102"/>
                </a:lnTo>
                <a:lnTo>
                  <a:pt x="275" y="103"/>
                </a:lnTo>
                <a:lnTo>
                  <a:pt x="275" y="103"/>
                </a:lnTo>
                <a:close/>
                <a:moveTo>
                  <a:pt x="22" y="284"/>
                </a:moveTo>
                <a:lnTo>
                  <a:pt x="22" y="284"/>
                </a:lnTo>
                <a:lnTo>
                  <a:pt x="22" y="287"/>
                </a:lnTo>
                <a:lnTo>
                  <a:pt x="22" y="287"/>
                </a:lnTo>
                <a:lnTo>
                  <a:pt x="22" y="285"/>
                </a:lnTo>
                <a:lnTo>
                  <a:pt x="22" y="284"/>
                </a:lnTo>
                <a:lnTo>
                  <a:pt x="22" y="284"/>
                </a:lnTo>
                <a:close/>
                <a:moveTo>
                  <a:pt x="67" y="28"/>
                </a:moveTo>
                <a:lnTo>
                  <a:pt x="67" y="28"/>
                </a:lnTo>
                <a:lnTo>
                  <a:pt x="68" y="28"/>
                </a:lnTo>
                <a:lnTo>
                  <a:pt x="68" y="28"/>
                </a:lnTo>
                <a:lnTo>
                  <a:pt x="68" y="28"/>
                </a:lnTo>
                <a:lnTo>
                  <a:pt x="68" y="28"/>
                </a:lnTo>
                <a:lnTo>
                  <a:pt x="67" y="28"/>
                </a:lnTo>
                <a:lnTo>
                  <a:pt x="67" y="28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6" y="52"/>
                </a:lnTo>
                <a:lnTo>
                  <a:pt x="46" y="51"/>
                </a:lnTo>
                <a:lnTo>
                  <a:pt x="46" y="51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close/>
                <a:moveTo>
                  <a:pt x="26" y="281"/>
                </a:moveTo>
                <a:lnTo>
                  <a:pt x="26" y="281"/>
                </a:lnTo>
                <a:lnTo>
                  <a:pt x="26" y="281"/>
                </a:lnTo>
                <a:lnTo>
                  <a:pt x="26" y="281"/>
                </a:lnTo>
                <a:lnTo>
                  <a:pt x="26" y="278"/>
                </a:lnTo>
                <a:lnTo>
                  <a:pt x="26" y="278"/>
                </a:lnTo>
                <a:lnTo>
                  <a:pt x="26" y="281"/>
                </a:lnTo>
                <a:lnTo>
                  <a:pt x="26" y="281"/>
                </a:lnTo>
                <a:close/>
                <a:moveTo>
                  <a:pt x="235" y="365"/>
                </a:moveTo>
                <a:lnTo>
                  <a:pt x="235" y="365"/>
                </a:lnTo>
                <a:lnTo>
                  <a:pt x="236" y="366"/>
                </a:lnTo>
                <a:lnTo>
                  <a:pt x="236" y="366"/>
                </a:lnTo>
                <a:lnTo>
                  <a:pt x="236" y="363"/>
                </a:lnTo>
                <a:lnTo>
                  <a:pt x="236" y="363"/>
                </a:lnTo>
                <a:lnTo>
                  <a:pt x="235" y="365"/>
                </a:lnTo>
                <a:lnTo>
                  <a:pt x="235" y="365"/>
                </a:lnTo>
                <a:close/>
                <a:moveTo>
                  <a:pt x="101" y="338"/>
                </a:moveTo>
                <a:lnTo>
                  <a:pt x="101" y="338"/>
                </a:lnTo>
                <a:lnTo>
                  <a:pt x="101" y="338"/>
                </a:lnTo>
                <a:lnTo>
                  <a:pt x="101" y="338"/>
                </a:lnTo>
                <a:lnTo>
                  <a:pt x="105" y="338"/>
                </a:lnTo>
                <a:lnTo>
                  <a:pt x="105" y="338"/>
                </a:lnTo>
                <a:lnTo>
                  <a:pt x="105" y="338"/>
                </a:lnTo>
                <a:lnTo>
                  <a:pt x="105" y="338"/>
                </a:lnTo>
                <a:lnTo>
                  <a:pt x="101" y="338"/>
                </a:lnTo>
                <a:lnTo>
                  <a:pt x="101" y="338"/>
                </a:lnTo>
                <a:close/>
                <a:moveTo>
                  <a:pt x="19" y="272"/>
                </a:moveTo>
                <a:lnTo>
                  <a:pt x="19" y="272"/>
                </a:lnTo>
                <a:lnTo>
                  <a:pt x="19" y="272"/>
                </a:lnTo>
                <a:lnTo>
                  <a:pt x="19" y="272"/>
                </a:lnTo>
                <a:lnTo>
                  <a:pt x="19" y="274"/>
                </a:lnTo>
                <a:lnTo>
                  <a:pt x="19" y="274"/>
                </a:lnTo>
                <a:lnTo>
                  <a:pt x="20" y="274"/>
                </a:lnTo>
                <a:lnTo>
                  <a:pt x="20" y="274"/>
                </a:lnTo>
                <a:lnTo>
                  <a:pt x="19" y="272"/>
                </a:lnTo>
                <a:lnTo>
                  <a:pt x="19" y="272"/>
                </a:lnTo>
                <a:close/>
                <a:moveTo>
                  <a:pt x="202" y="339"/>
                </a:moveTo>
                <a:lnTo>
                  <a:pt x="202" y="339"/>
                </a:lnTo>
                <a:lnTo>
                  <a:pt x="202" y="339"/>
                </a:lnTo>
                <a:lnTo>
                  <a:pt x="202" y="339"/>
                </a:lnTo>
                <a:lnTo>
                  <a:pt x="203" y="341"/>
                </a:lnTo>
                <a:lnTo>
                  <a:pt x="205" y="339"/>
                </a:lnTo>
                <a:lnTo>
                  <a:pt x="205" y="339"/>
                </a:lnTo>
                <a:lnTo>
                  <a:pt x="202" y="339"/>
                </a:lnTo>
                <a:lnTo>
                  <a:pt x="202" y="339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71"/>
                </a:lnTo>
                <a:lnTo>
                  <a:pt x="33" y="271"/>
                </a:lnTo>
                <a:lnTo>
                  <a:pt x="34" y="270"/>
                </a:lnTo>
                <a:lnTo>
                  <a:pt x="33" y="268"/>
                </a:lnTo>
                <a:lnTo>
                  <a:pt x="33" y="268"/>
                </a:lnTo>
                <a:close/>
                <a:moveTo>
                  <a:pt x="265" y="167"/>
                </a:moveTo>
                <a:lnTo>
                  <a:pt x="265" y="167"/>
                </a:lnTo>
                <a:lnTo>
                  <a:pt x="263" y="167"/>
                </a:lnTo>
                <a:lnTo>
                  <a:pt x="263" y="167"/>
                </a:lnTo>
                <a:lnTo>
                  <a:pt x="263" y="170"/>
                </a:lnTo>
                <a:lnTo>
                  <a:pt x="263" y="170"/>
                </a:lnTo>
                <a:lnTo>
                  <a:pt x="265" y="170"/>
                </a:lnTo>
                <a:lnTo>
                  <a:pt x="265" y="170"/>
                </a:lnTo>
                <a:lnTo>
                  <a:pt x="265" y="167"/>
                </a:lnTo>
                <a:lnTo>
                  <a:pt x="265" y="167"/>
                </a:lnTo>
                <a:close/>
                <a:moveTo>
                  <a:pt x="243" y="370"/>
                </a:moveTo>
                <a:lnTo>
                  <a:pt x="243" y="370"/>
                </a:lnTo>
                <a:lnTo>
                  <a:pt x="240" y="370"/>
                </a:lnTo>
                <a:lnTo>
                  <a:pt x="240" y="370"/>
                </a:lnTo>
                <a:lnTo>
                  <a:pt x="242" y="370"/>
                </a:lnTo>
                <a:lnTo>
                  <a:pt x="243" y="370"/>
                </a:lnTo>
                <a:lnTo>
                  <a:pt x="243" y="370"/>
                </a:lnTo>
                <a:close/>
                <a:moveTo>
                  <a:pt x="265" y="17"/>
                </a:moveTo>
                <a:lnTo>
                  <a:pt x="265" y="17"/>
                </a:lnTo>
                <a:lnTo>
                  <a:pt x="266" y="18"/>
                </a:lnTo>
                <a:lnTo>
                  <a:pt x="266" y="18"/>
                </a:lnTo>
                <a:lnTo>
                  <a:pt x="265" y="17"/>
                </a:lnTo>
                <a:lnTo>
                  <a:pt x="265" y="17"/>
                </a:lnTo>
                <a:close/>
                <a:moveTo>
                  <a:pt x="20" y="308"/>
                </a:moveTo>
                <a:lnTo>
                  <a:pt x="20" y="308"/>
                </a:lnTo>
                <a:lnTo>
                  <a:pt x="20" y="308"/>
                </a:lnTo>
                <a:lnTo>
                  <a:pt x="20" y="308"/>
                </a:lnTo>
                <a:lnTo>
                  <a:pt x="20" y="312"/>
                </a:lnTo>
                <a:lnTo>
                  <a:pt x="20" y="312"/>
                </a:lnTo>
                <a:lnTo>
                  <a:pt x="20" y="312"/>
                </a:lnTo>
                <a:lnTo>
                  <a:pt x="20" y="312"/>
                </a:lnTo>
                <a:lnTo>
                  <a:pt x="20" y="308"/>
                </a:lnTo>
                <a:lnTo>
                  <a:pt x="20" y="308"/>
                </a:lnTo>
                <a:close/>
                <a:moveTo>
                  <a:pt x="41" y="244"/>
                </a:moveTo>
                <a:lnTo>
                  <a:pt x="41" y="244"/>
                </a:lnTo>
                <a:lnTo>
                  <a:pt x="41" y="244"/>
                </a:lnTo>
                <a:lnTo>
                  <a:pt x="41" y="244"/>
                </a:lnTo>
                <a:lnTo>
                  <a:pt x="41" y="247"/>
                </a:lnTo>
                <a:lnTo>
                  <a:pt x="41" y="247"/>
                </a:lnTo>
                <a:lnTo>
                  <a:pt x="41" y="244"/>
                </a:lnTo>
                <a:lnTo>
                  <a:pt x="41" y="244"/>
                </a:lnTo>
                <a:close/>
                <a:moveTo>
                  <a:pt x="280" y="311"/>
                </a:moveTo>
                <a:lnTo>
                  <a:pt x="280" y="311"/>
                </a:lnTo>
                <a:lnTo>
                  <a:pt x="282" y="311"/>
                </a:lnTo>
                <a:lnTo>
                  <a:pt x="282" y="309"/>
                </a:lnTo>
                <a:lnTo>
                  <a:pt x="282" y="309"/>
                </a:lnTo>
                <a:lnTo>
                  <a:pt x="280" y="311"/>
                </a:lnTo>
                <a:lnTo>
                  <a:pt x="280" y="311"/>
                </a:lnTo>
                <a:close/>
                <a:moveTo>
                  <a:pt x="32" y="54"/>
                </a:moveTo>
                <a:lnTo>
                  <a:pt x="32" y="54"/>
                </a:lnTo>
                <a:lnTo>
                  <a:pt x="32" y="54"/>
                </a:lnTo>
                <a:lnTo>
                  <a:pt x="32" y="54"/>
                </a:lnTo>
                <a:lnTo>
                  <a:pt x="32" y="54"/>
                </a:lnTo>
                <a:lnTo>
                  <a:pt x="32" y="55"/>
                </a:lnTo>
                <a:lnTo>
                  <a:pt x="32" y="55"/>
                </a:lnTo>
                <a:lnTo>
                  <a:pt x="32" y="54"/>
                </a:lnTo>
                <a:lnTo>
                  <a:pt x="32" y="54"/>
                </a:lnTo>
                <a:close/>
                <a:moveTo>
                  <a:pt x="84" y="18"/>
                </a:moveTo>
                <a:lnTo>
                  <a:pt x="84" y="18"/>
                </a:lnTo>
                <a:lnTo>
                  <a:pt x="81" y="18"/>
                </a:lnTo>
                <a:lnTo>
                  <a:pt x="81" y="18"/>
                </a:lnTo>
                <a:lnTo>
                  <a:pt x="83" y="18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71" y="18"/>
                </a:moveTo>
                <a:lnTo>
                  <a:pt x="71" y="18"/>
                </a:lnTo>
                <a:lnTo>
                  <a:pt x="73" y="18"/>
                </a:lnTo>
                <a:lnTo>
                  <a:pt x="73" y="18"/>
                </a:lnTo>
                <a:lnTo>
                  <a:pt x="73" y="18"/>
                </a:lnTo>
                <a:lnTo>
                  <a:pt x="71" y="18"/>
                </a:lnTo>
                <a:lnTo>
                  <a:pt x="71" y="18"/>
                </a:lnTo>
                <a:close/>
                <a:moveTo>
                  <a:pt x="40" y="66"/>
                </a:moveTo>
                <a:lnTo>
                  <a:pt x="40" y="66"/>
                </a:lnTo>
                <a:lnTo>
                  <a:pt x="39" y="66"/>
                </a:lnTo>
                <a:lnTo>
                  <a:pt x="39" y="68"/>
                </a:lnTo>
                <a:lnTo>
                  <a:pt x="39" y="68"/>
                </a:lnTo>
                <a:lnTo>
                  <a:pt x="40" y="66"/>
                </a:lnTo>
                <a:lnTo>
                  <a:pt x="40" y="66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213" y="36"/>
                </a:lnTo>
                <a:lnTo>
                  <a:pt x="215" y="35"/>
                </a:lnTo>
                <a:lnTo>
                  <a:pt x="215" y="35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28" y="359"/>
                </a:moveTo>
                <a:lnTo>
                  <a:pt x="128" y="359"/>
                </a:lnTo>
                <a:lnTo>
                  <a:pt x="128" y="359"/>
                </a:lnTo>
                <a:lnTo>
                  <a:pt x="128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8" y="359"/>
                </a:lnTo>
                <a:lnTo>
                  <a:pt x="128" y="359"/>
                </a:lnTo>
                <a:close/>
                <a:moveTo>
                  <a:pt x="192" y="34"/>
                </a:moveTo>
                <a:lnTo>
                  <a:pt x="192" y="34"/>
                </a:lnTo>
                <a:lnTo>
                  <a:pt x="191" y="35"/>
                </a:lnTo>
                <a:lnTo>
                  <a:pt x="191" y="35"/>
                </a:lnTo>
                <a:lnTo>
                  <a:pt x="192" y="34"/>
                </a:lnTo>
                <a:lnTo>
                  <a:pt x="192" y="34"/>
                </a:lnTo>
                <a:lnTo>
                  <a:pt x="192" y="34"/>
                </a:lnTo>
                <a:close/>
                <a:moveTo>
                  <a:pt x="256" y="18"/>
                </a:moveTo>
                <a:lnTo>
                  <a:pt x="256" y="18"/>
                </a:lnTo>
                <a:lnTo>
                  <a:pt x="256" y="17"/>
                </a:lnTo>
                <a:lnTo>
                  <a:pt x="256" y="17"/>
                </a:lnTo>
                <a:lnTo>
                  <a:pt x="255" y="17"/>
                </a:lnTo>
                <a:lnTo>
                  <a:pt x="255" y="17"/>
                </a:lnTo>
                <a:lnTo>
                  <a:pt x="255" y="17"/>
                </a:lnTo>
                <a:lnTo>
                  <a:pt x="255" y="17"/>
                </a:lnTo>
                <a:lnTo>
                  <a:pt x="256" y="18"/>
                </a:lnTo>
                <a:lnTo>
                  <a:pt x="256" y="18"/>
                </a:lnTo>
                <a:close/>
                <a:moveTo>
                  <a:pt x="98" y="331"/>
                </a:moveTo>
                <a:lnTo>
                  <a:pt x="98" y="331"/>
                </a:lnTo>
                <a:lnTo>
                  <a:pt x="97" y="329"/>
                </a:lnTo>
                <a:lnTo>
                  <a:pt x="95" y="331"/>
                </a:lnTo>
                <a:lnTo>
                  <a:pt x="95" y="331"/>
                </a:lnTo>
                <a:lnTo>
                  <a:pt x="98" y="331"/>
                </a:lnTo>
                <a:lnTo>
                  <a:pt x="98" y="331"/>
                </a:lnTo>
                <a:close/>
                <a:moveTo>
                  <a:pt x="208" y="32"/>
                </a:moveTo>
                <a:lnTo>
                  <a:pt x="208" y="32"/>
                </a:lnTo>
                <a:lnTo>
                  <a:pt x="208" y="32"/>
                </a:lnTo>
                <a:lnTo>
                  <a:pt x="208" y="32"/>
                </a:lnTo>
                <a:lnTo>
                  <a:pt x="206" y="32"/>
                </a:lnTo>
                <a:lnTo>
                  <a:pt x="206" y="32"/>
                </a:lnTo>
                <a:lnTo>
                  <a:pt x="206" y="32"/>
                </a:lnTo>
                <a:lnTo>
                  <a:pt x="206" y="32"/>
                </a:lnTo>
                <a:lnTo>
                  <a:pt x="208" y="32"/>
                </a:lnTo>
                <a:lnTo>
                  <a:pt x="208" y="32"/>
                </a:lnTo>
                <a:close/>
                <a:moveTo>
                  <a:pt x="252" y="348"/>
                </a:moveTo>
                <a:lnTo>
                  <a:pt x="252" y="348"/>
                </a:lnTo>
                <a:lnTo>
                  <a:pt x="252" y="348"/>
                </a:lnTo>
                <a:lnTo>
                  <a:pt x="252" y="348"/>
                </a:lnTo>
                <a:lnTo>
                  <a:pt x="253" y="346"/>
                </a:lnTo>
                <a:lnTo>
                  <a:pt x="253" y="346"/>
                </a:lnTo>
                <a:lnTo>
                  <a:pt x="252" y="346"/>
                </a:lnTo>
                <a:lnTo>
                  <a:pt x="252" y="348"/>
                </a:lnTo>
                <a:lnTo>
                  <a:pt x="252" y="348"/>
                </a:lnTo>
                <a:close/>
                <a:moveTo>
                  <a:pt x="64" y="18"/>
                </a:moveTo>
                <a:lnTo>
                  <a:pt x="64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4" y="18"/>
                </a:lnTo>
                <a:lnTo>
                  <a:pt x="64" y="18"/>
                </a:lnTo>
                <a:close/>
                <a:moveTo>
                  <a:pt x="252" y="49"/>
                </a:moveTo>
                <a:lnTo>
                  <a:pt x="252" y="49"/>
                </a:lnTo>
                <a:lnTo>
                  <a:pt x="253" y="49"/>
                </a:lnTo>
                <a:lnTo>
                  <a:pt x="253" y="49"/>
                </a:lnTo>
                <a:lnTo>
                  <a:pt x="253" y="49"/>
                </a:lnTo>
                <a:lnTo>
                  <a:pt x="252" y="49"/>
                </a:lnTo>
                <a:lnTo>
                  <a:pt x="252" y="49"/>
                </a:lnTo>
                <a:close/>
                <a:moveTo>
                  <a:pt x="24" y="28"/>
                </a:move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6" y="27"/>
                </a:lnTo>
                <a:lnTo>
                  <a:pt x="26" y="27"/>
                </a:lnTo>
                <a:lnTo>
                  <a:pt x="26" y="27"/>
                </a:lnTo>
                <a:lnTo>
                  <a:pt x="26" y="27"/>
                </a:lnTo>
                <a:lnTo>
                  <a:pt x="24" y="28"/>
                </a:lnTo>
                <a:lnTo>
                  <a:pt x="24" y="28"/>
                </a:lnTo>
                <a:close/>
                <a:moveTo>
                  <a:pt x="124" y="22"/>
                </a:moveTo>
                <a:lnTo>
                  <a:pt x="124" y="22"/>
                </a:lnTo>
                <a:lnTo>
                  <a:pt x="122" y="21"/>
                </a:lnTo>
                <a:lnTo>
                  <a:pt x="121" y="22"/>
                </a:lnTo>
                <a:lnTo>
                  <a:pt x="121" y="22"/>
                </a:lnTo>
                <a:lnTo>
                  <a:pt x="122" y="22"/>
                </a:lnTo>
                <a:lnTo>
                  <a:pt x="124" y="22"/>
                </a:lnTo>
                <a:lnTo>
                  <a:pt x="124" y="22"/>
                </a:lnTo>
                <a:close/>
                <a:moveTo>
                  <a:pt x="19" y="328"/>
                </a:moveTo>
                <a:lnTo>
                  <a:pt x="19" y="328"/>
                </a:lnTo>
                <a:lnTo>
                  <a:pt x="20" y="328"/>
                </a:lnTo>
                <a:lnTo>
                  <a:pt x="19" y="326"/>
                </a:lnTo>
                <a:lnTo>
                  <a:pt x="19" y="326"/>
                </a:lnTo>
                <a:lnTo>
                  <a:pt x="19" y="328"/>
                </a:lnTo>
                <a:lnTo>
                  <a:pt x="19" y="328"/>
                </a:lnTo>
                <a:close/>
                <a:moveTo>
                  <a:pt x="286" y="170"/>
                </a:moveTo>
                <a:lnTo>
                  <a:pt x="286" y="170"/>
                </a:lnTo>
                <a:lnTo>
                  <a:pt x="286" y="170"/>
                </a:lnTo>
                <a:lnTo>
                  <a:pt x="286" y="170"/>
                </a:lnTo>
                <a:lnTo>
                  <a:pt x="286" y="167"/>
                </a:lnTo>
                <a:lnTo>
                  <a:pt x="286" y="167"/>
                </a:lnTo>
                <a:lnTo>
                  <a:pt x="286" y="167"/>
                </a:lnTo>
                <a:lnTo>
                  <a:pt x="286" y="167"/>
                </a:lnTo>
                <a:lnTo>
                  <a:pt x="286" y="170"/>
                </a:lnTo>
                <a:lnTo>
                  <a:pt x="286" y="170"/>
                </a:lnTo>
                <a:close/>
                <a:moveTo>
                  <a:pt x="199" y="27"/>
                </a:moveTo>
                <a:lnTo>
                  <a:pt x="199" y="27"/>
                </a:lnTo>
                <a:lnTo>
                  <a:pt x="199" y="28"/>
                </a:lnTo>
                <a:lnTo>
                  <a:pt x="199" y="28"/>
                </a:lnTo>
                <a:lnTo>
                  <a:pt x="199" y="28"/>
                </a:lnTo>
                <a:lnTo>
                  <a:pt x="199" y="27"/>
                </a:lnTo>
                <a:lnTo>
                  <a:pt x="199" y="27"/>
                </a:lnTo>
                <a:close/>
                <a:moveTo>
                  <a:pt x="205" y="25"/>
                </a:moveTo>
                <a:lnTo>
                  <a:pt x="205" y="25"/>
                </a:lnTo>
                <a:lnTo>
                  <a:pt x="205" y="24"/>
                </a:lnTo>
                <a:lnTo>
                  <a:pt x="205" y="24"/>
                </a:lnTo>
                <a:lnTo>
                  <a:pt x="205" y="25"/>
                </a:lnTo>
                <a:lnTo>
                  <a:pt x="205" y="25"/>
                </a:lnTo>
                <a:close/>
                <a:moveTo>
                  <a:pt x="252" y="360"/>
                </a:moveTo>
                <a:lnTo>
                  <a:pt x="252" y="360"/>
                </a:lnTo>
                <a:lnTo>
                  <a:pt x="252" y="360"/>
                </a:lnTo>
                <a:lnTo>
                  <a:pt x="250" y="360"/>
                </a:lnTo>
                <a:lnTo>
                  <a:pt x="250" y="360"/>
                </a:lnTo>
                <a:lnTo>
                  <a:pt x="252" y="360"/>
                </a:lnTo>
                <a:lnTo>
                  <a:pt x="252" y="360"/>
                </a:lnTo>
                <a:close/>
                <a:moveTo>
                  <a:pt x="47" y="197"/>
                </a:moveTo>
                <a:lnTo>
                  <a:pt x="47" y="197"/>
                </a:lnTo>
                <a:lnTo>
                  <a:pt x="47" y="197"/>
                </a:lnTo>
                <a:lnTo>
                  <a:pt x="47" y="197"/>
                </a:lnTo>
                <a:lnTo>
                  <a:pt x="47" y="198"/>
                </a:lnTo>
                <a:lnTo>
                  <a:pt x="47" y="198"/>
                </a:lnTo>
                <a:lnTo>
                  <a:pt x="47" y="198"/>
                </a:lnTo>
                <a:lnTo>
                  <a:pt x="47" y="198"/>
                </a:lnTo>
                <a:lnTo>
                  <a:pt x="47" y="197"/>
                </a:lnTo>
                <a:lnTo>
                  <a:pt x="47" y="197"/>
                </a:lnTo>
                <a:close/>
                <a:moveTo>
                  <a:pt x="59" y="62"/>
                </a:moveTo>
                <a:lnTo>
                  <a:pt x="59" y="62"/>
                </a:lnTo>
                <a:lnTo>
                  <a:pt x="59" y="62"/>
                </a:lnTo>
                <a:lnTo>
                  <a:pt x="59" y="62"/>
                </a:lnTo>
                <a:lnTo>
                  <a:pt x="59" y="61"/>
                </a:lnTo>
                <a:lnTo>
                  <a:pt x="59" y="61"/>
                </a:lnTo>
                <a:lnTo>
                  <a:pt x="59" y="61"/>
                </a:lnTo>
                <a:lnTo>
                  <a:pt x="59" y="61"/>
                </a:lnTo>
                <a:lnTo>
                  <a:pt x="59" y="62"/>
                </a:lnTo>
                <a:lnTo>
                  <a:pt x="59" y="62"/>
                </a:lnTo>
                <a:close/>
                <a:moveTo>
                  <a:pt x="29" y="345"/>
                </a:moveTo>
                <a:lnTo>
                  <a:pt x="29" y="345"/>
                </a:lnTo>
                <a:lnTo>
                  <a:pt x="30" y="343"/>
                </a:lnTo>
                <a:lnTo>
                  <a:pt x="30" y="343"/>
                </a:lnTo>
                <a:lnTo>
                  <a:pt x="29" y="345"/>
                </a:lnTo>
                <a:lnTo>
                  <a:pt x="29" y="345"/>
                </a:lnTo>
                <a:close/>
                <a:moveTo>
                  <a:pt x="29" y="238"/>
                </a:moveTo>
                <a:lnTo>
                  <a:pt x="29" y="238"/>
                </a:lnTo>
                <a:lnTo>
                  <a:pt x="29" y="238"/>
                </a:lnTo>
                <a:lnTo>
                  <a:pt x="29" y="238"/>
                </a:lnTo>
                <a:lnTo>
                  <a:pt x="29" y="240"/>
                </a:lnTo>
                <a:lnTo>
                  <a:pt x="29" y="240"/>
                </a:lnTo>
                <a:lnTo>
                  <a:pt x="29" y="240"/>
                </a:lnTo>
                <a:lnTo>
                  <a:pt x="29" y="240"/>
                </a:lnTo>
                <a:lnTo>
                  <a:pt x="29" y="238"/>
                </a:lnTo>
                <a:lnTo>
                  <a:pt x="29" y="238"/>
                </a:lnTo>
                <a:close/>
                <a:moveTo>
                  <a:pt x="178" y="362"/>
                </a:moveTo>
                <a:lnTo>
                  <a:pt x="178" y="362"/>
                </a:lnTo>
                <a:lnTo>
                  <a:pt x="178" y="362"/>
                </a:lnTo>
                <a:lnTo>
                  <a:pt x="178" y="362"/>
                </a:lnTo>
                <a:lnTo>
                  <a:pt x="178" y="362"/>
                </a:lnTo>
                <a:lnTo>
                  <a:pt x="176" y="362"/>
                </a:lnTo>
                <a:lnTo>
                  <a:pt x="176" y="362"/>
                </a:lnTo>
                <a:lnTo>
                  <a:pt x="178" y="362"/>
                </a:lnTo>
                <a:lnTo>
                  <a:pt x="178" y="362"/>
                </a:lnTo>
                <a:close/>
                <a:moveTo>
                  <a:pt x="36" y="21"/>
                </a:move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close/>
                <a:moveTo>
                  <a:pt x="77" y="12"/>
                </a:moveTo>
                <a:lnTo>
                  <a:pt x="77" y="12"/>
                </a:lnTo>
                <a:lnTo>
                  <a:pt x="78" y="11"/>
                </a:lnTo>
                <a:lnTo>
                  <a:pt x="78" y="11"/>
                </a:lnTo>
                <a:lnTo>
                  <a:pt x="78" y="11"/>
                </a:lnTo>
                <a:lnTo>
                  <a:pt x="77" y="12"/>
                </a:lnTo>
                <a:lnTo>
                  <a:pt x="77" y="12"/>
                </a:lnTo>
                <a:close/>
                <a:moveTo>
                  <a:pt x="286" y="304"/>
                </a:moveTo>
                <a:lnTo>
                  <a:pt x="286" y="304"/>
                </a:lnTo>
                <a:lnTo>
                  <a:pt x="287" y="304"/>
                </a:lnTo>
                <a:lnTo>
                  <a:pt x="287" y="304"/>
                </a:lnTo>
                <a:lnTo>
                  <a:pt x="287" y="302"/>
                </a:lnTo>
                <a:lnTo>
                  <a:pt x="287" y="302"/>
                </a:lnTo>
                <a:lnTo>
                  <a:pt x="287" y="302"/>
                </a:lnTo>
                <a:lnTo>
                  <a:pt x="287" y="302"/>
                </a:lnTo>
                <a:lnTo>
                  <a:pt x="286" y="304"/>
                </a:lnTo>
                <a:lnTo>
                  <a:pt x="286" y="304"/>
                </a:lnTo>
                <a:close/>
                <a:moveTo>
                  <a:pt x="280" y="61"/>
                </a:moveTo>
                <a:lnTo>
                  <a:pt x="280" y="61"/>
                </a:lnTo>
                <a:lnTo>
                  <a:pt x="280" y="61"/>
                </a:lnTo>
                <a:lnTo>
                  <a:pt x="280" y="61"/>
                </a:lnTo>
                <a:lnTo>
                  <a:pt x="280" y="62"/>
                </a:lnTo>
                <a:lnTo>
                  <a:pt x="280" y="62"/>
                </a:lnTo>
                <a:lnTo>
                  <a:pt x="280" y="62"/>
                </a:lnTo>
                <a:lnTo>
                  <a:pt x="280" y="62"/>
                </a:lnTo>
                <a:lnTo>
                  <a:pt x="280" y="61"/>
                </a:lnTo>
                <a:lnTo>
                  <a:pt x="280" y="61"/>
                </a:lnTo>
                <a:close/>
                <a:moveTo>
                  <a:pt x="113" y="18"/>
                </a:moveTo>
                <a:lnTo>
                  <a:pt x="113" y="18"/>
                </a:lnTo>
                <a:lnTo>
                  <a:pt x="113" y="18"/>
                </a:lnTo>
                <a:lnTo>
                  <a:pt x="113" y="18"/>
                </a:lnTo>
                <a:lnTo>
                  <a:pt x="111" y="18"/>
                </a:lnTo>
                <a:lnTo>
                  <a:pt x="111" y="18"/>
                </a:lnTo>
                <a:lnTo>
                  <a:pt x="113" y="18"/>
                </a:lnTo>
                <a:lnTo>
                  <a:pt x="113" y="18"/>
                </a:lnTo>
                <a:close/>
                <a:moveTo>
                  <a:pt x="37" y="348"/>
                </a:move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lnTo>
                  <a:pt x="36" y="349"/>
                </a:lnTo>
                <a:lnTo>
                  <a:pt x="36" y="349"/>
                </a:lnTo>
                <a:lnTo>
                  <a:pt x="36" y="349"/>
                </a:lnTo>
                <a:lnTo>
                  <a:pt x="36" y="349"/>
                </a:lnTo>
                <a:lnTo>
                  <a:pt x="36" y="349"/>
                </a:lnTo>
                <a:lnTo>
                  <a:pt x="36" y="349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239" y="363"/>
                </a:moveTo>
                <a:lnTo>
                  <a:pt x="239" y="363"/>
                </a:lnTo>
                <a:lnTo>
                  <a:pt x="239" y="365"/>
                </a:lnTo>
                <a:lnTo>
                  <a:pt x="239" y="365"/>
                </a:lnTo>
                <a:lnTo>
                  <a:pt x="240" y="363"/>
                </a:lnTo>
                <a:lnTo>
                  <a:pt x="240" y="363"/>
                </a:lnTo>
                <a:lnTo>
                  <a:pt x="240" y="363"/>
                </a:lnTo>
                <a:lnTo>
                  <a:pt x="240" y="363"/>
                </a:lnTo>
                <a:lnTo>
                  <a:pt x="239" y="363"/>
                </a:lnTo>
                <a:lnTo>
                  <a:pt x="239" y="363"/>
                </a:lnTo>
                <a:close/>
                <a:moveTo>
                  <a:pt x="117" y="338"/>
                </a:moveTo>
                <a:lnTo>
                  <a:pt x="117" y="338"/>
                </a:lnTo>
                <a:lnTo>
                  <a:pt x="118" y="338"/>
                </a:lnTo>
                <a:lnTo>
                  <a:pt x="118" y="338"/>
                </a:lnTo>
                <a:lnTo>
                  <a:pt x="117" y="336"/>
                </a:lnTo>
                <a:lnTo>
                  <a:pt x="117" y="336"/>
                </a:lnTo>
                <a:lnTo>
                  <a:pt x="117" y="338"/>
                </a:lnTo>
                <a:lnTo>
                  <a:pt x="117" y="338"/>
                </a:lnTo>
                <a:close/>
                <a:moveTo>
                  <a:pt x="189" y="355"/>
                </a:moveTo>
                <a:lnTo>
                  <a:pt x="189" y="355"/>
                </a:lnTo>
                <a:lnTo>
                  <a:pt x="188" y="353"/>
                </a:lnTo>
                <a:lnTo>
                  <a:pt x="188" y="355"/>
                </a:lnTo>
                <a:lnTo>
                  <a:pt x="188" y="355"/>
                </a:lnTo>
                <a:lnTo>
                  <a:pt x="189" y="355"/>
                </a:lnTo>
                <a:lnTo>
                  <a:pt x="189" y="355"/>
                </a:lnTo>
                <a:close/>
                <a:moveTo>
                  <a:pt x="238" y="28"/>
                </a:moveTo>
                <a:lnTo>
                  <a:pt x="238" y="28"/>
                </a:lnTo>
                <a:lnTo>
                  <a:pt x="238" y="28"/>
                </a:lnTo>
                <a:lnTo>
                  <a:pt x="238" y="28"/>
                </a:lnTo>
                <a:lnTo>
                  <a:pt x="238" y="28"/>
                </a:lnTo>
                <a:lnTo>
                  <a:pt x="238" y="28"/>
                </a:lnTo>
                <a:lnTo>
                  <a:pt x="239" y="28"/>
                </a:lnTo>
                <a:lnTo>
                  <a:pt x="239" y="28"/>
                </a:lnTo>
                <a:lnTo>
                  <a:pt x="238" y="28"/>
                </a:lnTo>
                <a:lnTo>
                  <a:pt x="238" y="28"/>
                </a:lnTo>
                <a:close/>
                <a:moveTo>
                  <a:pt x="286" y="46"/>
                </a:moveTo>
                <a:lnTo>
                  <a:pt x="286" y="46"/>
                </a:lnTo>
                <a:lnTo>
                  <a:pt x="286" y="46"/>
                </a:lnTo>
                <a:lnTo>
                  <a:pt x="286" y="46"/>
                </a:lnTo>
                <a:lnTo>
                  <a:pt x="286" y="48"/>
                </a:lnTo>
                <a:lnTo>
                  <a:pt x="286" y="48"/>
                </a:lnTo>
                <a:lnTo>
                  <a:pt x="286" y="46"/>
                </a:lnTo>
                <a:lnTo>
                  <a:pt x="286" y="46"/>
                </a:lnTo>
                <a:lnTo>
                  <a:pt x="286" y="46"/>
                </a:lnTo>
                <a:lnTo>
                  <a:pt x="286" y="46"/>
                </a:lnTo>
                <a:close/>
                <a:moveTo>
                  <a:pt x="276" y="258"/>
                </a:move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60"/>
                </a:lnTo>
                <a:lnTo>
                  <a:pt x="276" y="260"/>
                </a:lnTo>
                <a:lnTo>
                  <a:pt x="276" y="260"/>
                </a:lnTo>
                <a:lnTo>
                  <a:pt x="276" y="260"/>
                </a:lnTo>
                <a:lnTo>
                  <a:pt x="276" y="258"/>
                </a:lnTo>
                <a:lnTo>
                  <a:pt x="276" y="258"/>
                </a:lnTo>
                <a:close/>
                <a:moveTo>
                  <a:pt x="253" y="28"/>
                </a:moveTo>
                <a:lnTo>
                  <a:pt x="253" y="28"/>
                </a:lnTo>
                <a:lnTo>
                  <a:pt x="253" y="28"/>
                </a:lnTo>
                <a:lnTo>
                  <a:pt x="253" y="28"/>
                </a:lnTo>
                <a:lnTo>
                  <a:pt x="255" y="28"/>
                </a:lnTo>
                <a:lnTo>
                  <a:pt x="255" y="28"/>
                </a:lnTo>
                <a:lnTo>
                  <a:pt x="255" y="28"/>
                </a:lnTo>
                <a:lnTo>
                  <a:pt x="255" y="28"/>
                </a:lnTo>
                <a:lnTo>
                  <a:pt x="253" y="28"/>
                </a:lnTo>
                <a:lnTo>
                  <a:pt x="253" y="28"/>
                </a:lnTo>
                <a:close/>
                <a:moveTo>
                  <a:pt x="277" y="85"/>
                </a:moveTo>
                <a:lnTo>
                  <a:pt x="277" y="85"/>
                </a:lnTo>
                <a:lnTo>
                  <a:pt x="277" y="85"/>
                </a:lnTo>
                <a:lnTo>
                  <a:pt x="277" y="85"/>
                </a:lnTo>
                <a:lnTo>
                  <a:pt x="277" y="85"/>
                </a:lnTo>
                <a:lnTo>
                  <a:pt x="277" y="85"/>
                </a:lnTo>
                <a:lnTo>
                  <a:pt x="277" y="85"/>
                </a:lnTo>
                <a:lnTo>
                  <a:pt x="277" y="85"/>
                </a:lnTo>
                <a:lnTo>
                  <a:pt x="277" y="85"/>
                </a:lnTo>
                <a:lnTo>
                  <a:pt x="277" y="85"/>
                </a:lnTo>
                <a:close/>
                <a:moveTo>
                  <a:pt x="203" y="366"/>
                </a:moveTo>
                <a:lnTo>
                  <a:pt x="203" y="366"/>
                </a:lnTo>
                <a:lnTo>
                  <a:pt x="205" y="366"/>
                </a:lnTo>
                <a:lnTo>
                  <a:pt x="205" y="366"/>
                </a:lnTo>
                <a:lnTo>
                  <a:pt x="203" y="366"/>
                </a:lnTo>
                <a:lnTo>
                  <a:pt x="203" y="366"/>
                </a:lnTo>
                <a:close/>
                <a:moveTo>
                  <a:pt x="22" y="54"/>
                </a:moveTo>
                <a:lnTo>
                  <a:pt x="22" y="54"/>
                </a:lnTo>
                <a:lnTo>
                  <a:pt x="23" y="54"/>
                </a:lnTo>
                <a:lnTo>
                  <a:pt x="23" y="54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4"/>
                </a:lnTo>
                <a:lnTo>
                  <a:pt x="22" y="54"/>
                </a:lnTo>
                <a:close/>
                <a:moveTo>
                  <a:pt x="211" y="36"/>
                </a:moveTo>
                <a:lnTo>
                  <a:pt x="211" y="36"/>
                </a:lnTo>
                <a:lnTo>
                  <a:pt x="209" y="35"/>
                </a:lnTo>
                <a:lnTo>
                  <a:pt x="209" y="36"/>
                </a:lnTo>
                <a:lnTo>
                  <a:pt x="209" y="36"/>
                </a:lnTo>
                <a:lnTo>
                  <a:pt x="209" y="36"/>
                </a:lnTo>
                <a:lnTo>
                  <a:pt x="209" y="36"/>
                </a:lnTo>
                <a:lnTo>
                  <a:pt x="211" y="36"/>
                </a:lnTo>
                <a:lnTo>
                  <a:pt x="211" y="36"/>
                </a:lnTo>
                <a:close/>
                <a:moveTo>
                  <a:pt x="131" y="35"/>
                </a:moveTo>
                <a:lnTo>
                  <a:pt x="131" y="35"/>
                </a:lnTo>
                <a:lnTo>
                  <a:pt x="131" y="35"/>
                </a:lnTo>
                <a:lnTo>
                  <a:pt x="131" y="34"/>
                </a:lnTo>
                <a:lnTo>
                  <a:pt x="131" y="34"/>
                </a:lnTo>
                <a:lnTo>
                  <a:pt x="131" y="35"/>
                </a:lnTo>
                <a:lnTo>
                  <a:pt x="131" y="35"/>
                </a:lnTo>
                <a:close/>
                <a:moveTo>
                  <a:pt x="16" y="156"/>
                </a:moveTo>
                <a:lnTo>
                  <a:pt x="16" y="156"/>
                </a:lnTo>
                <a:lnTo>
                  <a:pt x="16" y="156"/>
                </a:lnTo>
                <a:lnTo>
                  <a:pt x="16" y="156"/>
                </a:lnTo>
                <a:lnTo>
                  <a:pt x="16" y="156"/>
                </a:lnTo>
                <a:lnTo>
                  <a:pt x="16" y="156"/>
                </a:lnTo>
                <a:lnTo>
                  <a:pt x="16" y="156"/>
                </a:lnTo>
                <a:lnTo>
                  <a:pt x="16" y="156"/>
                </a:lnTo>
                <a:lnTo>
                  <a:pt x="16" y="156"/>
                </a:lnTo>
                <a:lnTo>
                  <a:pt x="16" y="156"/>
                </a:lnTo>
                <a:close/>
                <a:moveTo>
                  <a:pt x="26" y="71"/>
                </a:moveTo>
                <a:lnTo>
                  <a:pt x="26" y="71"/>
                </a:lnTo>
                <a:lnTo>
                  <a:pt x="27" y="69"/>
                </a:lnTo>
                <a:lnTo>
                  <a:pt x="27" y="69"/>
                </a:lnTo>
                <a:lnTo>
                  <a:pt x="26" y="71"/>
                </a:lnTo>
                <a:lnTo>
                  <a:pt x="26" y="71"/>
                </a:lnTo>
                <a:close/>
                <a:moveTo>
                  <a:pt x="265" y="44"/>
                </a:moveTo>
                <a:lnTo>
                  <a:pt x="265" y="44"/>
                </a:lnTo>
                <a:lnTo>
                  <a:pt x="265" y="44"/>
                </a:lnTo>
                <a:lnTo>
                  <a:pt x="265" y="44"/>
                </a:lnTo>
                <a:lnTo>
                  <a:pt x="265" y="44"/>
                </a:lnTo>
                <a:lnTo>
                  <a:pt x="265" y="44"/>
                </a:lnTo>
                <a:lnTo>
                  <a:pt x="265" y="44"/>
                </a:lnTo>
                <a:lnTo>
                  <a:pt x="265" y="44"/>
                </a:lnTo>
                <a:lnTo>
                  <a:pt x="265" y="44"/>
                </a:lnTo>
                <a:lnTo>
                  <a:pt x="265" y="44"/>
                </a:lnTo>
                <a:close/>
                <a:moveTo>
                  <a:pt x="283" y="42"/>
                </a:moveTo>
                <a:lnTo>
                  <a:pt x="283" y="42"/>
                </a:lnTo>
                <a:lnTo>
                  <a:pt x="283" y="42"/>
                </a:lnTo>
                <a:lnTo>
                  <a:pt x="283" y="42"/>
                </a:lnTo>
                <a:lnTo>
                  <a:pt x="283" y="44"/>
                </a:lnTo>
                <a:lnTo>
                  <a:pt x="283" y="44"/>
                </a:lnTo>
                <a:lnTo>
                  <a:pt x="283" y="44"/>
                </a:lnTo>
                <a:lnTo>
                  <a:pt x="283" y="44"/>
                </a:lnTo>
                <a:lnTo>
                  <a:pt x="283" y="42"/>
                </a:lnTo>
                <a:lnTo>
                  <a:pt x="283" y="42"/>
                </a:lnTo>
                <a:close/>
                <a:moveTo>
                  <a:pt x="206" y="28"/>
                </a:moveTo>
                <a:lnTo>
                  <a:pt x="206" y="28"/>
                </a:lnTo>
                <a:lnTo>
                  <a:pt x="208" y="28"/>
                </a:lnTo>
                <a:lnTo>
                  <a:pt x="208" y="28"/>
                </a:lnTo>
                <a:lnTo>
                  <a:pt x="206" y="28"/>
                </a:lnTo>
                <a:lnTo>
                  <a:pt x="206" y="28"/>
                </a:lnTo>
                <a:lnTo>
                  <a:pt x="206" y="28"/>
                </a:lnTo>
                <a:lnTo>
                  <a:pt x="206" y="28"/>
                </a:lnTo>
                <a:close/>
                <a:moveTo>
                  <a:pt x="283" y="353"/>
                </a:moveTo>
                <a:lnTo>
                  <a:pt x="283" y="353"/>
                </a:lnTo>
                <a:lnTo>
                  <a:pt x="283" y="353"/>
                </a:lnTo>
                <a:lnTo>
                  <a:pt x="283" y="353"/>
                </a:lnTo>
                <a:lnTo>
                  <a:pt x="283" y="355"/>
                </a:lnTo>
                <a:lnTo>
                  <a:pt x="283" y="355"/>
                </a:lnTo>
                <a:lnTo>
                  <a:pt x="283" y="355"/>
                </a:lnTo>
                <a:lnTo>
                  <a:pt x="283" y="355"/>
                </a:lnTo>
                <a:lnTo>
                  <a:pt x="283" y="353"/>
                </a:lnTo>
                <a:lnTo>
                  <a:pt x="283" y="353"/>
                </a:lnTo>
                <a:close/>
                <a:moveTo>
                  <a:pt x="269" y="186"/>
                </a:moveTo>
                <a:lnTo>
                  <a:pt x="269" y="186"/>
                </a:lnTo>
                <a:lnTo>
                  <a:pt x="269" y="186"/>
                </a:lnTo>
                <a:lnTo>
                  <a:pt x="269" y="186"/>
                </a:lnTo>
                <a:lnTo>
                  <a:pt x="269" y="187"/>
                </a:lnTo>
                <a:lnTo>
                  <a:pt x="269" y="187"/>
                </a:lnTo>
                <a:lnTo>
                  <a:pt x="269" y="187"/>
                </a:lnTo>
                <a:lnTo>
                  <a:pt x="269" y="187"/>
                </a:lnTo>
                <a:lnTo>
                  <a:pt x="269" y="186"/>
                </a:lnTo>
                <a:lnTo>
                  <a:pt x="269" y="186"/>
                </a:lnTo>
                <a:close/>
                <a:moveTo>
                  <a:pt x="37" y="208"/>
                </a:moveTo>
                <a:lnTo>
                  <a:pt x="37" y="208"/>
                </a:lnTo>
                <a:lnTo>
                  <a:pt x="37" y="208"/>
                </a:lnTo>
                <a:lnTo>
                  <a:pt x="37" y="208"/>
                </a:lnTo>
                <a:lnTo>
                  <a:pt x="37" y="208"/>
                </a:lnTo>
                <a:lnTo>
                  <a:pt x="37" y="208"/>
                </a:lnTo>
                <a:lnTo>
                  <a:pt x="37" y="208"/>
                </a:lnTo>
                <a:lnTo>
                  <a:pt x="37" y="208"/>
                </a:lnTo>
                <a:lnTo>
                  <a:pt x="37" y="208"/>
                </a:lnTo>
                <a:lnTo>
                  <a:pt x="37" y="208"/>
                </a:lnTo>
                <a:close/>
                <a:moveTo>
                  <a:pt x="50" y="12"/>
                </a:moveTo>
                <a:lnTo>
                  <a:pt x="50" y="12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1" y="12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91" y="12"/>
                </a:move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lnTo>
                  <a:pt x="91" y="12"/>
                </a:lnTo>
                <a:close/>
                <a:moveTo>
                  <a:pt x="140" y="38"/>
                </a:moveTo>
                <a:lnTo>
                  <a:pt x="140" y="38"/>
                </a:lnTo>
                <a:lnTo>
                  <a:pt x="140" y="36"/>
                </a:lnTo>
                <a:lnTo>
                  <a:pt x="140" y="36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close/>
                <a:moveTo>
                  <a:pt x="202" y="21"/>
                </a:moveTo>
                <a:lnTo>
                  <a:pt x="202" y="21"/>
                </a:lnTo>
                <a:lnTo>
                  <a:pt x="203" y="21"/>
                </a:lnTo>
                <a:lnTo>
                  <a:pt x="203" y="21"/>
                </a:lnTo>
                <a:lnTo>
                  <a:pt x="203" y="21"/>
                </a:lnTo>
                <a:lnTo>
                  <a:pt x="202" y="21"/>
                </a:lnTo>
                <a:lnTo>
                  <a:pt x="202" y="21"/>
                </a:lnTo>
                <a:close/>
                <a:moveTo>
                  <a:pt x="279" y="331"/>
                </a:moveTo>
                <a:lnTo>
                  <a:pt x="279" y="331"/>
                </a:lnTo>
                <a:lnTo>
                  <a:pt x="279" y="331"/>
                </a:lnTo>
                <a:lnTo>
                  <a:pt x="279" y="331"/>
                </a:lnTo>
                <a:lnTo>
                  <a:pt x="279" y="329"/>
                </a:lnTo>
                <a:lnTo>
                  <a:pt x="279" y="329"/>
                </a:lnTo>
                <a:lnTo>
                  <a:pt x="279" y="329"/>
                </a:lnTo>
                <a:lnTo>
                  <a:pt x="279" y="329"/>
                </a:lnTo>
                <a:lnTo>
                  <a:pt x="279" y="331"/>
                </a:lnTo>
                <a:lnTo>
                  <a:pt x="279" y="331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52"/>
          <p:cNvSpPr>
            <a:spLocks noEditPoints="1"/>
          </p:cNvSpPr>
          <p:nvPr/>
        </p:nvSpPr>
        <p:spPr bwMode="auto">
          <a:xfrm>
            <a:off x="1517943" y="761854"/>
            <a:ext cx="1199663" cy="1223063"/>
          </a:xfrm>
          <a:custGeom>
            <a:avLst/>
            <a:gdLst>
              <a:gd name="T0" fmla="*/ 109 w 354"/>
              <a:gd name="T1" fmla="*/ 39 h 394"/>
              <a:gd name="T2" fmla="*/ 281 w 354"/>
              <a:gd name="T3" fmla="*/ 220 h 394"/>
              <a:gd name="T4" fmla="*/ 111 w 354"/>
              <a:gd name="T5" fmla="*/ 84 h 394"/>
              <a:gd name="T6" fmla="*/ 327 w 354"/>
              <a:gd name="T7" fmla="*/ 269 h 394"/>
              <a:gd name="T8" fmla="*/ 141 w 354"/>
              <a:gd name="T9" fmla="*/ 324 h 394"/>
              <a:gd name="T10" fmla="*/ 250 w 354"/>
              <a:gd name="T11" fmla="*/ 364 h 394"/>
              <a:gd name="T12" fmla="*/ 52 w 354"/>
              <a:gd name="T13" fmla="*/ 152 h 394"/>
              <a:gd name="T14" fmla="*/ 146 w 354"/>
              <a:gd name="T15" fmla="*/ 78 h 394"/>
              <a:gd name="T16" fmla="*/ 91 w 354"/>
              <a:gd name="T17" fmla="*/ 122 h 394"/>
              <a:gd name="T18" fmla="*/ 72 w 354"/>
              <a:gd name="T19" fmla="*/ 147 h 394"/>
              <a:gd name="T20" fmla="*/ 141 w 354"/>
              <a:gd name="T21" fmla="*/ 216 h 394"/>
              <a:gd name="T22" fmla="*/ 149 w 354"/>
              <a:gd name="T23" fmla="*/ 354 h 394"/>
              <a:gd name="T24" fmla="*/ 186 w 354"/>
              <a:gd name="T25" fmla="*/ 185 h 394"/>
              <a:gd name="T26" fmla="*/ 223 w 354"/>
              <a:gd name="T27" fmla="*/ 233 h 394"/>
              <a:gd name="T28" fmla="*/ 170 w 354"/>
              <a:gd name="T29" fmla="*/ 226 h 394"/>
              <a:gd name="T30" fmla="*/ 197 w 354"/>
              <a:gd name="T31" fmla="*/ 112 h 394"/>
              <a:gd name="T32" fmla="*/ 142 w 354"/>
              <a:gd name="T33" fmla="*/ 134 h 394"/>
              <a:gd name="T34" fmla="*/ 121 w 354"/>
              <a:gd name="T35" fmla="*/ 212 h 394"/>
              <a:gd name="T36" fmla="*/ 126 w 354"/>
              <a:gd name="T37" fmla="*/ 124 h 394"/>
              <a:gd name="T38" fmla="*/ 216 w 354"/>
              <a:gd name="T39" fmla="*/ 132 h 394"/>
              <a:gd name="T40" fmla="*/ 64 w 354"/>
              <a:gd name="T41" fmla="*/ 277 h 394"/>
              <a:gd name="T42" fmla="*/ 84 w 354"/>
              <a:gd name="T43" fmla="*/ 174 h 394"/>
              <a:gd name="T44" fmla="*/ 104 w 354"/>
              <a:gd name="T45" fmla="*/ 317 h 394"/>
              <a:gd name="T46" fmla="*/ 121 w 354"/>
              <a:gd name="T47" fmla="*/ 185 h 394"/>
              <a:gd name="T48" fmla="*/ 65 w 354"/>
              <a:gd name="T49" fmla="*/ 191 h 394"/>
              <a:gd name="T50" fmla="*/ 220 w 354"/>
              <a:gd name="T51" fmla="*/ 159 h 394"/>
              <a:gd name="T52" fmla="*/ 206 w 354"/>
              <a:gd name="T53" fmla="*/ 166 h 394"/>
              <a:gd name="T54" fmla="*/ 139 w 354"/>
              <a:gd name="T55" fmla="*/ 111 h 394"/>
              <a:gd name="T56" fmla="*/ 151 w 354"/>
              <a:gd name="T57" fmla="*/ 260 h 394"/>
              <a:gd name="T58" fmla="*/ 115 w 354"/>
              <a:gd name="T59" fmla="*/ 317 h 394"/>
              <a:gd name="T60" fmla="*/ 136 w 354"/>
              <a:gd name="T61" fmla="*/ 80 h 394"/>
              <a:gd name="T62" fmla="*/ 264 w 354"/>
              <a:gd name="T63" fmla="*/ 360 h 394"/>
              <a:gd name="T64" fmla="*/ 233 w 354"/>
              <a:gd name="T65" fmla="*/ 122 h 394"/>
              <a:gd name="T66" fmla="*/ 14 w 354"/>
              <a:gd name="T67" fmla="*/ 196 h 394"/>
              <a:gd name="T68" fmla="*/ 224 w 354"/>
              <a:gd name="T69" fmla="*/ 139 h 394"/>
              <a:gd name="T70" fmla="*/ 335 w 354"/>
              <a:gd name="T71" fmla="*/ 293 h 394"/>
              <a:gd name="T72" fmla="*/ 195 w 354"/>
              <a:gd name="T73" fmla="*/ 215 h 394"/>
              <a:gd name="T74" fmla="*/ 203 w 354"/>
              <a:gd name="T75" fmla="*/ 77 h 394"/>
              <a:gd name="T76" fmla="*/ 115 w 354"/>
              <a:gd name="T77" fmla="*/ 299 h 394"/>
              <a:gd name="T78" fmla="*/ 190 w 354"/>
              <a:gd name="T79" fmla="*/ 259 h 394"/>
              <a:gd name="T80" fmla="*/ 212 w 354"/>
              <a:gd name="T81" fmla="*/ 185 h 394"/>
              <a:gd name="T82" fmla="*/ 75 w 354"/>
              <a:gd name="T83" fmla="*/ 303 h 394"/>
              <a:gd name="T84" fmla="*/ 48 w 354"/>
              <a:gd name="T85" fmla="*/ 297 h 394"/>
              <a:gd name="T86" fmla="*/ 197 w 354"/>
              <a:gd name="T87" fmla="*/ 250 h 394"/>
              <a:gd name="T88" fmla="*/ 54 w 354"/>
              <a:gd name="T89" fmla="*/ 284 h 394"/>
              <a:gd name="T90" fmla="*/ 250 w 354"/>
              <a:gd name="T91" fmla="*/ 220 h 394"/>
              <a:gd name="T92" fmla="*/ 182 w 354"/>
              <a:gd name="T93" fmla="*/ 309 h 394"/>
              <a:gd name="T94" fmla="*/ 266 w 354"/>
              <a:gd name="T95" fmla="*/ 142 h 394"/>
              <a:gd name="T96" fmla="*/ 203 w 354"/>
              <a:gd name="T97" fmla="*/ 203 h 394"/>
              <a:gd name="T98" fmla="*/ 320 w 354"/>
              <a:gd name="T99" fmla="*/ 270 h 394"/>
              <a:gd name="T100" fmla="*/ 160 w 354"/>
              <a:gd name="T101" fmla="*/ 230 h 394"/>
              <a:gd name="T102" fmla="*/ 233 w 354"/>
              <a:gd name="T103" fmla="*/ 300 h 394"/>
              <a:gd name="T104" fmla="*/ 40 w 354"/>
              <a:gd name="T105" fmla="*/ 253 h 394"/>
              <a:gd name="T106" fmla="*/ 133 w 354"/>
              <a:gd name="T107" fmla="*/ 71 h 394"/>
              <a:gd name="T108" fmla="*/ 236 w 354"/>
              <a:gd name="T109" fmla="*/ 334 h 394"/>
              <a:gd name="T110" fmla="*/ 99 w 354"/>
              <a:gd name="T111" fmla="*/ 260 h 394"/>
              <a:gd name="T112" fmla="*/ 216 w 354"/>
              <a:gd name="T113" fmla="*/ 243 h 394"/>
              <a:gd name="T114" fmla="*/ 180 w 354"/>
              <a:gd name="T115" fmla="*/ 301 h 394"/>
              <a:gd name="T116" fmla="*/ 205 w 354"/>
              <a:gd name="T117" fmla="*/ 225 h 394"/>
              <a:gd name="T118" fmla="*/ 142 w 354"/>
              <a:gd name="T119" fmla="*/ 306 h 394"/>
              <a:gd name="T120" fmla="*/ 71 w 354"/>
              <a:gd name="T121" fmla="*/ 250 h 394"/>
              <a:gd name="T122" fmla="*/ 293 w 354"/>
              <a:gd name="T123" fmla="*/ 284 h 394"/>
              <a:gd name="T124" fmla="*/ 192 w 354"/>
              <a:gd name="T125" fmla="*/ 303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94">
                <a:moveTo>
                  <a:pt x="270" y="259"/>
                </a:moveTo>
                <a:lnTo>
                  <a:pt x="270" y="259"/>
                </a:lnTo>
                <a:lnTo>
                  <a:pt x="277" y="259"/>
                </a:lnTo>
                <a:lnTo>
                  <a:pt x="277" y="259"/>
                </a:lnTo>
                <a:lnTo>
                  <a:pt x="298" y="259"/>
                </a:lnTo>
                <a:lnTo>
                  <a:pt x="298" y="259"/>
                </a:lnTo>
                <a:lnTo>
                  <a:pt x="324" y="257"/>
                </a:lnTo>
                <a:lnTo>
                  <a:pt x="348" y="257"/>
                </a:lnTo>
                <a:lnTo>
                  <a:pt x="348" y="257"/>
                </a:lnTo>
                <a:lnTo>
                  <a:pt x="351" y="257"/>
                </a:lnTo>
                <a:lnTo>
                  <a:pt x="351" y="257"/>
                </a:lnTo>
                <a:lnTo>
                  <a:pt x="352" y="257"/>
                </a:lnTo>
                <a:lnTo>
                  <a:pt x="352" y="257"/>
                </a:lnTo>
                <a:lnTo>
                  <a:pt x="354" y="260"/>
                </a:lnTo>
                <a:lnTo>
                  <a:pt x="354" y="262"/>
                </a:lnTo>
                <a:lnTo>
                  <a:pt x="354" y="263"/>
                </a:lnTo>
                <a:lnTo>
                  <a:pt x="354" y="263"/>
                </a:lnTo>
                <a:lnTo>
                  <a:pt x="352" y="264"/>
                </a:lnTo>
                <a:lnTo>
                  <a:pt x="352" y="264"/>
                </a:lnTo>
                <a:lnTo>
                  <a:pt x="352" y="273"/>
                </a:lnTo>
                <a:lnTo>
                  <a:pt x="349" y="282"/>
                </a:lnTo>
                <a:lnTo>
                  <a:pt x="349" y="282"/>
                </a:lnTo>
                <a:lnTo>
                  <a:pt x="342" y="303"/>
                </a:lnTo>
                <a:lnTo>
                  <a:pt x="342" y="303"/>
                </a:lnTo>
                <a:lnTo>
                  <a:pt x="341" y="310"/>
                </a:lnTo>
                <a:lnTo>
                  <a:pt x="341" y="310"/>
                </a:lnTo>
                <a:lnTo>
                  <a:pt x="334" y="324"/>
                </a:lnTo>
                <a:lnTo>
                  <a:pt x="325" y="336"/>
                </a:lnTo>
                <a:lnTo>
                  <a:pt x="325" y="336"/>
                </a:lnTo>
                <a:lnTo>
                  <a:pt x="318" y="345"/>
                </a:lnTo>
                <a:lnTo>
                  <a:pt x="310" y="354"/>
                </a:lnTo>
                <a:lnTo>
                  <a:pt x="310" y="354"/>
                </a:lnTo>
                <a:lnTo>
                  <a:pt x="303" y="361"/>
                </a:lnTo>
                <a:lnTo>
                  <a:pt x="303" y="361"/>
                </a:lnTo>
                <a:lnTo>
                  <a:pt x="295" y="367"/>
                </a:lnTo>
                <a:lnTo>
                  <a:pt x="288" y="372"/>
                </a:lnTo>
                <a:lnTo>
                  <a:pt x="271" y="382"/>
                </a:lnTo>
                <a:lnTo>
                  <a:pt x="271" y="382"/>
                </a:lnTo>
                <a:lnTo>
                  <a:pt x="261" y="387"/>
                </a:lnTo>
                <a:lnTo>
                  <a:pt x="249" y="390"/>
                </a:lnTo>
                <a:lnTo>
                  <a:pt x="249" y="390"/>
                </a:lnTo>
                <a:lnTo>
                  <a:pt x="241" y="392"/>
                </a:lnTo>
                <a:lnTo>
                  <a:pt x="241" y="392"/>
                </a:lnTo>
                <a:lnTo>
                  <a:pt x="232" y="394"/>
                </a:lnTo>
                <a:lnTo>
                  <a:pt x="222" y="394"/>
                </a:lnTo>
                <a:lnTo>
                  <a:pt x="222" y="394"/>
                </a:lnTo>
                <a:lnTo>
                  <a:pt x="206" y="392"/>
                </a:lnTo>
                <a:lnTo>
                  <a:pt x="206" y="392"/>
                </a:lnTo>
                <a:lnTo>
                  <a:pt x="190" y="391"/>
                </a:lnTo>
                <a:lnTo>
                  <a:pt x="175" y="387"/>
                </a:lnTo>
                <a:lnTo>
                  <a:pt x="175" y="387"/>
                </a:lnTo>
                <a:lnTo>
                  <a:pt x="159" y="381"/>
                </a:lnTo>
                <a:lnTo>
                  <a:pt x="145" y="371"/>
                </a:lnTo>
                <a:lnTo>
                  <a:pt x="145" y="371"/>
                </a:lnTo>
                <a:lnTo>
                  <a:pt x="135" y="365"/>
                </a:lnTo>
                <a:lnTo>
                  <a:pt x="135" y="365"/>
                </a:lnTo>
                <a:lnTo>
                  <a:pt x="126" y="360"/>
                </a:lnTo>
                <a:lnTo>
                  <a:pt x="116" y="354"/>
                </a:lnTo>
                <a:lnTo>
                  <a:pt x="116" y="354"/>
                </a:lnTo>
                <a:lnTo>
                  <a:pt x="109" y="347"/>
                </a:lnTo>
                <a:lnTo>
                  <a:pt x="104" y="340"/>
                </a:lnTo>
                <a:lnTo>
                  <a:pt x="104" y="340"/>
                </a:lnTo>
                <a:lnTo>
                  <a:pt x="98" y="331"/>
                </a:lnTo>
                <a:lnTo>
                  <a:pt x="98" y="331"/>
                </a:lnTo>
                <a:lnTo>
                  <a:pt x="95" y="331"/>
                </a:lnTo>
                <a:lnTo>
                  <a:pt x="95" y="331"/>
                </a:lnTo>
                <a:lnTo>
                  <a:pt x="87" y="330"/>
                </a:lnTo>
                <a:lnTo>
                  <a:pt x="79" y="326"/>
                </a:lnTo>
                <a:lnTo>
                  <a:pt x="79" y="326"/>
                </a:lnTo>
                <a:lnTo>
                  <a:pt x="62" y="316"/>
                </a:lnTo>
                <a:lnTo>
                  <a:pt x="62" y="316"/>
                </a:lnTo>
                <a:lnTo>
                  <a:pt x="47" y="304"/>
                </a:lnTo>
                <a:lnTo>
                  <a:pt x="47" y="304"/>
                </a:lnTo>
                <a:lnTo>
                  <a:pt x="43" y="299"/>
                </a:lnTo>
                <a:lnTo>
                  <a:pt x="37" y="293"/>
                </a:lnTo>
                <a:lnTo>
                  <a:pt x="37" y="293"/>
                </a:lnTo>
                <a:lnTo>
                  <a:pt x="34" y="290"/>
                </a:lnTo>
                <a:lnTo>
                  <a:pt x="34" y="290"/>
                </a:lnTo>
                <a:lnTo>
                  <a:pt x="27" y="283"/>
                </a:lnTo>
                <a:lnTo>
                  <a:pt x="21" y="274"/>
                </a:lnTo>
                <a:lnTo>
                  <a:pt x="21" y="274"/>
                </a:lnTo>
                <a:lnTo>
                  <a:pt x="16" y="264"/>
                </a:lnTo>
                <a:lnTo>
                  <a:pt x="16" y="264"/>
                </a:lnTo>
                <a:lnTo>
                  <a:pt x="10" y="253"/>
                </a:lnTo>
                <a:lnTo>
                  <a:pt x="6" y="240"/>
                </a:lnTo>
                <a:lnTo>
                  <a:pt x="6" y="240"/>
                </a:lnTo>
                <a:lnTo>
                  <a:pt x="1" y="229"/>
                </a:lnTo>
                <a:lnTo>
                  <a:pt x="1" y="216"/>
                </a:lnTo>
                <a:lnTo>
                  <a:pt x="1" y="216"/>
                </a:lnTo>
                <a:lnTo>
                  <a:pt x="0" y="198"/>
                </a:lnTo>
                <a:lnTo>
                  <a:pt x="0" y="198"/>
                </a:lnTo>
                <a:lnTo>
                  <a:pt x="0" y="183"/>
                </a:lnTo>
                <a:lnTo>
                  <a:pt x="0" y="168"/>
                </a:lnTo>
                <a:lnTo>
                  <a:pt x="0" y="168"/>
                </a:lnTo>
                <a:lnTo>
                  <a:pt x="4" y="149"/>
                </a:lnTo>
                <a:lnTo>
                  <a:pt x="7" y="139"/>
                </a:lnTo>
                <a:lnTo>
                  <a:pt x="11" y="131"/>
                </a:lnTo>
                <a:lnTo>
                  <a:pt x="11" y="131"/>
                </a:lnTo>
                <a:lnTo>
                  <a:pt x="23" y="111"/>
                </a:lnTo>
                <a:lnTo>
                  <a:pt x="38" y="94"/>
                </a:lnTo>
                <a:lnTo>
                  <a:pt x="38" y="94"/>
                </a:lnTo>
                <a:lnTo>
                  <a:pt x="47" y="85"/>
                </a:lnTo>
                <a:lnTo>
                  <a:pt x="58" y="78"/>
                </a:lnTo>
                <a:lnTo>
                  <a:pt x="58" y="78"/>
                </a:lnTo>
                <a:lnTo>
                  <a:pt x="67" y="73"/>
                </a:lnTo>
                <a:lnTo>
                  <a:pt x="75" y="68"/>
                </a:lnTo>
                <a:lnTo>
                  <a:pt x="95" y="61"/>
                </a:lnTo>
                <a:lnTo>
                  <a:pt x="95" y="61"/>
                </a:lnTo>
                <a:lnTo>
                  <a:pt x="116" y="56"/>
                </a:lnTo>
                <a:lnTo>
                  <a:pt x="116" y="56"/>
                </a:lnTo>
                <a:lnTo>
                  <a:pt x="118" y="56"/>
                </a:lnTo>
                <a:lnTo>
                  <a:pt x="118" y="56"/>
                </a:lnTo>
                <a:lnTo>
                  <a:pt x="115" y="51"/>
                </a:lnTo>
                <a:lnTo>
                  <a:pt x="115" y="51"/>
                </a:lnTo>
                <a:lnTo>
                  <a:pt x="111" y="43"/>
                </a:lnTo>
                <a:lnTo>
                  <a:pt x="111" y="43"/>
                </a:lnTo>
                <a:lnTo>
                  <a:pt x="109" y="39"/>
                </a:lnTo>
                <a:lnTo>
                  <a:pt x="109" y="39"/>
                </a:lnTo>
                <a:lnTo>
                  <a:pt x="109" y="33"/>
                </a:lnTo>
                <a:lnTo>
                  <a:pt x="109" y="27"/>
                </a:lnTo>
                <a:lnTo>
                  <a:pt x="109" y="27"/>
                </a:lnTo>
                <a:lnTo>
                  <a:pt x="109" y="21"/>
                </a:lnTo>
                <a:lnTo>
                  <a:pt x="112" y="16"/>
                </a:lnTo>
                <a:lnTo>
                  <a:pt x="115" y="10"/>
                </a:lnTo>
                <a:lnTo>
                  <a:pt x="119" y="6"/>
                </a:lnTo>
                <a:lnTo>
                  <a:pt x="119" y="6"/>
                </a:lnTo>
                <a:lnTo>
                  <a:pt x="125" y="3"/>
                </a:lnTo>
                <a:lnTo>
                  <a:pt x="125" y="3"/>
                </a:lnTo>
                <a:lnTo>
                  <a:pt x="131" y="2"/>
                </a:lnTo>
                <a:lnTo>
                  <a:pt x="138" y="0"/>
                </a:lnTo>
                <a:lnTo>
                  <a:pt x="138" y="0"/>
                </a:lnTo>
                <a:lnTo>
                  <a:pt x="141" y="0"/>
                </a:lnTo>
                <a:lnTo>
                  <a:pt x="145" y="2"/>
                </a:lnTo>
                <a:lnTo>
                  <a:pt x="148" y="3"/>
                </a:lnTo>
                <a:lnTo>
                  <a:pt x="149" y="7"/>
                </a:lnTo>
                <a:lnTo>
                  <a:pt x="149" y="7"/>
                </a:lnTo>
                <a:lnTo>
                  <a:pt x="151" y="9"/>
                </a:lnTo>
                <a:lnTo>
                  <a:pt x="151" y="9"/>
                </a:lnTo>
                <a:lnTo>
                  <a:pt x="152" y="12"/>
                </a:lnTo>
                <a:lnTo>
                  <a:pt x="153" y="16"/>
                </a:lnTo>
                <a:lnTo>
                  <a:pt x="153" y="16"/>
                </a:lnTo>
                <a:lnTo>
                  <a:pt x="152" y="24"/>
                </a:lnTo>
                <a:lnTo>
                  <a:pt x="148" y="31"/>
                </a:lnTo>
                <a:lnTo>
                  <a:pt x="148" y="31"/>
                </a:lnTo>
                <a:lnTo>
                  <a:pt x="145" y="34"/>
                </a:lnTo>
                <a:lnTo>
                  <a:pt x="141" y="36"/>
                </a:lnTo>
                <a:lnTo>
                  <a:pt x="141" y="36"/>
                </a:lnTo>
                <a:lnTo>
                  <a:pt x="135" y="36"/>
                </a:lnTo>
                <a:lnTo>
                  <a:pt x="135" y="36"/>
                </a:lnTo>
                <a:lnTo>
                  <a:pt x="133" y="34"/>
                </a:lnTo>
                <a:lnTo>
                  <a:pt x="131" y="33"/>
                </a:lnTo>
                <a:lnTo>
                  <a:pt x="131" y="33"/>
                </a:lnTo>
                <a:lnTo>
                  <a:pt x="129" y="30"/>
                </a:lnTo>
                <a:lnTo>
                  <a:pt x="129" y="30"/>
                </a:lnTo>
                <a:lnTo>
                  <a:pt x="128" y="29"/>
                </a:lnTo>
                <a:lnTo>
                  <a:pt x="128" y="29"/>
                </a:lnTo>
                <a:lnTo>
                  <a:pt x="128" y="26"/>
                </a:lnTo>
                <a:lnTo>
                  <a:pt x="128" y="26"/>
                </a:lnTo>
                <a:lnTo>
                  <a:pt x="128" y="26"/>
                </a:lnTo>
                <a:lnTo>
                  <a:pt x="128" y="26"/>
                </a:lnTo>
                <a:lnTo>
                  <a:pt x="128" y="23"/>
                </a:lnTo>
                <a:lnTo>
                  <a:pt x="131" y="20"/>
                </a:lnTo>
                <a:lnTo>
                  <a:pt x="131" y="20"/>
                </a:lnTo>
                <a:lnTo>
                  <a:pt x="132" y="20"/>
                </a:lnTo>
                <a:lnTo>
                  <a:pt x="132" y="20"/>
                </a:lnTo>
                <a:lnTo>
                  <a:pt x="135" y="21"/>
                </a:lnTo>
                <a:lnTo>
                  <a:pt x="135" y="23"/>
                </a:lnTo>
                <a:lnTo>
                  <a:pt x="135" y="23"/>
                </a:lnTo>
                <a:lnTo>
                  <a:pt x="135" y="26"/>
                </a:lnTo>
                <a:lnTo>
                  <a:pt x="135" y="26"/>
                </a:lnTo>
                <a:lnTo>
                  <a:pt x="138" y="27"/>
                </a:lnTo>
                <a:lnTo>
                  <a:pt x="141" y="27"/>
                </a:lnTo>
                <a:lnTo>
                  <a:pt x="141" y="27"/>
                </a:lnTo>
                <a:lnTo>
                  <a:pt x="142" y="26"/>
                </a:lnTo>
                <a:lnTo>
                  <a:pt x="142" y="26"/>
                </a:lnTo>
                <a:lnTo>
                  <a:pt x="143" y="20"/>
                </a:lnTo>
                <a:lnTo>
                  <a:pt x="143" y="20"/>
                </a:lnTo>
                <a:lnTo>
                  <a:pt x="143" y="16"/>
                </a:lnTo>
                <a:lnTo>
                  <a:pt x="142" y="13"/>
                </a:lnTo>
                <a:lnTo>
                  <a:pt x="141" y="10"/>
                </a:lnTo>
                <a:lnTo>
                  <a:pt x="136" y="9"/>
                </a:lnTo>
                <a:lnTo>
                  <a:pt x="136" y="9"/>
                </a:lnTo>
                <a:lnTo>
                  <a:pt x="132" y="7"/>
                </a:lnTo>
                <a:lnTo>
                  <a:pt x="129" y="9"/>
                </a:lnTo>
                <a:lnTo>
                  <a:pt x="126" y="9"/>
                </a:lnTo>
                <a:lnTo>
                  <a:pt x="122" y="12"/>
                </a:lnTo>
                <a:lnTo>
                  <a:pt x="122" y="12"/>
                </a:lnTo>
                <a:lnTo>
                  <a:pt x="119" y="14"/>
                </a:lnTo>
                <a:lnTo>
                  <a:pt x="118" y="20"/>
                </a:lnTo>
                <a:lnTo>
                  <a:pt x="118" y="20"/>
                </a:lnTo>
                <a:lnTo>
                  <a:pt x="116" y="27"/>
                </a:lnTo>
                <a:lnTo>
                  <a:pt x="116" y="36"/>
                </a:lnTo>
                <a:lnTo>
                  <a:pt x="116" y="36"/>
                </a:lnTo>
                <a:lnTo>
                  <a:pt x="119" y="43"/>
                </a:lnTo>
                <a:lnTo>
                  <a:pt x="124" y="48"/>
                </a:lnTo>
                <a:lnTo>
                  <a:pt x="124" y="48"/>
                </a:lnTo>
                <a:lnTo>
                  <a:pt x="125" y="51"/>
                </a:lnTo>
                <a:lnTo>
                  <a:pt x="125" y="51"/>
                </a:lnTo>
                <a:lnTo>
                  <a:pt x="126" y="53"/>
                </a:lnTo>
                <a:lnTo>
                  <a:pt x="129" y="53"/>
                </a:lnTo>
                <a:lnTo>
                  <a:pt x="129" y="53"/>
                </a:lnTo>
                <a:lnTo>
                  <a:pt x="145" y="53"/>
                </a:lnTo>
                <a:lnTo>
                  <a:pt x="145" y="53"/>
                </a:lnTo>
                <a:lnTo>
                  <a:pt x="155" y="53"/>
                </a:lnTo>
                <a:lnTo>
                  <a:pt x="166" y="54"/>
                </a:lnTo>
                <a:lnTo>
                  <a:pt x="166" y="54"/>
                </a:lnTo>
                <a:lnTo>
                  <a:pt x="179" y="57"/>
                </a:lnTo>
                <a:lnTo>
                  <a:pt x="192" y="60"/>
                </a:lnTo>
                <a:lnTo>
                  <a:pt x="192" y="60"/>
                </a:lnTo>
                <a:lnTo>
                  <a:pt x="203" y="67"/>
                </a:lnTo>
                <a:lnTo>
                  <a:pt x="203" y="67"/>
                </a:lnTo>
                <a:lnTo>
                  <a:pt x="210" y="70"/>
                </a:lnTo>
                <a:lnTo>
                  <a:pt x="210" y="70"/>
                </a:lnTo>
                <a:lnTo>
                  <a:pt x="220" y="75"/>
                </a:lnTo>
                <a:lnTo>
                  <a:pt x="229" y="81"/>
                </a:lnTo>
                <a:lnTo>
                  <a:pt x="239" y="88"/>
                </a:lnTo>
                <a:lnTo>
                  <a:pt x="247" y="97"/>
                </a:lnTo>
                <a:lnTo>
                  <a:pt x="247" y="97"/>
                </a:lnTo>
                <a:lnTo>
                  <a:pt x="256" y="107"/>
                </a:lnTo>
                <a:lnTo>
                  <a:pt x="264" y="118"/>
                </a:lnTo>
                <a:lnTo>
                  <a:pt x="264" y="118"/>
                </a:lnTo>
                <a:lnTo>
                  <a:pt x="271" y="132"/>
                </a:lnTo>
                <a:lnTo>
                  <a:pt x="271" y="132"/>
                </a:lnTo>
                <a:lnTo>
                  <a:pt x="276" y="142"/>
                </a:lnTo>
                <a:lnTo>
                  <a:pt x="280" y="151"/>
                </a:lnTo>
                <a:lnTo>
                  <a:pt x="280" y="151"/>
                </a:lnTo>
                <a:lnTo>
                  <a:pt x="281" y="159"/>
                </a:lnTo>
                <a:lnTo>
                  <a:pt x="281" y="166"/>
                </a:lnTo>
                <a:lnTo>
                  <a:pt x="281" y="166"/>
                </a:lnTo>
                <a:lnTo>
                  <a:pt x="283" y="189"/>
                </a:lnTo>
                <a:lnTo>
                  <a:pt x="283" y="189"/>
                </a:lnTo>
                <a:lnTo>
                  <a:pt x="281" y="206"/>
                </a:lnTo>
                <a:lnTo>
                  <a:pt x="281" y="206"/>
                </a:lnTo>
                <a:lnTo>
                  <a:pt x="281" y="209"/>
                </a:lnTo>
                <a:lnTo>
                  <a:pt x="281" y="209"/>
                </a:lnTo>
                <a:lnTo>
                  <a:pt x="281" y="220"/>
                </a:lnTo>
                <a:lnTo>
                  <a:pt x="280" y="233"/>
                </a:lnTo>
                <a:lnTo>
                  <a:pt x="280" y="233"/>
                </a:lnTo>
                <a:lnTo>
                  <a:pt x="273" y="252"/>
                </a:lnTo>
                <a:lnTo>
                  <a:pt x="273" y="252"/>
                </a:lnTo>
                <a:lnTo>
                  <a:pt x="270" y="259"/>
                </a:lnTo>
                <a:lnTo>
                  <a:pt x="270" y="259"/>
                </a:lnTo>
                <a:close/>
                <a:moveTo>
                  <a:pt x="192" y="309"/>
                </a:moveTo>
                <a:lnTo>
                  <a:pt x="192" y="309"/>
                </a:lnTo>
                <a:lnTo>
                  <a:pt x="193" y="309"/>
                </a:lnTo>
                <a:lnTo>
                  <a:pt x="193" y="309"/>
                </a:lnTo>
                <a:lnTo>
                  <a:pt x="193" y="309"/>
                </a:lnTo>
                <a:lnTo>
                  <a:pt x="192" y="309"/>
                </a:lnTo>
                <a:lnTo>
                  <a:pt x="192" y="309"/>
                </a:lnTo>
                <a:lnTo>
                  <a:pt x="190" y="307"/>
                </a:lnTo>
                <a:lnTo>
                  <a:pt x="187" y="307"/>
                </a:lnTo>
                <a:lnTo>
                  <a:pt x="187" y="307"/>
                </a:lnTo>
                <a:lnTo>
                  <a:pt x="192" y="309"/>
                </a:lnTo>
                <a:lnTo>
                  <a:pt x="192" y="309"/>
                </a:lnTo>
                <a:close/>
                <a:moveTo>
                  <a:pt x="222" y="98"/>
                </a:moveTo>
                <a:lnTo>
                  <a:pt x="222" y="98"/>
                </a:lnTo>
                <a:lnTo>
                  <a:pt x="217" y="100"/>
                </a:lnTo>
                <a:lnTo>
                  <a:pt x="213" y="98"/>
                </a:lnTo>
                <a:lnTo>
                  <a:pt x="213" y="98"/>
                </a:lnTo>
                <a:lnTo>
                  <a:pt x="216" y="107"/>
                </a:lnTo>
                <a:lnTo>
                  <a:pt x="216" y="107"/>
                </a:lnTo>
                <a:lnTo>
                  <a:pt x="217" y="102"/>
                </a:lnTo>
                <a:lnTo>
                  <a:pt x="217" y="102"/>
                </a:lnTo>
                <a:lnTo>
                  <a:pt x="222" y="98"/>
                </a:lnTo>
                <a:lnTo>
                  <a:pt x="222" y="98"/>
                </a:lnTo>
                <a:lnTo>
                  <a:pt x="223" y="98"/>
                </a:lnTo>
                <a:lnTo>
                  <a:pt x="223" y="98"/>
                </a:lnTo>
                <a:lnTo>
                  <a:pt x="223" y="98"/>
                </a:lnTo>
                <a:lnTo>
                  <a:pt x="222" y="98"/>
                </a:lnTo>
                <a:lnTo>
                  <a:pt x="222" y="98"/>
                </a:lnTo>
                <a:close/>
                <a:moveTo>
                  <a:pt x="162" y="70"/>
                </a:moveTo>
                <a:lnTo>
                  <a:pt x="162" y="70"/>
                </a:lnTo>
                <a:lnTo>
                  <a:pt x="162" y="74"/>
                </a:lnTo>
                <a:lnTo>
                  <a:pt x="162" y="74"/>
                </a:lnTo>
                <a:lnTo>
                  <a:pt x="163" y="74"/>
                </a:lnTo>
                <a:lnTo>
                  <a:pt x="163" y="74"/>
                </a:lnTo>
                <a:lnTo>
                  <a:pt x="166" y="75"/>
                </a:lnTo>
                <a:lnTo>
                  <a:pt x="166" y="75"/>
                </a:lnTo>
                <a:lnTo>
                  <a:pt x="169" y="75"/>
                </a:lnTo>
                <a:lnTo>
                  <a:pt x="170" y="77"/>
                </a:lnTo>
                <a:lnTo>
                  <a:pt x="170" y="77"/>
                </a:lnTo>
                <a:lnTo>
                  <a:pt x="172" y="78"/>
                </a:lnTo>
                <a:lnTo>
                  <a:pt x="175" y="78"/>
                </a:lnTo>
                <a:lnTo>
                  <a:pt x="175" y="78"/>
                </a:lnTo>
                <a:lnTo>
                  <a:pt x="173" y="78"/>
                </a:lnTo>
                <a:lnTo>
                  <a:pt x="173" y="78"/>
                </a:lnTo>
                <a:lnTo>
                  <a:pt x="168" y="74"/>
                </a:lnTo>
                <a:lnTo>
                  <a:pt x="168" y="74"/>
                </a:lnTo>
                <a:lnTo>
                  <a:pt x="165" y="71"/>
                </a:lnTo>
                <a:lnTo>
                  <a:pt x="165" y="71"/>
                </a:lnTo>
                <a:lnTo>
                  <a:pt x="162" y="70"/>
                </a:lnTo>
                <a:lnTo>
                  <a:pt x="162" y="70"/>
                </a:lnTo>
                <a:lnTo>
                  <a:pt x="162" y="67"/>
                </a:lnTo>
                <a:lnTo>
                  <a:pt x="162" y="67"/>
                </a:lnTo>
                <a:lnTo>
                  <a:pt x="163" y="64"/>
                </a:lnTo>
                <a:lnTo>
                  <a:pt x="163" y="64"/>
                </a:lnTo>
                <a:lnTo>
                  <a:pt x="156" y="63"/>
                </a:lnTo>
                <a:lnTo>
                  <a:pt x="156" y="63"/>
                </a:lnTo>
                <a:lnTo>
                  <a:pt x="156" y="64"/>
                </a:lnTo>
                <a:lnTo>
                  <a:pt x="156" y="64"/>
                </a:lnTo>
                <a:lnTo>
                  <a:pt x="155" y="67"/>
                </a:lnTo>
                <a:lnTo>
                  <a:pt x="158" y="67"/>
                </a:lnTo>
                <a:lnTo>
                  <a:pt x="158" y="67"/>
                </a:lnTo>
                <a:lnTo>
                  <a:pt x="160" y="67"/>
                </a:lnTo>
                <a:lnTo>
                  <a:pt x="162" y="68"/>
                </a:lnTo>
                <a:lnTo>
                  <a:pt x="162" y="68"/>
                </a:lnTo>
                <a:lnTo>
                  <a:pt x="162" y="70"/>
                </a:lnTo>
                <a:lnTo>
                  <a:pt x="162" y="70"/>
                </a:lnTo>
                <a:close/>
                <a:moveTo>
                  <a:pt x="111" y="84"/>
                </a:moveTo>
                <a:lnTo>
                  <a:pt x="111" y="84"/>
                </a:lnTo>
                <a:lnTo>
                  <a:pt x="112" y="83"/>
                </a:lnTo>
                <a:lnTo>
                  <a:pt x="112" y="83"/>
                </a:lnTo>
                <a:lnTo>
                  <a:pt x="118" y="75"/>
                </a:lnTo>
                <a:lnTo>
                  <a:pt x="125" y="68"/>
                </a:lnTo>
                <a:lnTo>
                  <a:pt x="125" y="68"/>
                </a:lnTo>
                <a:lnTo>
                  <a:pt x="126" y="67"/>
                </a:lnTo>
                <a:lnTo>
                  <a:pt x="126" y="67"/>
                </a:lnTo>
                <a:lnTo>
                  <a:pt x="126" y="67"/>
                </a:lnTo>
                <a:lnTo>
                  <a:pt x="126" y="67"/>
                </a:lnTo>
                <a:lnTo>
                  <a:pt x="125" y="67"/>
                </a:lnTo>
                <a:lnTo>
                  <a:pt x="125" y="67"/>
                </a:lnTo>
                <a:lnTo>
                  <a:pt x="124" y="68"/>
                </a:lnTo>
                <a:lnTo>
                  <a:pt x="122" y="70"/>
                </a:lnTo>
                <a:lnTo>
                  <a:pt x="122" y="70"/>
                </a:lnTo>
                <a:lnTo>
                  <a:pt x="118" y="70"/>
                </a:lnTo>
                <a:lnTo>
                  <a:pt x="115" y="71"/>
                </a:lnTo>
                <a:lnTo>
                  <a:pt x="115" y="71"/>
                </a:lnTo>
                <a:lnTo>
                  <a:pt x="116" y="71"/>
                </a:lnTo>
                <a:lnTo>
                  <a:pt x="116" y="71"/>
                </a:lnTo>
                <a:lnTo>
                  <a:pt x="118" y="73"/>
                </a:lnTo>
                <a:lnTo>
                  <a:pt x="118" y="73"/>
                </a:lnTo>
                <a:lnTo>
                  <a:pt x="116" y="75"/>
                </a:lnTo>
                <a:lnTo>
                  <a:pt x="116" y="75"/>
                </a:lnTo>
                <a:lnTo>
                  <a:pt x="115" y="75"/>
                </a:lnTo>
                <a:lnTo>
                  <a:pt x="115" y="75"/>
                </a:lnTo>
                <a:lnTo>
                  <a:pt x="108" y="78"/>
                </a:lnTo>
                <a:lnTo>
                  <a:pt x="108" y="78"/>
                </a:lnTo>
                <a:lnTo>
                  <a:pt x="106" y="80"/>
                </a:lnTo>
                <a:lnTo>
                  <a:pt x="106" y="80"/>
                </a:lnTo>
                <a:lnTo>
                  <a:pt x="109" y="80"/>
                </a:lnTo>
                <a:lnTo>
                  <a:pt x="109" y="80"/>
                </a:lnTo>
                <a:lnTo>
                  <a:pt x="111" y="81"/>
                </a:lnTo>
                <a:lnTo>
                  <a:pt x="111" y="84"/>
                </a:lnTo>
                <a:lnTo>
                  <a:pt x="111" y="84"/>
                </a:lnTo>
                <a:lnTo>
                  <a:pt x="108" y="85"/>
                </a:lnTo>
                <a:lnTo>
                  <a:pt x="108" y="85"/>
                </a:lnTo>
                <a:lnTo>
                  <a:pt x="104" y="87"/>
                </a:lnTo>
                <a:lnTo>
                  <a:pt x="104" y="87"/>
                </a:lnTo>
                <a:lnTo>
                  <a:pt x="102" y="87"/>
                </a:lnTo>
                <a:lnTo>
                  <a:pt x="102" y="87"/>
                </a:lnTo>
                <a:lnTo>
                  <a:pt x="108" y="88"/>
                </a:lnTo>
                <a:lnTo>
                  <a:pt x="108" y="88"/>
                </a:lnTo>
                <a:lnTo>
                  <a:pt x="111" y="84"/>
                </a:lnTo>
                <a:lnTo>
                  <a:pt x="111" y="84"/>
                </a:lnTo>
                <a:lnTo>
                  <a:pt x="111" y="84"/>
                </a:lnTo>
                <a:lnTo>
                  <a:pt x="111" y="84"/>
                </a:lnTo>
                <a:close/>
                <a:moveTo>
                  <a:pt x="23" y="263"/>
                </a:moveTo>
                <a:lnTo>
                  <a:pt x="23" y="263"/>
                </a:lnTo>
                <a:lnTo>
                  <a:pt x="23" y="264"/>
                </a:lnTo>
                <a:lnTo>
                  <a:pt x="23" y="264"/>
                </a:lnTo>
                <a:lnTo>
                  <a:pt x="28" y="273"/>
                </a:lnTo>
                <a:lnTo>
                  <a:pt x="28" y="273"/>
                </a:lnTo>
                <a:lnTo>
                  <a:pt x="30" y="274"/>
                </a:lnTo>
                <a:lnTo>
                  <a:pt x="30" y="274"/>
                </a:lnTo>
                <a:lnTo>
                  <a:pt x="31" y="273"/>
                </a:lnTo>
                <a:lnTo>
                  <a:pt x="31" y="273"/>
                </a:lnTo>
                <a:lnTo>
                  <a:pt x="30" y="270"/>
                </a:lnTo>
                <a:lnTo>
                  <a:pt x="31" y="267"/>
                </a:lnTo>
                <a:lnTo>
                  <a:pt x="31" y="267"/>
                </a:lnTo>
                <a:lnTo>
                  <a:pt x="28" y="264"/>
                </a:lnTo>
                <a:lnTo>
                  <a:pt x="28" y="264"/>
                </a:lnTo>
                <a:lnTo>
                  <a:pt x="25" y="264"/>
                </a:lnTo>
                <a:lnTo>
                  <a:pt x="25" y="264"/>
                </a:lnTo>
                <a:lnTo>
                  <a:pt x="24" y="264"/>
                </a:lnTo>
                <a:lnTo>
                  <a:pt x="23" y="263"/>
                </a:lnTo>
                <a:lnTo>
                  <a:pt x="23" y="263"/>
                </a:lnTo>
                <a:lnTo>
                  <a:pt x="23" y="259"/>
                </a:lnTo>
                <a:lnTo>
                  <a:pt x="23" y="259"/>
                </a:lnTo>
                <a:lnTo>
                  <a:pt x="20" y="255"/>
                </a:lnTo>
                <a:lnTo>
                  <a:pt x="20" y="255"/>
                </a:lnTo>
                <a:lnTo>
                  <a:pt x="14" y="243"/>
                </a:lnTo>
                <a:lnTo>
                  <a:pt x="14" y="243"/>
                </a:lnTo>
                <a:lnTo>
                  <a:pt x="11" y="235"/>
                </a:lnTo>
                <a:lnTo>
                  <a:pt x="8" y="225"/>
                </a:lnTo>
                <a:lnTo>
                  <a:pt x="8" y="225"/>
                </a:lnTo>
                <a:lnTo>
                  <a:pt x="7" y="218"/>
                </a:lnTo>
                <a:lnTo>
                  <a:pt x="7" y="218"/>
                </a:lnTo>
                <a:lnTo>
                  <a:pt x="7" y="216"/>
                </a:lnTo>
                <a:lnTo>
                  <a:pt x="6" y="216"/>
                </a:lnTo>
                <a:lnTo>
                  <a:pt x="6" y="216"/>
                </a:lnTo>
                <a:lnTo>
                  <a:pt x="7" y="223"/>
                </a:lnTo>
                <a:lnTo>
                  <a:pt x="7" y="223"/>
                </a:lnTo>
                <a:lnTo>
                  <a:pt x="8" y="233"/>
                </a:lnTo>
                <a:lnTo>
                  <a:pt x="11" y="243"/>
                </a:lnTo>
                <a:lnTo>
                  <a:pt x="16" y="253"/>
                </a:lnTo>
                <a:lnTo>
                  <a:pt x="21" y="262"/>
                </a:lnTo>
                <a:lnTo>
                  <a:pt x="21" y="262"/>
                </a:lnTo>
                <a:lnTo>
                  <a:pt x="23" y="263"/>
                </a:lnTo>
                <a:lnTo>
                  <a:pt x="23" y="263"/>
                </a:lnTo>
                <a:close/>
                <a:moveTo>
                  <a:pt x="168" y="81"/>
                </a:moveTo>
                <a:lnTo>
                  <a:pt x="168" y="81"/>
                </a:lnTo>
                <a:lnTo>
                  <a:pt x="168" y="78"/>
                </a:lnTo>
                <a:lnTo>
                  <a:pt x="166" y="78"/>
                </a:lnTo>
                <a:lnTo>
                  <a:pt x="166" y="78"/>
                </a:lnTo>
                <a:lnTo>
                  <a:pt x="168" y="81"/>
                </a:lnTo>
                <a:lnTo>
                  <a:pt x="168" y="81"/>
                </a:lnTo>
                <a:lnTo>
                  <a:pt x="178" y="93"/>
                </a:lnTo>
                <a:lnTo>
                  <a:pt x="186" y="107"/>
                </a:lnTo>
                <a:lnTo>
                  <a:pt x="186" y="107"/>
                </a:lnTo>
                <a:lnTo>
                  <a:pt x="186" y="107"/>
                </a:lnTo>
                <a:lnTo>
                  <a:pt x="186" y="107"/>
                </a:lnTo>
                <a:lnTo>
                  <a:pt x="189" y="98"/>
                </a:lnTo>
                <a:lnTo>
                  <a:pt x="189" y="98"/>
                </a:lnTo>
                <a:lnTo>
                  <a:pt x="187" y="97"/>
                </a:lnTo>
                <a:lnTo>
                  <a:pt x="187" y="97"/>
                </a:lnTo>
                <a:lnTo>
                  <a:pt x="183" y="97"/>
                </a:lnTo>
                <a:lnTo>
                  <a:pt x="183" y="97"/>
                </a:lnTo>
                <a:lnTo>
                  <a:pt x="180" y="95"/>
                </a:lnTo>
                <a:lnTo>
                  <a:pt x="180" y="93"/>
                </a:lnTo>
                <a:lnTo>
                  <a:pt x="180" y="93"/>
                </a:lnTo>
                <a:lnTo>
                  <a:pt x="182" y="90"/>
                </a:lnTo>
                <a:lnTo>
                  <a:pt x="182" y="90"/>
                </a:lnTo>
                <a:lnTo>
                  <a:pt x="182" y="88"/>
                </a:lnTo>
                <a:lnTo>
                  <a:pt x="182" y="88"/>
                </a:lnTo>
                <a:lnTo>
                  <a:pt x="179" y="87"/>
                </a:lnTo>
                <a:lnTo>
                  <a:pt x="179" y="87"/>
                </a:lnTo>
                <a:lnTo>
                  <a:pt x="176" y="85"/>
                </a:lnTo>
                <a:lnTo>
                  <a:pt x="175" y="83"/>
                </a:lnTo>
                <a:lnTo>
                  <a:pt x="175" y="83"/>
                </a:lnTo>
                <a:lnTo>
                  <a:pt x="175" y="83"/>
                </a:lnTo>
                <a:lnTo>
                  <a:pt x="175" y="83"/>
                </a:lnTo>
                <a:lnTo>
                  <a:pt x="172" y="83"/>
                </a:lnTo>
                <a:lnTo>
                  <a:pt x="169" y="81"/>
                </a:lnTo>
                <a:lnTo>
                  <a:pt x="169" y="81"/>
                </a:lnTo>
                <a:lnTo>
                  <a:pt x="168" y="81"/>
                </a:lnTo>
                <a:lnTo>
                  <a:pt x="168" y="81"/>
                </a:lnTo>
                <a:close/>
                <a:moveTo>
                  <a:pt x="287" y="343"/>
                </a:moveTo>
                <a:lnTo>
                  <a:pt x="287" y="343"/>
                </a:lnTo>
                <a:lnTo>
                  <a:pt x="287" y="344"/>
                </a:lnTo>
                <a:lnTo>
                  <a:pt x="287" y="344"/>
                </a:lnTo>
                <a:lnTo>
                  <a:pt x="278" y="350"/>
                </a:lnTo>
                <a:lnTo>
                  <a:pt x="278" y="350"/>
                </a:lnTo>
                <a:lnTo>
                  <a:pt x="276" y="353"/>
                </a:lnTo>
                <a:lnTo>
                  <a:pt x="276" y="353"/>
                </a:lnTo>
                <a:lnTo>
                  <a:pt x="273" y="351"/>
                </a:lnTo>
                <a:lnTo>
                  <a:pt x="273" y="351"/>
                </a:lnTo>
                <a:lnTo>
                  <a:pt x="273" y="350"/>
                </a:lnTo>
                <a:lnTo>
                  <a:pt x="273" y="350"/>
                </a:lnTo>
                <a:lnTo>
                  <a:pt x="274" y="348"/>
                </a:lnTo>
                <a:lnTo>
                  <a:pt x="274" y="348"/>
                </a:lnTo>
                <a:lnTo>
                  <a:pt x="287" y="336"/>
                </a:lnTo>
                <a:lnTo>
                  <a:pt x="287" y="336"/>
                </a:lnTo>
                <a:lnTo>
                  <a:pt x="301" y="318"/>
                </a:lnTo>
                <a:lnTo>
                  <a:pt x="315" y="300"/>
                </a:lnTo>
                <a:lnTo>
                  <a:pt x="315" y="300"/>
                </a:lnTo>
                <a:lnTo>
                  <a:pt x="321" y="289"/>
                </a:lnTo>
                <a:lnTo>
                  <a:pt x="325" y="279"/>
                </a:lnTo>
                <a:lnTo>
                  <a:pt x="325" y="279"/>
                </a:lnTo>
                <a:lnTo>
                  <a:pt x="330" y="263"/>
                </a:lnTo>
                <a:lnTo>
                  <a:pt x="330" y="263"/>
                </a:lnTo>
                <a:lnTo>
                  <a:pt x="321" y="263"/>
                </a:lnTo>
                <a:lnTo>
                  <a:pt x="321" y="263"/>
                </a:lnTo>
                <a:lnTo>
                  <a:pt x="321" y="266"/>
                </a:lnTo>
                <a:lnTo>
                  <a:pt x="321" y="266"/>
                </a:lnTo>
                <a:lnTo>
                  <a:pt x="322" y="264"/>
                </a:lnTo>
                <a:lnTo>
                  <a:pt x="322" y="264"/>
                </a:lnTo>
                <a:lnTo>
                  <a:pt x="325" y="264"/>
                </a:lnTo>
                <a:lnTo>
                  <a:pt x="327" y="266"/>
                </a:lnTo>
                <a:lnTo>
                  <a:pt x="327" y="266"/>
                </a:lnTo>
                <a:lnTo>
                  <a:pt x="327" y="267"/>
                </a:lnTo>
                <a:lnTo>
                  <a:pt x="327" y="269"/>
                </a:lnTo>
                <a:lnTo>
                  <a:pt x="327" y="269"/>
                </a:lnTo>
                <a:lnTo>
                  <a:pt x="321" y="280"/>
                </a:lnTo>
                <a:lnTo>
                  <a:pt x="321" y="280"/>
                </a:lnTo>
                <a:lnTo>
                  <a:pt x="315" y="291"/>
                </a:lnTo>
                <a:lnTo>
                  <a:pt x="310" y="303"/>
                </a:lnTo>
                <a:lnTo>
                  <a:pt x="310" y="303"/>
                </a:lnTo>
                <a:lnTo>
                  <a:pt x="301" y="313"/>
                </a:lnTo>
                <a:lnTo>
                  <a:pt x="291" y="323"/>
                </a:lnTo>
                <a:lnTo>
                  <a:pt x="291" y="323"/>
                </a:lnTo>
                <a:lnTo>
                  <a:pt x="284" y="330"/>
                </a:lnTo>
                <a:lnTo>
                  <a:pt x="284" y="330"/>
                </a:lnTo>
                <a:lnTo>
                  <a:pt x="274" y="337"/>
                </a:lnTo>
                <a:lnTo>
                  <a:pt x="264" y="343"/>
                </a:lnTo>
                <a:lnTo>
                  <a:pt x="264" y="343"/>
                </a:lnTo>
                <a:lnTo>
                  <a:pt x="260" y="345"/>
                </a:lnTo>
                <a:lnTo>
                  <a:pt x="260" y="345"/>
                </a:lnTo>
                <a:lnTo>
                  <a:pt x="244" y="351"/>
                </a:lnTo>
                <a:lnTo>
                  <a:pt x="229" y="353"/>
                </a:lnTo>
                <a:lnTo>
                  <a:pt x="229" y="353"/>
                </a:lnTo>
                <a:lnTo>
                  <a:pt x="216" y="353"/>
                </a:lnTo>
                <a:lnTo>
                  <a:pt x="205" y="353"/>
                </a:lnTo>
                <a:lnTo>
                  <a:pt x="205" y="353"/>
                </a:lnTo>
                <a:lnTo>
                  <a:pt x="193" y="350"/>
                </a:lnTo>
                <a:lnTo>
                  <a:pt x="182" y="347"/>
                </a:lnTo>
                <a:lnTo>
                  <a:pt x="172" y="341"/>
                </a:lnTo>
                <a:lnTo>
                  <a:pt x="162" y="336"/>
                </a:lnTo>
                <a:lnTo>
                  <a:pt x="162" y="336"/>
                </a:lnTo>
                <a:lnTo>
                  <a:pt x="153" y="330"/>
                </a:lnTo>
                <a:lnTo>
                  <a:pt x="143" y="324"/>
                </a:lnTo>
                <a:lnTo>
                  <a:pt x="143" y="324"/>
                </a:lnTo>
                <a:lnTo>
                  <a:pt x="138" y="317"/>
                </a:lnTo>
                <a:lnTo>
                  <a:pt x="138" y="317"/>
                </a:lnTo>
                <a:lnTo>
                  <a:pt x="126" y="300"/>
                </a:lnTo>
                <a:lnTo>
                  <a:pt x="126" y="300"/>
                </a:lnTo>
                <a:lnTo>
                  <a:pt x="122" y="293"/>
                </a:lnTo>
                <a:lnTo>
                  <a:pt x="121" y="284"/>
                </a:lnTo>
                <a:lnTo>
                  <a:pt x="121" y="284"/>
                </a:lnTo>
                <a:lnTo>
                  <a:pt x="119" y="280"/>
                </a:lnTo>
                <a:lnTo>
                  <a:pt x="119" y="280"/>
                </a:lnTo>
                <a:lnTo>
                  <a:pt x="118" y="272"/>
                </a:lnTo>
                <a:lnTo>
                  <a:pt x="118" y="272"/>
                </a:lnTo>
                <a:lnTo>
                  <a:pt x="118" y="269"/>
                </a:lnTo>
                <a:lnTo>
                  <a:pt x="118" y="269"/>
                </a:lnTo>
                <a:lnTo>
                  <a:pt x="99" y="269"/>
                </a:lnTo>
                <a:lnTo>
                  <a:pt x="99" y="269"/>
                </a:lnTo>
                <a:lnTo>
                  <a:pt x="99" y="272"/>
                </a:lnTo>
                <a:lnTo>
                  <a:pt x="99" y="273"/>
                </a:lnTo>
                <a:lnTo>
                  <a:pt x="99" y="273"/>
                </a:lnTo>
                <a:lnTo>
                  <a:pt x="99" y="274"/>
                </a:lnTo>
                <a:lnTo>
                  <a:pt x="99" y="274"/>
                </a:lnTo>
                <a:lnTo>
                  <a:pt x="98" y="276"/>
                </a:lnTo>
                <a:lnTo>
                  <a:pt x="97" y="277"/>
                </a:lnTo>
                <a:lnTo>
                  <a:pt x="97" y="277"/>
                </a:lnTo>
                <a:lnTo>
                  <a:pt x="102" y="274"/>
                </a:lnTo>
                <a:lnTo>
                  <a:pt x="102" y="274"/>
                </a:lnTo>
                <a:lnTo>
                  <a:pt x="104" y="273"/>
                </a:lnTo>
                <a:lnTo>
                  <a:pt x="104" y="273"/>
                </a:lnTo>
                <a:lnTo>
                  <a:pt x="106" y="273"/>
                </a:lnTo>
                <a:lnTo>
                  <a:pt x="106" y="273"/>
                </a:lnTo>
                <a:lnTo>
                  <a:pt x="106" y="274"/>
                </a:lnTo>
                <a:lnTo>
                  <a:pt x="106" y="276"/>
                </a:lnTo>
                <a:lnTo>
                  <a:pt x="106" y="276"/>
                </a:lnTo>
                <a:lnTo>
                  <a:pt x="105" y="277"/>
                </a:lnTo>
                <a:lnTo>
                  <a:pt x="105" y="277"/>
                </a:lnTo>
                <a:lnTo>
                  <a:pt x="109" y="277"/>
                </a:lnTo>
                <a:lnTo>
                  <a:pt x="109" y="277"/>
                </a:lnTo>
                <a:lnTo>
                  <a:pt x="111" y="277"/>
                </a:lnTo>
                <a:lnTo>
                  <a:pt x="111" y="279"/>
                </a:lnTo>
                <a:lnTo>
                  <a:pt x="111" y="279"/>
                </a:lnTo>
                <a:lnTo>
                  <a:pt x="112" y="279"/>
                </a:lnTo>
                <a:lnTo>
                  <a:pt x="112" y="279"/>
                </a:lnTo>
                <a:lnTo>
                  <a:pt x="114" y="280"/>
                </a:lnTo>
                <a:lnTo>
                  <a:pt x="114" y="282"/>
                </a:lnTo>
                <a:lnTo>
                  <a:pt x="114" y="282"/>
                </a:lnTo>
                <a:lnTo>
                  <a:pt x="112" y="284"/>
                </a:lnTo>
                <a:lnTo>
                  <a:pt x="112" y="284"/>
                </a:lnTo>
                <a:lnTo>
                  <a:pt x="109" y="290"/>
                </a:lnTo>
                <a:lnTo>
                  <a:pt x="109" y="290"/>
                </a:lnTo>
                <a:lnTo>
                  <a:pt x="109" y="290"/>
                </a:lnTo>
                <a:lnTo>
                  <a:pt x="109" y="290"/>
                </a:lnTo>
                <a:lnTo>
                  <a:pt x="112" y="290"/>
                </a:lnTo>
                <a:lnTo>
                  <a:pt x="112" y="290"/>
                </a:lnTo>
                <a:lnTo>
                  <a:pt x="115" y="289"/>
                </a:lnTo>
                <a:lnTo>
                  <a:pt x="115" y="289"/>
                </a:lnTo>
                <a:lnTo>
                  <a:pt x="116" y="287"/>
                </a:lnTo>
                <a:lnTo>
                  <a:pt x="119" y="289"/>
                </a:lnTo>
                <a:lnTo>
                  <a:pt x="119" y="289"/>
                </a:lnTo>
                <a:lnTo>
                  <a:pt x="121" y="290"/>
                </a:lnTo>
                <a:lnTo>
                  <a:pt x="121" y="291"/>
                </a:lnTo>
                <a:lnTo>
                  <a:pt x="121" y="291"/>
                </a:lnTo>
                <a:lnTo>
                  <a:pt x="118" y="296"/>
                </a:lnTo>
                <a:lnTo>
                  <a:pt x="118" y="296"/>
                </a:lnTo>
                <a:lnTo>
                  <a:pt x="116" y="297"/>
                </a:lnTo>
                <a:lnTo>
                  <a:pt x="116" y="299"/>
                </a:lnTo>
                <a:lnTo>
                  <a:pt x="116" y="299"/>
                </a:lnTo>
                <a:lnTo>
                  <a:pt x="119" y="303"/>
                </a:lnTo>
                <a:lnTo>
                  <a:pt x="119" y="303"/>
                </a:lnTo>
                <a:lnTo>
                  <a:pt x="121" y="304"/>
                </a:lnTo>
                <a:lnTo>
                  <a:pt x="121" y="304"/>
                </a:lnTo>
                <a:lnTo>
                  <a:pt x="122" y="306"/>
                </a:lnTo>
                <a:lnTo>
                  <a:pt x="122" y="307"/>
                </a:lnTo>
                <a:lnTo>
                  <a:pt x="122" y="307"/>
                </a:lnTo>
                <a:lnTo>
                  <a:pt x="124" y="309"/>
                </a:lnTo>
                <a:lnTo>
                  <a:pt x="124" y="309"/>
                </a:lnTo>
                <a:lnTo>
                  <a:pt x="128" y="316"/>
                </a:lnTo>
                <a:lnTo>
                  <a:pt x="128" y="316"/>
                </a:lnTo>
                <a:lnTo>
                  <a:pt x="131" y="316"/>
                </a:lnTo>
                <a:lnTo>
                  <a:pt x="131" y="316"/>
                </a:lnTo>
                <a:lnTo>
                  <a:pt x="132" y="316"/>
                </a:lnTo>
                <a:lnTo>
                  <a:pt x="132" y="316"/>
                </a:lnTo>
                <a:lnTo>
                  <a:pt x="135" y="317"/>
                </a:lnTo>
                <a:lnTo>
                  <a:pt x="135" y="320"/>
                </a:lnTo>
                <a:lnTo>
                  <a:pt x="135" y="320"/>
                </a:lnTo>
                <a:lnTo>
                  <a:pt x="135" y="321"/>
                </a:lnTo>
                <a:lnTo>
                  <a:pt x="135" y="321"/>
                </a:lnTo>
                <a:lnTo>
                  <a:pt x="138" y="323"/>
                </a:lnTo>
                <a:lnTo>
                  <a:pt x="138" y="323"/>
                </a:lnTo>
                <a:lnTo>
                  <a:pt x="141" y="324"/>
                </a:lnTo>
                <a:lnTo>
                  <a:pt x="141" y="324"/>
                </a:lnTo>
                <a:lnTo>
                  <a:pt x="141" y="326"/>
                </a:lnTo>
                <a:lnTo>
                  <a:pt x="141" y="327"/>
                </a:lnTo>
                <a:lnTo>
                  <a:pt x="141" y="327"/>
                </a:lnTo>
                <a:lnTo>
                  <a:pt x="139" y="328"/>
                </a:lnTo>
                <a:lnTo>
                  <a:pt x="138" y="328"/>
                </a:lnTo>
                <a:lnTo>
                  <a:pt x="138" y="328"/>
                </a:lnTo>
                <a:lnTo>
                  <a:pt x="136" y="327"/>
                </a:lnTo>
                <a:lnTo>
                  <a:pt x="136" y="327"/>
                </a:lnTo>
                <a:lnTo>
                  <a:pt x="132" y="323"/>
                </a:lnTo>
                <a:lnTo>
                  <a:pt x="132" y="323"/>
                </a:lnTo>
                <a:lnTo>
                  <a:pt x="126" y="330"/>
                </a:lnTo>
                <a:lnTo>
                  <a:pt x="126" y="330"/>
                </a:lnTo>
                <a:lnTo>
                  <a:pt x="131" y="334"/>
                </a:lnTo>
                <a:lnTo>
                  <a:pt x="131" y="334"/>
                </a:lnTo>
                <a:lnTo>
                  <a:pt x="132" y="334"/>
                </a:lnTo>
                <a:lnTo>
                  <a:pt x="133" y="334"/>
                </a:lnTo>
                <a:lnTo>
                  <a:pt x="133" y="334"/>
                </a:lnTo>
                <a:lnTo>
                  <a:pt x="146" y="333"/>
                </a:lnTo>
                <a:lnTo>
                  <a:pt x="146" y="333"/>
                </a:lnTo>
                <a:lnTo>
                  <a:pt x="149" y="333"/>
                </a:lnTo>
                <a:lnTo>
                  <a:pt x="151" y="334"/>
                </a:lnTo>
                <a:lnTo>
                  <a:pt x="151" y="334"/>
                </a:lnTo>
                <a:lnTo>
                  <a:pt x="151" y="336"/>
                </a:lnTo>
                <a:lnTo>
                  <a:pt x="151" y="337"/>
                </a:lnTo>
                <a:lnTo>
                  <a:pt x="151" y="337"/>
                </a:lnTo>
                <a:lnTo>
                  <a:pt x="149" y="341"/>
                </a:lnTo>
                <a:lnTo>
                  <a:pt x="149" y="341"/>
                </a:lnTo>
                <a:lnTo>
                  <a:pt x="145" y="345"/>
                </a:lnTo>
                <a:lnTo>
                  <a:pt x="145" y="345"/>
                </a:lnTo>
                <a:lnTo>
                  <a:pt x="151" y="350"/>
                </a:lnTo>
                <a:lnTo>
                  <a:pt x="151" y="350"/>
                </a:lnTo>
                <a:lnTo>
                  <a:pt x="153" y="348"/>
                </a:lnTo>
                <a:lnTo>
                  <a:pt x="153" y="348"/>
                </a:lnTo>
                <a:lnTo>
                  <a:pt x="160" y="344"/>
                </a:lnTo>
                <a:lnTo>
                  <a:pt x="160" y="344"/>
                </a:lnTo>
                <a:lnTo>
                  <a:pt x="162" y="343"/>
                </a:lnTo>
                <a:lnTo>
                  <a:pt x="165" y="344"/>
                </a:lnTo>
                <a:lnTo>
                  <a:pt x="165" y="344"/>
                </a:lnTo>
                <a:lnTo>
                  <a:pt x="165" y="345"/>
                </a:lnTo>
                <a:lnTo>
                  <a:pt x="165" y="347"/>
                </a:lnTo>
                <a:lnTo>
                  <a:pt x="165" y="347"/>
                </a:lnTo>
                <a:lnTo>
                  <a:pt x="163" y="354"/>
                </a:lnTo>
                <a:lnTo>
                  <a:pt x="163" y="354"/>
                </a:lnTo>
                <a:lnTo>
                  <a:pt x="162" y="357"/>
                </a:lnTo>
                <a:lnTo>
                  <a:pt x="162" y="357"/>
                </a:lnTo>
                <a:lnTo>
                  <a:pt x="168" y="360"/>
                </a:lnTo>
                <a:lnTo>
                  <a:pt x="168" y="360"/>
                </a:lnTo>
                <a:lnTo>
                  <a:pt x="169" y="358"/>
                </a:lnTo>
                <a:lnTo>
                  <a:pt x="169" y="358"/>
                </a:lnTo>
                <a:lnTo>
                  <a:pt x="175" y="355"/>
                </a:lnTo>
                <a:lnTo>
                  <a:pt x="175" y="355"/>
                </a:lnTo>
                <a:lnTo>
                  <a:pt x="180" y="353"/>
                </a:lnTo>
                <a:lnTo>
                  <a:pt x="180" y="353"/>
                </a:lnTo>
                <a:lnTo>
                  <a:pt x="182" y="353"/>
                </a:lnTo>
                <a:lnTo>
                  <a:pt x="182" y="353"/>
                </a:lnTo>
                <a:lnTo>
                  <a:pt x="190" y="354"/>
                </a:lnTo>
                <a:lnTo>
                  <a:pt x="190" y="354"/>
                </a:lnTo>
                <a:lnTo>
                  <a:pt x="195" y="355"/>
                </a:lnTo>
                <a:lnTo>
                  <a:pt x="195" y="355"/>
                </a:lnTo>
                <a:lnTo>
                  <a:pt x="207" y="357"/>
                </a:lnTo>
                <a:lnTo>
                  <a:pt x="220" y="357"/>
                </a:lnTo>
                <a:lnTo>
                  <a:pt x="220" y="357"/>
                </a:lnTo>
                <a:lnTo>
                  <a:pt x="230" y="357"/>
                </a:lnTo>
                <a:lnTo>
                  <a:pt x="239" y="354"/>
                </a:lnTo>
                <a:lnTo>
                  <a:pt x="239" y="354"/>
                </a:lnTo>
                <a:lnTo>
                  <a:pt x="240" y="355"/>
                </a:lnTo>
                <a:lnTo>
                  <a:pt x="241" y="357"/>
                </a:lnTo>
                <a:lnTo>
                  <a:pt x="241" y="357"/>
                </a:lnTo>
                <a:lnTo>
                  <a:pt x="241" y="358"/>
                </a:lnTo>
                <a:lnTo>
                  <a:pt x="239" y="360"/>
                </a:lnTo>
                <a:lnTo>
                  <a:pt x="239" y="360"/>
                </a:lnTo>
                <a:lnTo>
                  <a:pt x="234" y="361"/>
                </a:lnTo>
                <a:lnTo>
                  <a:pt x="229" y="360"/>
                </a:lnTo>
                <a:lnTo>
                  <a:pt x="229" y="360"/>
                </a:lnTo>
                <a:lnTo>
                  <a:pt x="217" y="360"/>
                </a:lnTo>
                <a:lnTo>
                  <a:pt x="217" y="360"/>
                </a:lnTo>
                <a:lnTo>
                  <a:pt x="202" y="358"/>
                </a:lnTo>
                <a:lnTo>
                  <a:pt x="202" y="358"/>
                </a:lnTo>
                <a:lnTo>
                  <a:pt x="200" y="358"/>
                </a:lnTo>
                <a:lnTo>
                  <a:pt x="200" y="358"/>
                </a:lnTo>
                <a:lnTo>
                  <a:pt x="203" y="365"/>
                </a:lnTo>
                <a:lnTo>
                  <a:pt x="205" y="374"/>
                </a:lnTo>
                <a:lnTo>
                  <a:pt x="205" y="374"/>
                </a:lnTo>
                <a:lnTo>
                  <a:pt x="212" y="374"/>
                </a:lnTo>
                <a:lnTo>
                  <a:pt x="212" y="374"/>
                </a:lnTo>
                <a:lnTo>
                  <a:pt x="214" y="367"/>
                </a:lnTo>
                <a:lnTo>
                  <a:pt x="214" y="367"/>
                </a:lnTo>
                <a:lnTo>
                  <a:pt x="217" y="364"/>
                </a:lnTo>
                <a:lnTo>
                  <a:pt x="217" y="364"/>
                </a:lnTo>
                <a:lnTo>
                  <a:pt x="220" y="363"/>
                </a:lnTo>
                <a:lnTo>
                  <a:pt x="223" y="364"/>
                </a:lnTo>
                <a:lnTo>
                  <a:pt x="223" y="364"/>
                </a:lnTo>
                <a:lnTo>
                  <a:pt x="224" y="365"/>
                </a:lnTo>
                <a:lnTo>
                  <a:pt x="224" y="365"/>
                </a:lnTo>
                <a:lnTo>
                  <a:pt x="227" y="371"/>
                </a:lnTo>
                <a:lnTo>
                  <a:pt x="227" y="371"/>
                </a:lnTo>
                <a:lnTo>
                  <a:pt x="229" y="372"/>
                </a:lnTo>
                <a:lnTo>
                  <a:pt x="229" y="372"/>
                </a:lnTo>
                <a:lnTo>
                  <a:pt x="230" y="372"/>
                </a:lnTo>
                <a:lnTo>
                  <a:pt x="230" y="372"/>
                </a:lnTo>
                <a:lnTo>
                  <a:pt x="232" y="371"/>
                </a:lnTo>
                <a:lnTo>
                  <a:pt x="233" y="371"/>
                </a:lnTo>
                <a:lnTo>
                  <a:pt x="233" y="371"/>
                </a:lnTo>
                <a:lnTo>
                  <a:pt x="234" y="371"/>
                </a:lnTo>
                <a:lnTo>
                  <a:pt x="234" y="371"/>
                </a:lnTo>
                <a:lnTo>
                  <a:pt x="237" y="371"/>
                </a:lnTo>
                <a:lnTo>
                  <a:pt x="237" y="371"/>
                </a:lnTo>
                <a:lnTo>
                  <a:pt x="239" y="371"/>
                </a:lnTo>
                <a:lnTo>
                  <a:pt x="239" y="370"/>
                </a:lnTo>
                <a:lnTo>
                  <a:pt x="239" y="370"/>
                </a:lnTo>
                <a:lnTo>
                  <a:pt x="240" y="364"/>
                </a:lnTo>
                <a:lnTo>
                  <a:pt x="240" y="364"/>
                </a:lnTo>
                <a:lnTo>
                  <a:pt x="241" y="363"/>
                </a:lnTo>
                <a:lnTo>
                  <a:pt x="241" y="363"/>
                </a:lnTo>
                <a:lnTo>
                  <a:pt x="244" y="361"/>
                </a:lnTo>
                <a:lnTo>
                  <a:pt x="247" y="361"/>
                </a:lnTo>
                <a:lnTo>
                  <a:pt x="247" y="361"/>
                </a:lnTo>
                <a:lnTo>
                  <a:pt x="250" y="364"/>
                </a:lnTo>
                <a:lnTo>
                  <a:pt x="250" y="364"/>
                </a:lnTo>
                <a:lnTo>
                  <a:pt x="251" y="367"/>
                </a:lnTo>
                <a:lnTo>
                  <a:pt x="251" y="367"/>
                </a:lnTo>
                <a:lnTo>
                  <a:pt x="260" y="363"/>
                </a:lnTo>
                <a:lnTo>
                  <a:pt x="260" y="363"/>
                </a:lnTo>
                <a:lnTo>
                  <a:pt x="261" y="361"/>
                </a:lnTo>
                <a:lnTo>
                  <a:pt x="261" y="361"/>
                </a:lnTo>
                <a:lnTo>
                  <a:pt x="263" y="358"/>
                </a:lnTo>
                <a:lnTo>
                  <a:pt x="263" y="358"/>
                </a:lnTo>
                <a:lnTo>
                  <a:pt x="264" y="353"/>
                </a:lnTo>
                <a:lnTo>
                  <a:pt x="264" y="353"/>
                </a:lnTo>
                <a:lnTo>
                  <a:pt x="266" y="351"/>
                </a:lnTo>
                <a:lnTo>
                  <a:pt x="267" y="350"/>
                </a:lnTo>
                <a:lnTo>
                  <a:pt x="268" y="350"/>
                </a:lnTo>
                <a:lnTo>
                  <a:pt x="271" y="351"/>
                </a:lnTo>
                <a:lnTo>
                  <a:pt x="271" y="351"/>
                </a:lnTo>
                <a:lnTo>
                  <a:pt x="276" y="354"/>
                </a:lnTo>
                <a:lnTo>
                  <a:pt x="276" y="354"/>
                </a:lnTo>
                <a:lnTo>
                  <a:pt x="280" y="358"/>
                </a:lnTo>
                <a:lnTo>
                  <a:pt x="280" y="358"/>
                </a:lnTo>
                <a:lnTo>
                  <a:pt x="286" y="355"/>
                </a:lnTo>
                <a:lnTo>
                  <a:pt x="286" y="355"/>
                </a:lnTo>
                <a:lnTo>
                  <a:pt x="287" y="353"/>
                </a:lnTo>
                <a:lnTo>
                  <a:pt x="287" y="353"/>
                </a:lnTo>
                <a:lnTo>
                  <a:pt x="287" y="344"/>
                </a:lnTo>
                <a:lnTo>
                  <a:pt x="287" y="344"/>
                </a:lnTo>
                <a:lnTo>
                  <a:pt x="287" y="343"/>
                </a:lnTo>
                <a:lnTo>
                  <a:pt x="287" y="343"/>
                </a:lnTo>
                <a:close/>
                <a:moveTo>
                  <a:pt x="116" y="66"/>
                </a:moveTo>
                <a:lnTo>
                  <a:pt x="116" y="66"/>
                </a:lnTo>
                <a:lnTo>
                  <a:pt x="116" y="66"/>
                </a:lnTo>
                <a:lnTo>
                  <a:pt x="116" y="66"/>
                </a:lnTo>
                <a:lnTo>
                  <a:pt x="114" y="66"/>
                </a:lnTo>
                <a:lnTo>
                  <a:pt x="114" y="66"/>
                </a:lnTo>
                <a:lnTo>
                  <a:pt x="105" y="70"/>
                </a:lnTo>
                <a:lnTo>
                  <a:pt x="105" y="70"/>
                </a:lnTo>
                <a:lnTo>
                  <a:pt x="97" y="73"/>
                </a:lnTo>
                <a:lnTo>
                  <a:pt x="91" y="78"/>
                </a:lnTo>
                <a:lnTo>
                  <a:pt x="91" y="78"/>
                </a:lnTo>
                <a:lnTo>
                  <a:pt x="87" y="83"/>
                </a:lnTo>
                <a:lnTo>
                  <a:pt x="87" y="83"/>
                </a:lnTo>
                <a:lnTo>
                  <a:pt x="81" y="93"/>
                </a:lnTo>
                <a:lnTo>
                  <a:pt x="81" y="93"/>
                </a:lnTo>
                <a:lnTo>
                  <a:pt x="79" y="97"/>
                </a:lnTo>
                <a:lnTo>
                  <a:pt x="77" y="101"/>
                </a:lnTo>
                <a:lnTo>
                  <a:pt x="74" y="105"/>
                </a:lnTo>
                <a:lnTo>
                  <a:pt x="70" y="108"/>
                </a:lnTo>
                <a:lnTo>
                  <a:pt x="70" y="108"/>
                </a:lnTo>
                <a:lnTo>
                  <a:pt x="64" y="112"/>
                </a:lnTo>
                <a:lnTo>
                  <a:pt x="64" y="112"/>
                </a:lnTo>
                <a:lnTo>
                  <a:pt x="55" y="117"/>
                </a:lnTo>
                <a:lnTo>
                  <a:pt x="50" y="124"/>
                </a:lnTo>
                <a:lnTo>
                  <a:pt x="50" y="124"/>
                </a:lnTo>
                <a:lnTo>
                  <a:pt x="45" y="129"/>
                </a:lnTo>
                <a:lnTo>
                  <a:pt x="43" y="135"/>
                </a:lnTo>
                <a:lnTo>
                  <a:pt x="43" y="135"/>
                </a:lnTo>
                <a:lnTo>
                  <a:pt x="40" y="147"/>
                </a:lnTo>
                <a:lnTo>
                  <a:pt x="40" y="147"/>
                </a:lnTo>
                <a:lnTo>
                  <a:pt x="40" y="152"/>
                </a:lnTo>
                <a:lnTo>
                  <a:pt x="40" y="152"/>
                </a:lnTo>
                <a:lnTo>
                  <a:pt x="43" y="152"/>
                </a:lnTo>
                <a:lnTo>
                  <a:pt x="43" y="155"/>
                </a:lnTo>
                <a:lnTo>
                  <a:pt x="43" y="155"/>
                </a:lnTo>
                <a:lnTo>
                  <a:pt x="41" y="156"/>
                </a:lnTo>
                <a:lnTo>
                  <a:pt x="40" y="156"/>
                </a:lnTo>
                <a:lnTo>
                  <a:pt x="40" y="156"/>
                </a:lnTo>
                <a:lnTo>
                  <a:pt x="40" y="161"/>
                </a:lnTo>
                <a:lnTo>
                  <a:pt x="40" y="161"/>
                </a:lnTo>
                <a:lnTo>
                  <a:pt x="40" y="165"/>
                </a:lnTo>
                <a:lnTo>
                  <a:pt x="40" y="165"/>
                </a:lnTo>
                <a:lnTo>
                  <a:pt x="38" y="171"/>
                </a:lnTo>
                <a:lnTo>
                  <a:pt x="35" y="178"/>
                </a:lnTo>
                <a:lnTo>
                  <a:pt x="35" y="178"/>
                </a:lnTo>
                <a:lnTo>
                  <a:pt x="33" y="189"/>
                </a:lnTo>
                <a:lnTo>
                  <a:pt x="33" y="189"/>
                </a:lnTo>
                <a:lnTo>
                  <a:pt x="33" y="195"/>
                </a:lnTo>
                <a:lnTo>
                  <a:pt x="33" y="195"/>
                </a:lnTo>
                <a:lnTo>
                  <a:pt x="31" y="205"/>
                </a:lnTo>
                <a:lnTo>
                  <a:pt x="34" y="213"/>
                </a:lnTo>
                <a:lnTo>
                  <a:pt x="34" y="213"/>
                </a:lnTo>
                <a:lnTo>
                  <a:pt x="35" y="216"/>
                </a:lnTo>
                <a:lnTo>
                  <a:pt x="35" y="216"/>
                </a:lnTo>
                <a:lnTo>
                  <a:pt x="44" y="222"/>
                </a:lnTo>
                <a:lnTo>
                  <a:pt x="54" y="226"/>
                </a:lnTo>
                <a:lnTo>
                  <a:pt x="54" y="226"/>
                </a:lnTo>
                <a:lnTo>
                  <a:pt x="55" y="226"/>
                </a:lnTo>
                <a:lnTo>
                  <a:pt x="55" y="226"/>
                </a:lnTo>
                <a:lnTo>
                  <a:pt x="54" y="225"/>
                </a:lnTo>
                <a:lnTo>
                  <a:pt x="54" y="225"/>
                </a:lnTo>
                <a:lnTo>
                  <a:pt x="52" y="218"/>
                </a:lnTo>
                <a:lnTo>
                  <a:pt x="52" y="218"/>
                </a:lnTo>
                <a:lnTo>
                  <a:pt x="52" y="206"/>
                </a:lnTo>
                <a:lnTo>
                  <a:pt x="54" y="195"/>
                </a:lnTo>
                <a:lnTo>
                  <a:pt x="54" y="195"/>
                </a:lnTo>
                <a:lnTo>
                  <a:pt x="55" y="192"/>
                </a:lnTo>
                <a:lnTo>
                  <a:pt x="55" y="192"/>
                </a:lnTo>
                <a:lnTo>
                  <a:pt x="52" y="191"/>
                </a:lnTo>
                <a:lnTo>
                  <a:pt x="52" y="191"/>
                </a:lnTo>
                <a:lnTo>
                  <a:pt x="48" y="186"/>
                </a:lnTo>
                <a:lnTo>
                  <a:pt x="48" y="186"/>
                </a:lnTo>
                <a:lnTo>
                  <a:pt x="47" y="185"/>
                </a:lnTo>
                <a:lnTo>
                  <a:pt x="47" y="183"/>
                </a:lnTo>
                <a:lnTo>
                  <a:pt x="47" y="183"/>
                </a:lnTo>
                <a:lnTo>
                  <a:pt x="47" y="182"/>
                </a:lnTo>
                <a:lnTo>
                  <a:pt x="50" y="181"/>
                </a:lnTo>
                <a:lnTo>
                  <a:pt x="50" y="181"/>
                </a:lnTo>
                <a:lnTo>
                  <a:pt x="51" y="181"/>
                </a:lnTo>
                <a:lnTo>
                  <a:pt x="52" y="182"/>
                </a:lnTo>
                <a:lnTo>
                  <a:pt x="52" y="182"/>
                </a:lnTo>
                <a:lnTo>
                  <a:pt x="55" y="185"/>
                </a:lnTo>
                <a:lnTo>
                  <a:pt x="55" y="185"/>
                </a:lnTo>
                <a:lnTo>
                  <a:pt x="55" y="182"/>
                </a:lnTo>
                <a:lnTo>
                  <a:pt x="55" y="182"/>
                </a:lnTo>
                <a:lnTo>
                  <a:pt x="55" y="175"/>
                </a:lnTo>
                <a:lnTo>
                  <a:pt x="54" y="166"/>
                </a:lnTo>
                <a:lnTo>
                  <a:pt x="54" y="166"/>
                </a:lnTo>
                <a:lnTo>
                  <a:pt x="52" y="159"/>
                </a:lnTo>
                <a:lnTo>
                  <a:pt x="52" y="152"/>
                </a:lnTo>
                <a:lnTo>
                  <a:pt x="52" y="152"/>
                </a:lnTo>
                <a:lnTo>
                  <a:pt x="52" y="145"/>
                </a:lnTo>
                <a:lnTo>
                  <a:pt x="52" y="145"/>
                </a:lnTo>
                <a:lnTo>
                  <a:pt x="54" y="137"/>
                </a:lnTo>
                <a:lnTo>
                  <a:pt x="57" y="128"/>
                </a:lnTo>
                <a:lnTo>
                  <a:pt x="57" y="128"/>
                </a:lnTo>
                <a:lnTo>
                  <a:pt x="58" y="124"/>
                </a:lnTo>
                <a:lnTo>
                  <a:pt x="62" y="120"/>
                </a:lnTo>
                <a:lnTo>
                  <a:pt x="65" y="115"/>
                </a:lnTo>
                <a:lnTo>
                  <a:pt x="71" y="114"/>
                </a:lnTo>
                <a:lnTo>
                  <a:pt x="71" y="114"/>
                </a:lnTo>
                <a:lnTo>
                  <a:pt x="77" y="111"/>
                </a:lnTo>
                <a:lnTo>
                  <a:pt x="77" y="111"/>
                </a:lnTo>
                <a:lnTo>
                  <a:pt x="81" y="108"/>
                </a:lnTo>
                <a:lnTo>
                  <a:pt x="87" y="105"/>
                </a:lnTo>
                <a:lnTo>
                  <a:pt x="87" y="105"/>
                </a:lnTo>
                <a:lnTo>
                  <a:pt x="88" y="102"/>
                </a:lnTo>
                <a:lnTo>
                  <a:pt x="91" y="98"/>
                </a:lnTo>
                <a:lnTo>
                  <a:pt x="91" y="98"/>
                </a:lnTo>
                <a:lnTo>
                  <a:pt x="91" y="93"/>
                </a:lnTo>
                <a:lnTo>
                  <a:pt x="91" y="93"/>
                </a:lnTo>
                <a:lnTo>
                  <a:pt x="95" y="84"/>
                </a:lnTo>
                <a:lnTo>
                  <a:pt x="97" y="80"/>
                </a:lnTo>
                <a:lnTo>
                  <a:pt x="101" y="77"/>
                </a:lnTo>
                <a:lnTo>
                  <a:pt x="101" y="77"/>
                </a:lnTo>
                <a:lnTo>
                  <a:pt x="108" y="71"/>
                </a:lnTo>
                <a:lnTo>
                  <a:pt x="108" y="71"/>
                </a:lnTo>
                <a:lnTo>
                  <a:pt x="109" y="71"/>
                </a:lnTo>
                <a:lnTo>
                  <a:pt x="109" y="71"/>
                </a:lnTo>
                <a:lnTo>
                  <a:pt x="112" y="68"/>
                </a:lnTo>
                <a:lnTo>
                  <a:pt x="115" y="67"/>
                </a:lnTo>
                <a:lnTo>
                  <a:pt x="115" y="67"/>
                </a:lnTo>
                <a:lnTo>
                  <a:pt x="116" y="66"/>
                </a:lnTo>
                <a:lnTo>
                  <a:pt x="116" y="66"/>
                </a:lnTo>
                <a:close/>
                <a:moveTo>
                  <a:pt x="92" y="189"/>
                </a:moveTo>
                <a:lnTo>
                  <a:pt x="92" y="189"/>
                </a:lnTo>
                <a:lnTo>
                  <a:pt x="94" y="189"/>
                </a:lnTo>
                <a:lnTo>
                  <a:pt x="94" y="189"/>
                </a:lnTo>
                <a:lnTo>
                  <a:pt x="102" y="186"/>
                </a:lnTo>
                <a:lnTo>
                  <a:pt x="109" y="181"/>
                </a:lnTo>
                <a:lnTo>
                  <a:pt x="109" y="181"/>
                </a:lnTo>
                <a:lnTo>
                  <a:pt x="111" y="179"/>
                </a:lnTo>
                <a:lnTo>
                  <a:pt x="111" y="179"/>
                </a:lnTo>
                <a:lnTo>
                  <a:pt x="111" y="175"/>
                </a:lnTo>
                <a:lnTo>
                  <a:pt x="111" y="175"/>
                </a:lnTo>
                <a:lnTo>
                  <a:pt x="114" y="168"/>
                </a:lnTo>
                <a:lnTo>
                  <a:pt x="114" y="168"/>
                </a:lnTo>
                <a:lnTo>
                  <a:pt x="116" y="161"/>
                </a:lnTo>
                <a:lnTo>
                  <a:pt x="118" y="154"/>
                </a:lnTo>
                <a:lnTo>
                  <a:pt x="118" y="154"/>
                </a:lnTo>
                <a:lnTo>
                  <a:pt x="116" y="145"/>
                </a:lnTo>
                <a:lnTo>
                  <a:pt x="115" y="137"/>
                </a:lnTo>
                <a:lnTo>
                  <a:pt x="115" y="137"/>
                </a:lnTo>
                <a:lnTo>
                  <a:pt x="112" y="131"/>
                </a:lnTo>
                <a:lnTo>
                  <a:pt x="112" y="131"/>
                </a:lnTo>
                <a:lnTo>
                  <a:pt x="111" y="131"/>
                </a:lnTo>
                <a:lnTo>
                  <a:pt x="111" y="131"/>
                </a:lnTo>
                <a:lnTo>
                  <a:pt x="109" y="129"/>
                </a:lnTo>
                <a:lnTo>
                  <a:pt x="109" y="127"/>
                </a:lnTo>
                <a:lnTo>
                  <a:pt x="109" y="127"/>
                </a:lnTo>
                <a:lnTo>
                  <a:pt x="111" y="125"/>
                </a:lnTo>
                <a:lnTo>
                  <a:pt x="111" y="125"/>
                </a:lnTo>
                <a:lnTo>
                  <a:pt x="111" y="124"/>
                </a:lnTo>
                <a:lnTo>
                  <a:pt x="111" y="124"/>
                </a:lnTo>
                <a:lnTo>
                  <a:pt x="111" y="115"/>
                </a:lnTo>
                <a:lnTo>
                  <a:pt x="111" y="115"/>
                </a:lnTo>
                <a:lnTo>
                  <a:pt x="112" y="108"/>
                </a:lnTo>
                <a:lnTo>
                  <a:pt x="114" y="101"/>
                </a:lnTo>
                <a:lnTo>
                  <a:pt x="118" y="87"/>
                </a:lnTo>
                <a:lnTo>
                  <a:pt x="118" y="87"/>
                </a:lnTo>
                <a:lnTo>
                  <a:pt x="124" y="75"/>
                </a:lnTo>
                <a:lnTo>
                  <a:pt x="124" y="75"/>
                </a:lnTo>
                <a:lnTo>
                  <a:pt x="124" y="75"/>
                </a:lnTo>
                <a:lnTo>
                  <a:pt x="124" y="75"/>
                </a:lnTo>
                <a:lnTo>
                  <a:pt x="122" y="75"/>
                </a:lnTo>
                <a:lnTo>
                  <a:pt x="122" y="75"/>
                </a:lnTo>
                <a:lnTo>
                  <a:pt x="114" y="85"/>
                </a:lnTo>
                <a:lnTo>
                  <a:pt x="114" y="85"/>
                </a:lnTo>
                <a:lnTo>
                  <a:pt x="105" y="100"/>
                </a:lnTo>
                <a:lnTo>
                  <a:pt x="105" y="100"/>
                </a:lnTo>
                <a:lnTo>
                  <a:pt x="104" y="101"/>
                </a:lnTo>
                <a:lnTo>
                  <a:pt x="104" y="101"/>
                </a:lnTo>
                <a:lnTo>
                  <a:pt x="104" y="102"/>
                </a:lnTo>
                <a:lnTo>
                  <a:pt x="102" y="104"/>
                </a:lnTo>
                <a:lnTo>
                  <a:pt x="102" y="104"/>
                </a:lnTo>
                <a:lnTo>
                  <a:pt x="101" y="105"/>
                </a:lnTo>
                <a:lnTo>
                  <a:pt x="101" y="105"/>
                </a:lnTo>
                <a:lnTo>
                  <a:pt x="99" y="114"/>
                </a:lnTo>
                <a:lnTo>
                  <a:pt x="99" y="114"/>
                </a:lnTo>
                <a:lnTo>
                  <a:pt x="98" y="120"/>
                </a:lnTo>
                <a:lnTo>
                  <a:pt x="98" y="125"/>
                </a:lnTo>
                <a:lnTo>
                  <a:pt x="98" y="125"/>
                </a:lnTo>
                <a:lnTo>
                  <a:pt x="99" y="132"/>
                </a:lnTo>
                <a:lnTo>
                  <a:pt x="99" y="132"/>
                </a:lnTo>
                <a:lnTo>
                  <a:pt x="102" y="141"/>
                </a:lnTo>
                <a:lnTo>
                  <a:pt x="102" y="148"/>
                </a:lnTo>
                <a:lnTo>
                  <a:pt x="102" y="148"/>
                </a:lnTo>
                <a:lnTo>
                  <a:pt x="102" y="152"/>
                </a:lnTo>
                <a:lnTo>
                  <a:pt x="102" y="152"/>
                </a:lnTo>
                <a:lnTo>
                  <a:pt x="99" y="158"/>
                </a:lnTo>
                <a:lnTo>
                  <a:pt x="99" y="158"/>
                </a:lnTo>
                <a:lnTo>
                  <a:pt x="94" y="168"/>
                </a:lnTo>
                <a:lnTo>
                  <a:pt x="94" y="168"/>
                </a:lnTo>
                <a:lnTo>
                  <a:pt x="92" y="175"/>
                </a:lnTo>
                <a:lnTo>
                  <a:pt x="92" y="183"/>
                </a:lnTo>
                <a:lnTo>
                  <a:pt x="92" y="183"/>
                </a:lnTo>
                <a:lnTo>
                  <a:pt x="92" y="189"/>
                </a:lnTo>
                <a:lnTo>
                  <a:pt x="92" y="189"/>
                </a:lnTo>
                <a:close/>
                <a:moveTo>
                  <a:pt x="136" y="66"/>
                </a:moveTo>
                <a:lnTo>
                  <a:pt x="136" y="66"/>
                </a:lnTo>
                <a:lnTo>
                  <a:pt x="135" y="67"/>
                </a:lnTo>
                <a:lnTo>
                  <a:pt x="135" y="67"/>
                </a:lnTo>
                <a:lnTo>
                  <a:pt x="135" y="67"/>
                </a:lnTo>
                <a:lnTo>
                  <a:pt x="139" y="70"/>
                </a:lnTo>
                <a:lnTo>
                  <a:pt x="139" y="70"/>
                </a:lnTo>
                <a:lnTo>
                  <a:pt x="142" y="74"/>
                </a:lnTo>
                <a:lnTo>
                  <a:pt x="146" y="78"/>
                </a:lnTo>
                <a:lnTo>
                  <a:pt x="146" y="78"/>
                </a:lnTo>
                <a:lnTo>
                  <a:pt x="152" y="88"/>
                </a:lnTo>
                <a:lnTo>
                  <a:pt x="152" y="88"/>
                </a:lnTo>
                <a:lnTo>
                  <a:pt x="159" y="101"/>
                </a:lnTo>
                <a:lnTo>
                  <a:pt x="159" y="101"/>
                </a:lnTo>
                <a:lnTo>
                  <a:pt x="160" y="105"/>
                </a:lnTo>
                <a:lnTo>
                  <a:pt x="160" y="105"/>
                </a:lnTo>
                <a:lnTo>
                  <a:pt x="168" y="129"/>
                </a:lnTo>
                <a:lnTo>
                  <a:pt x="168" y="129"/>
                </a:lnTo>
                <a:lnTo>
                  <a:pt x="170" y="135"/>
                </a:lnTo>
                <a:lnTo>
                  <a:pt x="170" y="142"/>
                </a:lnTo>
                <a:lnTo>
                  <a:pt x="170" y="142"/>
                </a:lnTo>
                <a:lnTo>
                  <a:pt x="170" y="158"/>
                </a:lnTo>
                <a:lnTo>
                  <a:pt x="170" y="158"/>
                </a:lnTo>
                <a:lnTo>
                  <a:pt x="170" y="161"/>
                </a:lnTo>
                <a:lnTo>
                  <a:pt x="170" y="161"/>
                </a:lnTo>
                <a:lnTo>
                  <a:pt x="172" y="159"/>
                </a:lnTo>
                <a:lnTo>
                  <a:pt x="172" y="159"/>
                </a:lnTo>
                <a:lnTo>
                  <a:pt x="176" y="156"/>
                </a:lnTo>
                <a:lnTo>
                  <a:pt x="176" y="156"/>
                </a:lnTo>
                <a:lnTo>
                  <a:pt x="178" y="154"/>
                </a:lnTo>
                <a:lnTo>
                  <a:pt x="178" y="154"/>
                </a:lnTo>
                <a:lnTo>
                  <a:pt x="180" y="147"/>
                </a:lnTo>
                <a:lnTo>
                  <a:pt x="180" y="147"/>
                </a:lnTo>
                <a:lnTo>
                  <a:pt x="180" y="145"/>
                </a:lnTo>
                <a:lnTo>
                  <a:pt x="180" y="145"/>
                </a:lnTo>
                <a:lnTo>
                  <a:pt x="179" y="145"/>
                </a:lnTo>
                <a:lnTo>
                  <a:pt x="179" y="145"/>
                </a:lnTo>
                <a:lnTo>
                  <a:pt x="176" y="145"/>
                </a:lnTo>
                <a:lnTo>
                  <a:pt x="175" y="144"/>
                </a:lnTo>
                <a:lnTo>
                  <a:pt x="175" y="144"/>
                </a:lnTo>
                <a:lnTo>
                  <a:pt x="175" y="141"/>
                </a:lnTo>
                <a:lnTo>
                  <a:pt x="178" y="139"/>
                </a:lnTo>
                <a:lnTo>
                  <a:pt x="178" y="139"/>
                </a:lnTo>
                <a:lnTo>
                  <a:pt x="182" y="137"/>
                </a:lnTo>
                <a:lnTo>
                  <a:pt x="182" y="137"/>
                </a:lnTo>
                <a:lnTo>
                  <a:pt x="183" y="135"/>
                </a:lnTo>
                <a:lnTo>
                  <a:pt x="183" y="135"/>
                </a:lnTo>
                <a:lnTo>
                  <a:pt x="183" y="132"/>
                </a:lnTo>
                <a:lnTo>
                  <a:pt x="183" y="132"/>
                </a:lnTo>
                <a:lnTo>
                  <a:pt x="182" y="131"/>
                </a:lnTo>
                <a:lnTo>
                  <a:pt x="182" y="131"/>
                </a:lnTo>
                <a:lnTo>
                  <a:pt x="180" y="131"/>
                </a:lnTo>
                <a:lnTo>
                  <a:pt x="180" y="128"/>
                </a:lnTo>
                <a:lnTo>
                  <a:pt x="180" y="128"/>
                </a:lnTo>
                <a:lnTo>
                  <a:pt x="180" y="127"/>
                </a:lnTo>
                <a:lnTo>
                  <a:pt x="182" y="125"/>
                </a:lnTo>
                <a:lnTo>
                  <a:pt x="182" y="125"/>
                </a:lnTo>
                <a:lnTo>
                  <a:pt x="183" y="125"/>
                </a:lnTo>
                <a:lnTo>
                  <a:pt x="183" y="125"/>
                </a:lnTo>
                <a:lnTo>
                  <a:pt x="183" y="122"/>
                </a:lnTo>
                <a:lnTo>
                  <a:pt x="186" y="121"/>
                </a:lnTo>
                <a:lnTo>
                  <a:pt x="186" y="121"/>
                </a:lnTo>
                <a:lnTo>
                  <a:pt x="186" y="120"/>
                </a:lnTo>
                <a:lnTo>
                  <a:pt x="186" y="120"/>
                </a:lnTo>
                <a:lnTo>
                  <a:pt x="180" y="107"/>
                </a:lnTo>
                <a:lnTo>
                  <a:pt x="172" y="95"/>
                </a:lnTo>
                <a:lnTo>
                  <a:pt x="172" y="95"/>
                </a:lnTo>
                <a:lnTo>
                  <a:pt x="166" y="87"/>
                </a:lnTo>
                <a:lnTo>
                  <a:pt x="160" y="80"/>
                </a:lnTo>
                <a:lnTo>
                  <a:pt x="160" y="80"/>
                </a:lnTo>
                <a:lnTo>
                  <a:pt x="153" y="74"/>
                </a:lnTo>
                <a:lnTo>
                  <a:pt x="146" y="70"/>
                </a:lnTo>
                <a:lnTo>
                  <a:pt x="146" y="70"/>
                </a:lnTo>
                <a:lnTo>
                  <a:pt x="145" y="68"/>
                </a:lnTo>
                <a:lnTo>
                  <a:pt x="145" y="68"/>
                </a:lnTo>
                <a:lnTo>
                  <a:pt x="139" y="68"/>
                </a:lnTo>
                <a:lnTo>
                  <a:pt x="139" y="68"/>
                </a:lnTo>
                <a:lnTo>
                  <a:pt x="138" y="67"/>
                </a:lnTo>
                <a:lnTo>
                  <a:pt x="136" y="66"/>
                </a:lnTo>
                <a:lnTo>
                  <a:pt x="136" y="66"/>
                </a:lnTo>
                <a:close/>
                <a:moveTo>
                  <a:pt x="67" y="164"/>
                </a:move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71" y="162"/>
                </a:lnTo>
                <a:lnTo>
                  <a:pt x="71" y="162"/>
                </a:lnTo>
                <a:lnTo>
                  <a:pt x="92" y="156"/>
                </a:lnTo>
                <a:lnTo>
                  <a:pt x="92" y="156"/>
                </a:lnTo>
                <a:lnTo>
                  <a:pt x="94" y="156"/>
                </a:lnTo>
                <a:lnTo>
                  <a:pt x="95" y="158"/>
                </a:lnTo>
                <a:lnTo>
                  <a:pt x="95" y="158"/>
                </a:lnTo>
                <a:lnTo>
                  <a:pt x="98" y="152"/>
                </a:lnTo>
                <a:lnTo>
                  <a:pt x="99" y="147"/>
                </a:lnTo>
                <a:lnTo>
                  <a:pt x="99" y="147"/>
                </a:lnTo>
                <a:lnTo>
                  <a:pt x="98" y="139"/>
                </a:lnTo>
                <a:lnTo>
                  <a:pt x="97" y="132"/>
                </a:lnTo>
                <a:lnTo>
                  <a:pt x="97" y="132"/>
                </a:lnTo>
                <a:lnTo>
                  <a:pt x="95" y="125"/>
                </a:lnTo>
                <a:lnTo>
                  <a:pt x="95" y="125"/>
                </a:lnTo>
                <a:lnTo>
                  <a:pt x="95" y="118"/>
                </a:lnTo>
                <a:lnTo>
                  <a:pt x="97" y="111"/>
                </a:lnTo>
                <a:lnTo>
                  <a:pt x="97" y="111"/>
                </a:lnTo>
                <a:lnTo>
                  <a:pt x="98" y="105"/>
                </a:lnTo>
                <a:lnTo>
                  <a:pt x="98" y="105"/>
                </a:lnTo>
                <a:lnTo>
                  <a:pt x="91" y="108"/>
                </a:lnTo>
                <a:lnTo>
                  <a:pt x="84" y="111"/>
                </a:lnTo>
                <a:lnTo>
                  <a:pt x="84" y="111"/>
                </a:lnTo>
                <a:lnTo>
                  <a:pt x="85" y="112"/>
                </a:lnTo>
                <a:lnTo>
                  <a:pt x="85" y="112"/>
                </a:lnTo>
                <a:lnTo>
                  <a:pt x="92" y="112"/>
                </a:lnTo>
                <a:lnTo>
                  <a:pt x="92" y="112"/>
                </a:lnTo>
                <a:lnTo>
                  <a:pt x="94" y="112"/>
                </a:lnTo>
                <a:lnTo>
                  <a:pt x="95" y="114"/>
                </a:lnTo>
                <a:lnTo>
                  <a:pt x="95" y="114"/>
                </a:lnTo>
                <a:lnTo>
                  <a:pt x="94" y="115"/>
                </a:lnTo>
                <a:lnTo>
                  <a:pt x="92" y="117"/>
                </a:lnTo>
                <a:lnTo>
                  <a:pt x="92" y="117"/>
                </a:lnTo>
                <a:lnTo>
                  <a:pt x="91" y="117"/>
                </a:lnTo>
                <a:lnTo>
                  <a:pt x="91" y="117"/>
                </a:lnTo>
                <a:lnTo>
                  <a:pt x="72" y="124"/>
                </a:lnTo>
                <a:lnTo>
                  <a:pt x="72" y="124"/>
                </a:lnTo>
                <a:lnTo>
                  <a:pt x="71" y="124"/>
                </a:lnTo>
                <a:lnTo>
                  <a:pt x="71" y="124"/>
                </a:lnTo>
                <a:lnTo>
                  <a:pt x="72" y="124"/>
                </a:lnTo>
                <a:lnTo>
                  <a:pt x="72" y="124"/>
                </a:lnTo>
                <a:lnTo>
                  <a:pt x="82" y="122"/>
                </a:lnTo>
                <a:lnTo>
                  <a:pt x="82" y="122"/>
                </a:lnTo>
                <a:lnTo>
                  <a:pt x="91" y="122"/>
                </a:lnTo>
                <a:lnTo>
                  <a:pt x="91" y="122"/>
                </a:lnTo>
                <a:lnTo>
                  <a:pt x="92" y="122"/>
                </a:lnTo>
                <a:lnTo>
                  <a:pt x="92" y="122"/>
                </a:lnTo>
                <a:lnTo>
                  <a:pt x="92" y="122"/>
                </a:lnTo>
                <a:lnTo>
                  <a:pt x="92" y="124"/>
                </a:lnTo>
                <a:lnTo>
                  <a:pt x="91" y="125"/>
                </a:lnTo>
                <a:lnTo>
                  <a:pt x="91" y="125"/>
                </a:lnTo>
                <a:lnTo>
                  <a:pt x="89" y="125"/>
                </a:lnTo>
                <a:lnTo>
                  <a:pt x="89" y="125"/>
                </a:lnTo>
                <a:lnTo>
                  <a:pt x="78" y="129"/>
                </a:lnTo>
                <a:lnTo>
                  <a:pt x="65" y="135"/>
                </a:lnTo>
                <a:lnTo>
                  <a:pt x="65" y="135"/>
                </a:lnTo>
                <a:lnTo>
                  <a:pt x="65" y="137"/>
                </a:lnTo>
                <a:lnTo>
                  <a:pt x="65" y="137"/>
                </a:lnTo>
                <a:lnTo>
                  <a:pt x="67" y="137"/>
                </a:lnTo>
                <a:lnTo>
                  <a:pt x="67" y="137"/>
                </a:lnTo>
                <a:lnTo>
                  <a:pt x="82" y="132"/>
                </a:lnTo>
                <a:lnTo>
                  <a:pt x="82" y="132"/>
                </a:lnTo>
                <a:lnTo>
                  <a:pt x="91" y="131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2" y="131"/>
                </a:lnTo>
                <a:lnTo>
                  <a:pt x="92" y="132"/>
                </a:lnTo>
                <a:lnTo>
                  <a:pt x="91" y="134"/>
                </a:lnTo>
                <a:lnTo>
                  <a:pt x="91" y="134"/>
                </a:lnTo>
                <a:lnTo>
                  <a:pt x="89" y="134"/>
                </a:lnTo>
                <a:lnTo>
                  <a:pt x="89" y="134"/>
                </a:lnTo>
                <a:lnTo>
                  <a:pt x="78" y="138"/>
                </a:lnTo>
                <a:lnTo>
                  <a:pt x="67" y="144"/>
                </a:lnTo>
                <a:lnTo>
                  <a:pt x="67" y="144"/>
                </a:lnTo>
                <a:lnTo>
                  <a:pt x="67" y="145"/>
                </a:lnTo>
                <a:lnTo>
                  <a:pt x="67" y="145"/>
                </a:lnTo>
                <a:lnTo>
                  <a:pt x="68" y="144"/>
                </a:lnTo>
                <a:lnTo>
                  <a:pt x="68" y="144"/>
                </a:lnTo>
                <a:lnTo>
                  <a:pt x="87" y="139"/>
                </a:lnTo>
                <a:lnTo>
                  <a:pt x="87" y="139"/>
                </a:lnTo>
                <a:lnTo>
                  <a:pt x="92" y="138"/>
                </a:lnTo>
                <a:lnTo>
                  <a:pt x="92" y="138"/>
                </a:lnTo>
                <a:lnTo>
                  <a:pt x="92" y="138"/>
                </a:lnTo>
                <a:lnTo>
                  <a:pt x="94" y="139"/>
                </a:lnTo>
                <a:lnTo>
                  <a:pt x="94" y="139"/>
                </a:lnTo>
                <a:lnTo>
                  <a:pt x="94" y="139"/>
                </a:lnTo>
                <a:lnTo>
                  <a:pt x="94" y="141"/>
                </a:lnTo>
                <a:lnTo>
                  <a:pt x="94" y="141"/>
                </a:lnTo>
                <a:lnTo>
                  <a:pt x="92" y="141"/>
                </a:lnTo>
                <a:lnTo>
                  <a:pt x="92" y="141"/>
                </a:lnTo>
                <a:lnTo>
                  <a:pt x="71" y="151"/>
                </a:lnTo>
                <a:lnTo>
                  <a:pt x="71" y="151"/>
                </a:lnTo>
                <a:lnTo>
                  <a:pt x="70" y="152"/>
                </a:lnTo>
                <a:lnTo>
                  <a:pt x="70" y="152"/>
                </a:lnTo>
                <a:lnTo>
                  <a:pt x="71" y="152"/>
                </a:lnTo>
                <a:lnTo>
                  <a:pt x="71" y="152"/>
                </a:lnTo>
                <a:lnTo>
                  <a:pt x="94" y="144"/>
                </a:lnTo>
                <a:lnTo>
                  <a:pt x="94" y="144"/>
                </a:lnTo>
                <a:lnTo>
                  <a:pt x="95" y="144"/>
                </a:lnTo>
                <a:lnTo>
                  <a:pt x="95" y="144"/>
                </a:lnTo>
                <a:lnTo>
                  <a:pt x="97" y="145"/>
                </a:lnTo>
                <a:lnTo>
                  <a:pt x="97" y="145"/>
                </a:lnTo>
                <a:lnTo>
                  <a:pt x="97" y="147"/>
                </a:lnTo>
                <a:lnTo>
                  <a:pt x="97" y="147"/>
                </a:lnTo>
                <a:lnTo>
                  <a:pt x="95" y="148"/>
                </a:lnTo>
                <a:lnTo>
                  <a:pt x="95" y="148"/>
                </a:lnTo>
                <a:lnTo>
                  <a:pt x="89" y="149"/>
                </a:lnTo>
                <a:lnTo>
                  <a:pt x="89" y="149"/>
                </a:lnTo>
                <a:lnTo>
                  <a:pt x="78" y="155"/>
                </a:lnTo>
                <a:lnTo>
                  <a:pt x="68" y="162"/>
                </a:lnTo>
                <a:lnTo>
                  <a:pt x="68" y="162"/>
                </a:lnTo>
                <a:lnTo>
                  <a:pt x="67" y="164"/>
                </a:lnTo>
                <a:lnTo>
                  <a:pt x="67" y="164"/>
                </a:lnTo>
                <a:close/>
                <a:moveTo>
                  <a:pt x="118" y="220"/>
                </a:moveTo>
                <a:lnTo>
                  <a:pt x="118" y="220"/>
                </a:lnTo>
                <a:lnTo>
                  <a:pt x="118" y="218"/>
                </a:lnTo>
                <a:lnTo>
                  <a:pt x="118" y="218"/>
                </a:lnTo>
                <a:lnTo>
                  <a:pt x="116" y="212"/>
                </a:lnTo>
                <a:lnTo>
                  <a:pt x="116" y="212"/>
                </a:lnTo>
                <a:lnTo>
                  <a:pt x="112" y="199"/>
                </a:lnTo>
                <a:lnTo>
                  <a:pt x="112" y="199"/>
                </a:lnTo>
                <a:lnTo>
                  <a:pt x="111" y="192"/>
                </a:lnTo>
                <a:lnTo>
                  <a:pt x="109" y="186"/>
                </a:lnTo>
                <a:lnTo>
                  <a:pt x="109" y="186"/>
                </a:lnTo>
                <a:lnTo>
                  <a:pt x="109" y="185"/>
                </a:lnTo>
                <a:lnTo>
                  <a:pt x="109" y="185"/>
                </a:lnTo>
                <a:lnTo>
                  <a:pt x="102" y="189"/>
                </a:lnTo>
                <a:lnTo>
                  <a:pt x="94" y="193"/>
                </a:lnTo>
                <a:lnTo>
                  <a:pt x="94" y="193"/>
                </a:lnTo>
                <a:lnTo>
                  <a:pt x="97" y="199"/>
                </a:lnTo>
                <a:lnTo>
                  <a:pt x="97" y="199"/>
                </a:lnTo>
                <a:lnTo>
                  <a:pt x="101" y="206"/>
                </a:lnTo>
                <a:lnTo>
                  <a:pt x="101" y="206"/>
                </a:lnTo>
                <a:lnTo>
                  <a:pt x="102" y="210"/>
                </a:lnTo>
                <a:lnTo>
                  <a:pt x="104" y="215"/>
                </a:lnTo>
                <a:lnTo>
                  <a:pt x="104" y="215"/>
                </a:lnTo>
                <a:lnTo>
                  <a:pt x="105" y="225"/>
                </a:lnTo>
                <a:lnTo>
                  <a:pt x="105" y="225"/>
                </a:lnTo>
                <a:lnTo>
                  <a:pt x="105" y="228"/>
                </a:lnTo>
                <a:lnTo>
                  <a:pt x="105" y="228"/>
                </a:lnTo>
                <a:lnTo>
                  <a:pt x="112" y="225"/>
                </a:lnTo>
                <a:lnTo>
                  <a:pt x="118" y="220"/>
                </a:lnTo>
                <a:lnTo>
                  <a:pt x="118" y="220"/>
                </a:lnTo>
                <a:close/>
                <a:moveTo>
                  <a:pt x="72" y="155"/>
                </a:moveTo>
                <a:lnTo>
                  <a:pt x="72" y="155"/>
                </a:lnTo>
                <a:lnTo>
                  <a:pt x="72" y="155"/>
                </a:lnTo>
                <a:lnTo>
                  <a:pt x="72" y="155"/>
                </a:lnTo>
                <a:lnTo>
                  <a:pt x="70" y="155"/>
                </a:lnTo>
                <a:lnTo>
                  <a:pt x="70" y="155"/>
                </a:lnTo>
                <a:lnTo>
                  <a:pt x="65" y="156"/>
                </a:lnTo>
                <a:lnTo>
                  <a:pt x="65" y="156"/>
                </a:lnTo>
                <a:lnTo>
                  <a:pt x="62" y="156"/>
                </a:lnTo>
                <a:lnTo>
                  <a:pt x="62" y="156"/>
                </a:lnTo>
                <a:lnTo>
                  <a:pt x="61" y="155"/>
                </a:lnTo>
                <a:lnTo>
                  <a:pt x="62" y="154"/>
                </a:lnTo>
                <a:lnTo>
                  <a:pt x="62" y="154"/>
                </a:lnTo>
                <a:lnTo>
                  <a:pt x="64" y="152"/>
                </a:lnTo>
                <a:lnTo>
                  <a:pt x="64" y="152"/>
                </a:lnTo>
                <a:lnTo>
                  <a:pt x="71" y="148"/>
                </a:lnTo>
                <a:lnTo>
                  <a:pt x="71" y="148"/>
                </a:lnTo>
                <a:lnTo>
                  <a:pt x="72" y="147"/>
                </a:lnTo>
                <a:lnTo>
                  <a:pt x="72" y="147"/>
                </a:lnTo>
                <a:lnTo>
                  <a:pt x="71" y="147"/>
                </a:lnTo>
                <a:lnTo>
                  <a:pt x="71" y="147"/>
                </a:lnTo>
                <a:lnTo>
                  <a:pt x="64" y="148"/>
                </a:lnTo>
                <a:lnTo>
                  <a:pt x="64" y="148"/>
                </a:lnTo>
                <a:lnTo>
                  <a:pt x="61" y="148"/>
                </a:lnTo>
                <a:lnTo>
                  <a:pt x="60" y="147"/>
                </a:lnTo>
                <a:lnTo>
                  <a:pt x="60" y="147"/>
                </a:lnTo>
                <a:lnTo>
                  <a:pt x="61" y="145"/>
                </a:lnTo>
                <a:lnTo>
                  <a:pt x="62" y="144"/>
                </a:lnTo>
                <a:lnTo>
                  <a:pt x="62" y="144"/>
                </a:lnTo>
                <a:lnTo>
                  <a:pt x="68" y="139"/>
                </a:lnTo>
                <a:lnTo>
                  <a:pt x="68" y="139"/>
                </a:lnTo>
                <a:lnTo>
                  <a:pt x="70" y="139"/>
                </a:lnTo>
                <a:lnTo>
                  <a:pt x="70" y="139"/>
                </a:lnTo>
                <a:lnTo>
                  <a:pt x="68" y="139"/>
                </a:lnTo>
                <a:lnTo>
                  <a:pt x="68" y="139"/>
                </a:lnTo>
                <a:lnTo>
                  <a:pt x="62" y="139"/>
                </a:lnTo>
                <a:lnTo>
                  <a:pt x="62" y="139"/>
                </a:lnTo>
                <a:lnTo>
                  <a:pt x="61" y="139"/>
                </a:lnTo>
                <a:lnTo>
                  <a:pt x="61" y="139"/>
                </a:lnTo>
                <a:lnTo>
                  <a:pt x="58" y="138"/>
                </a:lnTo>
                <a:lnTo>
                  <a:pt x="60" y="135"/>
                </a:lnTo>
                <a:lnTo>
                  <a:pt x="60" y="135"/>
                </a:lnTo>
                <a:lnTo>
                  <a:pt x="62" y="134"/>
                </a:lnTo>
                <a:lnTo>
                  <a:pt x="62" y="134"/>
                </a:lnTo>
                <a:lnTo>
                  <a:pt x="72" y="128"/>
                </a:lnTo>
                <a:lnTo>
                  <a:pt x="72" y="128"/>
                </a:lnTo>
                <a:lnTo>
                  <a:pt x="74" y="128"/>
                </a:lnTo>
                <a:lnTo>
                  <a:pt x="74" y="128"/>
                </a:lnTo>
                <a:lnTo>
                  <a:pt x="71" y="128"/>
                </a:lnTo>
                <a:lnTo>
                  <a:pt x="71" y="128"/>
                </a:lnTo>
                <a:lnTo>
                  <a:pt x="65" y="127"/>
                </a:lnTo>
                <a:lnTo>
                  <a:pt x="65" y="127"/>
                </a:lnTo>
                <a:lnTo>
                  <a:pt x="65" y="127"/>
                </a:lnTo>
                <a:lnTo>
                  <a:pt x="64" y="125"/>
                </a:lnTo>
                <a:lnTo>
                  <a:pt x="64" y="125"/>
                </a:lnTo>
                <a:lnTo>
                  <a:pt x="64" y="124"/>
                </a:lnTo>
                <a:lnTo>
                  <a:pt x="65" y="124"/>
                </a:lnTo>
                <a:lnTo>
                  <a:pt x="65" y="124"/>
                </a:lnTo>
                <a:lnTo>
                  <a:pt x="70" y="121"/>
                </a:lnTo>
                <a:lnTo>
                  <a:pt x="70" y="121"/>
                </a:lnTo>
                <a:lnTo>
                  <a:pt x="84" y="115"/>
                </a:lnTo>
                <a:lnTo>
                  <a:pt x="84" y="115"/>
                </a:lnTo>
                <a:lnTo>
                  <a:pt x="85" y="115"/>
                </a:lnTo>
                <a:lnTo>
                  <a:pt x="85" y="115"/>
                </a:lnTo>
                <a:lnTo>
                  <a:pt x="85" y="115"/>
                </a:lnTo>
                <a:lnTo>
                  <a:pt x="85" y="115"/>
                </a:lnTo>
                <a:lnTo>
                  <a:pt x="82" y="115"/>
                </a:lnTo>
                <a:lnTo>
                  <a:pt x="79" y="114"/>
                </a:lnTo>
                <a:lnTo>
                  <a:pt x="79" y="114"/>
                </a:lnTo>
                <a:lnTo>
                  <a:pt x="78" y="114"/>
                </a:lnTo>
                <a:lnTo>
                  <a:pt x="78" y="114"/>
                </a:lnTo>
                <a:lnTo>
                  <a:pt x="72" y="117"/>
                </a:lnTo>
                <a:lnTo>
                  <a:pt x="72" y="117"/>
                </a:lnTo>
                <a:lnTo>
                  <a:pt x="67" y="120"/>
                </a:lnTo>
                <a:lnTo>
                  <a:pt x="67" y="120"/>
                </a:lnTo>
                <a:lnTo>
                  <a:pt x="60" y="127"/>
                </a:lnTo>
                <a:lnTo>
                  <a:pt x="57" y="135"/>
                </a:lnTo>
                <a:lnTo>
                  <a:pt x="57" y="135"/>
                </a:lnTo>
                <a:lnTo>
                  <a:pt x="57" y="144"/>
                </a:lnTo>
                <a:lnTo>
                  <a:pt x="55" y="152"/>
                </a:lnTo>
                <a:lnTo>
                  <a:pt x="55" y="152"/>
                </a:lnTo>
                <a:lnTo>
                  <a:pt x="57" y="159"/>
                </a:lnTo>
                <a:lnTo>
                  <a:pt x="57" y="166"/>
                </a:lnTo>
                <a:lnTo>
                  <a:pt x="57" y="166"/>
                </a:lnTo>
                <a:lnTo>
                  <a:pt x="58" y="174"/>
                </a:lnTo>
                <a:lnTo>
                  <a:pt x="60" y="181"/>
                </a:lnTo>
                <a:lnTo>
                  <a:pt x="60" y="181"/>
                </a:lnTo>
                <a:lnTo>
                  <a:pt x="58" y="186"/>
                </a:lnTo>
                <a:lnTo>
                  <a:pt x="58" y="186"/>
                </a:lnTo>
                <a:lnTo>
                  <a:pt x="60" y="188"/>
                </a:lnTo>
                <a:lnTo>
                  <a:pt x="60" y="188"/>
                </a:lnTo>
                <a:lnTo>
                  <a:pt x="61" y="189"/>
                </a:lnTo>
                <a:lnTo>
                  <a:pt x="61" y="189"/>
                </a:lnTo>
                <a:lnTo>
                  <a:pt x="61" y="188"/>
                </a:lnTo>
                <a:lnTo>
                  <a:pt x="61" y="188"/>
                </a:lnTo>
                <a:lnTo>
                  <a:pt x="62" y="182"/>
                </a:lnTo>
                <a:lnTo>
                  <a:pt x="62" y="182"/>
                </a:lnTo>
                <a:lnTo>
                  <a:pt x="61" y="181"/>
                </a:lnTo>
                <a:lnTo>
                  <a:pt x="61" y="181"/>
                </a:lnTo>
                <a:lnTo>
                  <a:pt x="61" y="179"/>
                </a:lnTo>
                <a:lnTo>
                  <a:pt x="62" y="178"/>
                </a:lnTo>
                <a:lnTo>
                  <a:pt x="62" y="178"/>
                </a:lnTo>
                <a:lnTo>
                  <a:pt x="64" y="174"/>
                </a:lnTo>
                <a:lnTo>
                  <a:pt x="64" y="174"/>
                </a:lnTo>
                <a:lnTo>
                  <a:pt x="65" y="171"/>
                </a:lnTo>
                <a:lnTo>
                  <a:pt x="65" y="171"/>
                </a:lnTo>
                <a:lnTo>
                  <a:pt x="65" y="171"/>
                </a:lnTo>
                <a:lnTo>
                  <a:pt x="67" y="169"/>
                </a:lnTo>
                <a:lnTo>
                  <a:pt x="67" y="169"/>
                </a:lnTo>
                <a:lnTo>
                  <a:pt x="68" y="169"/>
                </a:lnTo>
                <a:lnTo>
                  <a:pt x="70" y="171"/>
                </a:lnTo>
                <a:lnTo>
                  <a:pt x="70" y="171"/>
                </a:lnTo>
                <a:lnTo>
                  <a:pt x="81" y="164"/>
                </a:lnTo>
                <a:lnTo>
                  <a:pt x="81" y="164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4"/>
                </a:lnTo>
                <a:lnTo>
                  <a:pt x="68" y="166"/>
                </a:lnTo>
                <a:lnTo>
                  <a:pt x="68" y="166"/>
                </a:lnTo>
                <a:lnTo>
                  <a:pt x="64" y="166"/>
                </a:lnTo>
                <a:lnTo>
                  <a:pt x="64" y="166"/>
                </a:lnTo>
                <a:lnTo>
                  <a:pt x="62" y="166"/>
                </a:lnTo>
                <a:lnTo>
                  <a:pt x="62" y="165"/>
                </a:lnTo>
                <a:lnTo>
                  <a:pt x="62" y="165"/>
                </a:lnTo>
                <a:lnTo>
                  <a:pt x="62" y="162"/>
                </a:lnTo>
                <a:lnTo>
                  <a:pt x="62" y="162"/>
                </a:lnTo>
                <a:lnTo>
                  <a:pt x="62" y="162"/>
                </a:lnTo>
                <a:lnTo>
                  <a:pt x="65" y="159"/>
                </a:lnTo>
                <a:lnTo>
                  <a:pt x="65" y="159"/>
                </a:lnTo>
                <a:lnTo>
                  <a:pt x="72" y="155"/>
                </a:lnTo>
                <a:lnTo>
                  <a:pt x="72" y="155"/>
                </a:lnTo>
                <a:close/>
                <a:moveTo>
                  <a:pt x="139" y="216"/>
                </a:moveTo>
                <a:lnTo>
                  <a:pt x="139" y="216"/>
                </a:lnTo>
                <a:lnTo>
                  <a:pt x="141" y="216"/>
                </a:lnTo>
                <a:lnTo>
                  <a:pt x="141" y="216"/>
                </a:lnTo>
                <a:lnTo>
                  <a:pt x="151" y="206"/>
                </a:lnTo>
                <a:lnTo>
                  <a:pt x="151" y="206"/>
                </a:lnTo>
                <a:lnTo>
                  <a:pt x="151" y="203"/>
                </a:lnTo>
                <a:lnTo>
                  <a:pt x="151" y="203"/>
                </a:lnTo>
                <a:lnTo>
                  <a:pt x="152" y="199"/>
                </a:lnTo>
                <a:lnTo>
                  <a:pt x="152" y="199"/>
                </a:lnTo>
                <a:lnTo>
                  <a:pt x="152" y="195"/>
                </a:lnTo>
                <a:lnTo>
                  <a:pt x="152" y="195"/>
                </a:lnTo>
                <a:lnTo>
                  <a:pt x="151" y="192"/>
                </a:lnTo>
                <a:lnTo>
                  <a:pt x="151" y="189"/>
                </a:lnTo>
                <a:lnTo>
                  <a:pt x="151" y="189"/>
                </a:lnTo>
                <a:lnTo>
                  <a:pt x="153" y="186"/>
                </a:lnTo>
                <a:lnTo>
                  <a:pt x="153" y="186"/>
                </a:lnTo>
                <a:lnTo>
                  <a:pt x="153" y="185"/>
                </a:lnTo>
                <a:lnTo>
                  <a:pt x="153" y="185"/>
                </a:lnTo>
                <a:lnTo>
                  <a:pt x="153" y="181"/>
                </a:lnTo>
                <a:lnTo>
                  <a:pt x="153" y="181"/>
                </a:lnTo>
                <a:lnTo>
                  <a:pt x="152" y="178"/>
                </a:lnTo>
                <a:lnTo>
                  <a:pt x="152" y="176"/>
                </a:lnTo>
                <a:lnTo>
                  <a:pt x="152" y="176"/>
                </a:lnTo>
                <a:lnTo>
                  <a:pt x="153" y="175"/>
                </a:lnTo>
                <a:lnTo>
                  <a:pt x="153" y="175"/>
                </a:lnTo>
                <a:lnTo>
                  <a:pt x="153" y="174"/>
                </a:lnTo>
                <a:lnTo>
                  <a:pt x="153" y="174"/>
                </a:lnTo>
                <a:lnTo>
                  <a:pt x="153" y="166"/>
                </a:lnTo>
                <a:lnTo>
                  <a:pt x="153" y="166"/>
                </a:lnTo>
                <a:lnTo>
                  <a:pt x="151" y="164"/>
                </a:lnTo>
                <a:lnTo>
                  <a:pt x="151" y="164"/>
                </a:lnTo>
                <a:lnTo>
                  <a:pt x="151" y="165"/>
                </a:lnTo>
                <a:lnTo>
                  <a:pt x="151" y="165"/>
                </a:lnTo>
                <a:lnTo>
                  <a:pt x="146" y="176"/>
                </a:lnTo>
                <a:lnTo>
                  <a:pt x="139" y="188"/>
                </a:lnTo>
                <a:lnTo>
                  <a:pt x="139" y="188"/>
                </a:lnTo>
                <a:lnTo>
                  <a:pt x="139" y="189"/>
                </a:lnTo>
                <a:lnTo>
                  <a:pt x="139" y="189"/>
                </a:lnTo>
                <a:lnTo>
                  <a:pt x="138" y="202"/>
                </a:lnTo>
                <a:lnTo>
                  <a:pt x="138" y="208"/>
                </a:lnTo>
                <a:lnTo>
                  <a:pt x="139" y="213"/>
                </a:lnTo>
                <a:lnTo>
                  <a:pt x="139" y="213"/>
                </a:lnTo>
                <a:lnTo>
                  <a:pt x="139" y="216"/>
                </a:lnTo>
                <a:lnTo>
                  <a:pt x="139" y="216"/>
                </a:lnTo>
                <a:close/>
                <a:moveTo>
                  <a:pt x="18" y="162"/>
                </a:moveTo>
                <a:lnTo>
                  <a:pt x="18" y="162"/>
                </a:lnTo>
                <a:lnTo>
                  <a:pt x="21" y="162"/>
                </a:lnTo>
                <a:lnTo>
                  <a:pt x="21" y="162"/>
                </a:lnTo>
                <a:lnTo>
                  <a:pt x="31" y="164"/>
                </a:lnTo>
                <a:lnTo>
                  <a:pt x="31" y="164"/>
                </a:lnTo>
                <a:lnTo>
                  <a:pt x="33" y="164"/>
                </a:lnTo>
                <a:lnTo>
                  <a:pt x="33" y="164"/>
                </a:lnTo>
                <a:lnTo>
                  <a:pt x="34" y="164"/>
                </a:lnTo>
                <a:lnTo>
                  <a:pt x="34" y="165"/>
                </a:lnTo>
                <a:lnTo>
                  <a:pt x="34" y="165"/>
                </a:lnTo>
                <a:lnTo>
                  <a:pt x="34" y="166"/>
                </a:lnTo>
                <a:lnTo>
                  <a:pt x="34" y="166"/>
                </a:lnTo>
                <a:lnTo>
                  <a:pt x="31" y="168"/>
                </a:lnTo>
                <a:lnTo>
                  <a:pt x="31" y="168"/>
                </a:lnTo>
                <a:lnTo>
                  <a:pt x="17" y="175"/>
                </a:lnTo>
                <a:lnTo>
                  <a:pt x="17" y="175"/>
                </a:lnTo>
                <a:lnTo>
                  <a:pt x="16" y="176"/>
                </a:lnTo>
                <a:lnTo>
                  <a:pt x="16" y="178"/>
                </a:lnTo>
                <a:lnTo>
                  <a:pt x="16" y="178"/>
                </a:lnTo>
                <a:lnTo>
                  <a:pt x="16" y="178"/>
                </a:lnTo>
                <a:lnTo>
                  <a:pt x="16" y="178"/>
                </a:lnTo>
                <a:lnTo>
                  <a:pt x="25" y="178"/>
                </a:lnTo>
                <a:lnTo>
                  <a:pt x="25" y="178"/>
                </a:lnTo>
                <a:lnTo>
                  <a:pt x="30" y="178"/>
                </a:lnTo>
                <a:lnTo>
                  <a:pt x="30" y="178"/>
                </a:lnTo>
                <a:lnTo>
                  <a:pt x="31" y="178"/>
                </a:lnTo>
                <a:lnTo>
                  <a:pt x="31" y="179"/>
                </a:lnTo>
                <a:lnTo>
                  <a:pt x="31" y="179"/>
                </a:lnTo>
                <a:lnTo>
                  <a:pt x="31" y="179"/>
                </a:lnTo>
                <a:lnTo>
                  <a:pt x="31" y="181"/>
                </a:lnTo>
                <a:lnTo>
                  <a:pt x="31" y="181"/>
                </a:lnTo>
                <a:lnTo>
                  <a:pt x="28" y="182"/>
                </a:lnTo>
                <a:lnTo>
                  <a:pt x="28" y="182"/>
                </a:lnTo>
                <a:lnTo>
                  <a:pt x="18" y="188"/>
                </a:lnTo>
                <a:lnTo>
                  <a:pt x="18" y="188"/>
                </a:lnTo>
                <a:lnTo>
                  <a:pt x="17" y="189"/>
                </a:lnTo>
                <a:lnTo>
                  <a:pt x="17" y="189"/>
                </a:lnTo>
                <a:lnTo>
                  <a:pt x="18" y="191"/>
                </a:lnTo>
                <a:lnTo>
                  <a:pt x="18" y="193"/>
                </a:lnTo>
                <a:lnTo>
                  <a:pt x="18" y="193"/>
                </a:lnTo>
                <a:lnTo>
                  <a:pt x="28" y="192"/>
                </a:lnTo>
                <a:lnTo>
                  <a:pt x="28" y="192"/>
                </a:lnTo>
                <a:lnTo>
                  <a:pt x="30" y="191"/>
                </a:lnTo>
                <a:lnTo>
                  <a:pt x="30" y="191"/>
                </a:lnTo>
                <a:lnTo>
                  <a:pt x="31" y="182"/>
                </a:lnTo>
                <a:lnTo>
                  <a:pt x="31" y="182"/>
                </a:lnTo>
                <a:lnTo>
                  <a:pt x="35" y="171"/>
                </a:lnTo>
                <a:lnTo>
                  <a:pt x="35" y="171"/>
                </a:lnTo>
                <a:lnTo>
                  <a:pt x="37" y="164"/>
                </a:lnTo>
                <a:lnTo>
                  <a:pt x="37" y="155"/>
                </a:lnTo>
                <a:lnTo>
                  <a:pt x="37" y="155"/>
                </a:lnTo>
                <a:lnTo>
                  <a:pt x="33" y="152"/>
                </a:lnTo>
                <a:lnTo>
                  <a:pt x="30" y="147"/>
                </a:lnTo>
                <a:lnTo>
                  <a:pt x="30" y="147"/>
                </a:lnTo>
                <a:lnTo>
                  <a:pt x="25" y="149"/>
                </a:lnTo>
                <a:lnTo>
                  <a:pt x="23" y="154"/>
                </a:lnTo>
                <a:lnTo>
                  <a:pt x="23" y="154"/>
                </a:lnTo>
                <a:lnTo>
                  <a:pt x="25" y="154"/>
                </a:lnTo>
                <a:lnTo>
                  <a:pt x="25" y="154"/>
                </a:lnTo>
                <a:lnTo>
                  <a:pt x="30" y="154"/>
                </a:lnTo>
                <a:lnTo>
                  <a:pt x="30" y="154"/>
                </a:lnTo>
                <a:lnTo>
                  <a:pt x="31" y="155"/>
                </a:lnTo>
                <a:lnTo>
                  <a:pt x="31" y="155"/>
                </a:lnTo>
                <a:lnTo>
                  <a:pt x="31" y="156"/>
                </a:lnTo>
                <a:lnTo>
                  <a:pt x="31" y="156"/>
                </a:lnTo>
                <a:lnTo>
                  <a:pt x="27" y="159"/>
                </a:lnTo>
                <a:lnTo>
                  <a:pt x="27" y="159"/>
                </a:lnTo>
                <a:lnTo>
                  <a:pt x="20" y="162"/>
                </a:lnTo>
                <a:lnTo>
                  <a:pt x="20" y="162"/>
                </a:lnTo>
                <a:lnTo>
                  <a:pt x="18" y="162"/>
                </a:lnTo>
                <a:lnTo>
                  <a:pt x="18" y="162"/>
                </a:lnTo>
                <a:close/>
                <a:moveTo>
                  <a:pt x="158" y="358"/>
                </a:moveTo>
                <a:lnTo>
                  <a:pt x="158" y="358"/>
                </a:lnTo>
                <a:lnTo>
                  <a:pt x="151" y="354"/>
                </a:lnTo>
                <a:lnTo>
                  <a:pt x="151" y="354"/>
                </a:lnTo>
                <a:lnTo>
                  <a:pt x="149" y="354"/>
                </a:lnTo>
                <a:lnTo>
                  <a:pt x="149" y="354"/>
                </a:lnTo>
                <a:lnTo>
                  <a:pt x="143" y="355"/>
                </a:lnTo>
                <a:lnTo>
                  <a:pt x="143" y="355"/>
                </a:lnTo>
                <a:lnTo>
                  <a:pt x="141" y="355"/>
                </a:lnTo>
                <a:lnTo>
                  <a:pt x="141" y="355"/>
                </a:lnTo>
                <a:lnTo>
                  <a:pt x="139" y="354"/>
                </a:lnTo>
                <a:lnTo>
                  <a:pt x="138" y="353"/>
                </a:lnTo>
                <a:lnTo>
                  <a:pt x="138" y="353"/>
                </a:lnTo>
                <a:lnTo>
                  <a:pt x="139" y="350"/>
                </a:lnTo>
                <a:lnTo>
                  <a:pt x="139" y="350"/>
                </a:lnTo>
                <a:lnTo>
                  <a:pt x="141" y="347"/>
                </a:lnTo>
                <a:lnTo>
                  <a:pt x="141" y="347"/>
                </a:lnTo>
                <a:lnTo>
                  <a:pt x="132" y="338"/>
                </a:lnTo>
                <a:lnTo>
                  <a:pt x="132" y="338"/>
                </a:lnTo>
                <a:lnTo>
                  <a:pt x="131" y="338"/>
                </a:lnTo>
                <a:lnTo>
                  <a:pt x="131" y="338"/>
                </a:lnTo>
                <a:lnTo>
                  <a:pt x="124" y="340"/>
                </a:lnTo>
                <a:lnTo>
                  <a:pt x="124" y="340"/>
                </a:lnTo>
                <a:lnTo>
                  <a:pt x="122" y="343"/>
                </a:lnTo>
                <a:lnTo>
                  <a:pt x="119" y="344"/>
                </a:lnTo>
                <a:lnTo>
                  <a:pt x="119" y="344"/>
                </a:lnTo>
                <a:lnTo>
                  <a:pt x="128" y="351"/>
                </a:lnTo>
                <a:lnTo>
                  <a:pt x="135" y="357"/>
                </a:lnTo>
                <a:lnTo>
                  <a:pt x="145" y="363"/>
                </a:lnTo>
                <a:lnTo>
                  <a:pt x="155" y="367"/>
                </a:lnTo>
                <a:lnTo>
                  <a:pt x="155" y="367"/>
                </a:lnTo>
                <a:lnTo>
                  <a:pt x="158" y="358"/>
                </a:lnTo>
                <a:lnTo>
                  <a:pt x="158" y="358"/>
                </a:lnTo>
                <a:close/>
                <a:moveTo>
                  <a:pt x="72" y="81"/>
                </a:moveTo>
                <a:lnTo>
                  <a:pt x="72" y="81"/>
                </a:lnTo>
                <a:lnTo>
                  <a:pt x="72" y="83"/>
                </a:lnTo>
                <a:lnTo>
                  <a:pt x="72" y="83"/>
                </a:lnTo>
                <a:lnTo>
                  <a:pt x="74" y="83"/>
                </a:lnTo>
                <a:lnTo>
                  <a:pt x="74" y="83"/>
                </a:lnTo>
                <a:lnTo>
                  <a:pt x="75" y="84"/>
                </a:lnTo>
                <a:lnTo>
                  <a:pt x="75" y="84"/>
                </a:lnTo>
                <a:lnTo>
                  <a:pt x="77" y="85"/>
                </a:lnTo>
                <a:lnTo>
                  <a:pt x="77" y="85"/>
                </a:lnTo>
                <a:lnTo>
                  <a:pt x="74" y="87"/>
                </a:lnTo>
                <a:lnTo>
                  <a:pt x="74" y="87"/>
                </a:lnTo>
                <a:lnTo>
                  <a:pt x="71" y="88"/>
                </a:lnTo>
                <a:lnTo>
                  <a:pt x="71" y="88"/>
                </a:lnTo>
                <a:lnTo>
                  <a:pt x="62" y="88"/>
                </a:lnTo>
                <a:lnTo>
                  <a:pt x="62" y="88"/>
                </a:lnTo>
                <a:lnTo>
                  <a:pt x="61" y="88"/>
                </a:lnTo>
                <a:lnTo>
                  <a:pt x="61" y="88"/>
                </a:lnTo>
                <a:lnTo>
                  <a:pt x="64" y="90"/>
                </a:lnTo>
                <a:lnTo>
                  <a:pt x="64" y="90"/>
                </a:lnTo>
                <a:lnTo>
                  <a:pt x="70" y="93"/>
                </a:lnTo>
                <a:lnTo>
                  <a:pt x="70" y="93"/>
                </a:lnTo>
                <a:lnTo>
                  <a:pt x="71" y="94"/>
                </a:lnTo>
                <a:lnTo>
                  <a:pt x="71" y="95"/>
                </a:lnTo>
                <a:lnTo>
                  <a:pt x="71" y="95"/>
                </a:lnTo>
                <a:lnTo>
                  <a:pt x="71" y="97"/>
                </a:lnTo>
                <a:lnTo>
                  <a:pt x="70" y="97"/>
                </a:lnTo>
                <a:lnTo>
                  <a:pt x="70" y="97"/>
                </a:lnTo>
                <a:lnTo>
                  <a:pt x="68" y="97"/>
                </a:lnTo>
                <a:lnTo>
                  <a:pt x="68" y="97"/>
                </a:lnTo>
                <a:lnTo>
                  <a:pt x="62" y="97"/>
                </a:lnTo>
                <a:lnTo>
                  <a:pt x="62" y="97"/>
                </a:lnTo>
                <a:lnTo>
                  <a:pt x="61" y="97"/>
                </a:lnTo>
                <a:lnTo>
                  <a:pt x="61" y="97"/>
                </a:lnTo>
                <a:lnTo>
                  <a:pt x="64" y="98"/>
                </a:lnTo>
                <a:lnTo>
                  <a:pt x="64" y="98"/>
                </a:lnTo>
                <a:lnTo>
                  <a:pt x="65" y="100"/>
                </a:lnTo>
                <a:lnTo>
                  <a:pt x="65" y="100"/>
                </a:lnTo>
                <a:lnTo>
                  <a:pt x="67" y="101"/>
                </a:lnTo>
                <a:lnTo>
                  <a:pt x="67" y="101"/>
                </a:lnTo>
                <a:lnTo>
                  <a:pt x="65" y="102"/>
                </a:lnTo>
                <a:lnTo>
                  <a:pt x="65" y="102"/>
                </a:lnTo>
                <a:lnTo>
                  <a:pt x="62" y="102"/>
                </a:lnTo>
                <a:lnTo>
                  <a:pt x="62" y="102"/>
                </a:lnTo>
                <a:lnTo>
                  <a:pt x="45" y="104"/>
                </a:lnTo>
                <a:lnTo>
                  <a:pt x="45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5" y="105"/>
                </a:lnTo>
                <a:lnTo>
                  <a:pt x="45" y="105"/>
                </a:lnTo>
                <a:lnTo>
                  <a:pt x="54" y="108"/>
                </a:lnTo>
                <a:lnTo>
                  <a:pt x="54" y="108"/>
                </a:lnTo>
                <a:lnTo>
                  <a:pt x="55" y="110"/>
                </a:lnTo>
                <a:lnTo>
                  <a:pt x="55" y="112"/>
                </a:lnTo>
                <a:lnTo>
                  <a:pt x="55" y="112"/>
                </a:lnTo>
                <a:lnTo>
                  <a:pt x="65" y="108"/>
                </a:lnTo>
                <a:lnTo>
                  <a:pt x="65" y="108"/>
                </a:lnTo>
                <a:lnTo>
                  <a:pt x="70" y="104"/>
                </a:lnTo>
                <a:lnTo>
                  <a:pt x="70" y="104"/>
                </a:lnTo>
                <a:lnTo>
                  <a:pt x="72" y="101"/>
                </a:lnTo>
                <a:lnTo>
                  <a:pt x="75" y="98"/>
                </a:lnTo>
                <a:lnTo>
                  <a:pt x="78" y="91"/>
                </a:lnTo>
                <a:lnTo>
                  <a:pt x="78" y="91"/>
                </a:lnTo>
                <a:lnTo>
                  <a:pt x="84" y="81"/>
                </a:lnTo>
                <a:lnTo>
                  <a:pt x="87" y="77"/>
                </a:lnTo>
                <a:lnTo>
                  <a:pt x="91" y="73"/>
                </a:lnTo>
                <a:lnTo>
                  <a:pt x="91" y="73"/>
                </a:lnTo>
                <a:lnTo>
                  <a:pt x="92" y="73"/>
                </a:lnTo>
                <a:lnTo>
                  <a:pt x="92" y="73"/>
                </a:lnTo>
                <a:lnTo>
                  <a:pt x="81" y="77"/>
                </a:lnTo>
                <a:lnTo>
                  <a:pt x="81" y="77"/>
                </a:lnTo>
                <a:lnTo>
                  <a:pt x="82" y="78"/>
                </a:lnTo>
                <a:lnTo>
                  <a:pt x="82" y="81"/>
                </a:lnTo>
                <a:lnTo>
                  <a:pt x="82" y="81"/>
                </a:lnTo>
                <a:lnTo>
                  <a:pt x="81" y="83"/>
                </a:lnTo>
                <a:lnTo>
                  <a:pt x="79" y="83"/>
                </a:lnTo>
                <a:lnTo>
                  <a:pt x="79" y="83"/>
                </a:lnTo>
                <a:lnTo>
                  <a:pt x="78" y="81"/>
                </a:lnTo>
                <a:lnTo>
                  <a:pt x="78" y="81"/>
                </a:lnTo>
                <a:lnTo>
                  <a:pt x="72" y="81"/>
                </a:lnTo>
                <a:lnTo>
                  <a:pt x="72" y="81"/>
                </a:lnTo>
                <a:close/>
                <a:moveTo>
                  <a:pt x="170" y="196"/>
                </a:moveTo>
                <a:lnTo>
                  <a:pt x="170" y="196"/>
                </a:lnTo>
                <a:lnTo>
                  <a:pt x="172" y="196"/>
                </a:lnTo>
                <a:lnTo>
                  <a:pt x="172" y="196"/>
                </a:lnTo>
                <a:lnTo>
                  <a:pt x="185" y="186"/>
                </a:lnTo>
                <a:lnTo>
                  <a:pt x="185" y="186"/>
                </a:lnTo>
                <a:lnTo>
                  <a:pt x="186" y="185"/>
                </a:lnTo>
                <a:lnTo>
                  <a:pt x="186" y="185"/>
                </a:lnTo>
                <a:lnTo>
                  <a:pt x="190" y="175"/>
                </a:lnTo>
                <a:lnTo>
                  <a:pt x="193" y="165"/>
                </a:lnTo>
                <a:lnTo>
                  <a:pt x="193" y="165"/>
                </a:lnTo>
                <a:lnTo>
                  <a:pt x="193" y="164"/>
                </a:lnTo>
                <a:lnTo>
                  <a:pt x="193" y="164"/>
                </a:lnTo>
                <a:lnTo>
                  <a:pt x="192" y="164"/>
                </a:lnTo>
                <a:lnTo>
                  <a:pt x="192" y="164"/>
                </a:lnTo>
                <a:lnTo>
                  <a:pt x="178" y="175"/>
                </a:lnTo>
                <a:lnTo>
                  <a:pt x="178" y="175"/>
                </a:lnTo>
                <a:lnTo>
                  <a:pt x="172" y="179"/>
                </a:lnTo>
                <a:lnTo>
                  <a:pt x="172" y="179"/>
                </a:lnTo>
                <a:lnTo>
                  <a:pt x="170" y="182"/>
                </a:lnTo>
                <a:lnTo>
                  <a:pt x="170" y="182"/>
                </a:lnTo>
                <a:lnTo>
                  <a:pt x="170" y="195"/>
                </a:lnTo>
                <a:lnTo>
                  <a:pt x="170" y="195"/>
                </a:lnTo>
                <a:lnTo>
                  <a:pt x="170" y="196"/>
                </a:lnTo>
                <a:lnTo>
                  <a:pt x="170" y="196"/>
                </a:lnTo>
                <a:close/>
                <a:moveTo>
                  <a:pt x="37" y="222"/>
                </a:moveTo>
                <a:lnTo>
                  <a:pt x="37" y="222"/>
                </a:lnTo>
                <a:lnTo>
                  <a:pt x="37" y="222"/>
                </a:lnTo>
                <a:lnTo>
                  <a:pt x="37" y="222"/>
                </a:lnTo>
                <a:lnTo>
                  <a:pt x="38" y="225"/>
                </a:lnTo>
                <a:lnTo>
                  <a:pt x="38" y="225"/>
                </a:lnTo>
                <a:lnTo>
                  <a:pt x="47" y="239"/>
                </a:lnTo>
                <a:lnTo>
                  <a:pt x="47" y="239"/>
                </a:lnTo>
                <a:lnTo>
                  <a:pt x="48" y="240"/>
                </a:lnTo>
                <a:lnTo>
                  <a:pt x="48" y="240"/>
                </a:lnTo>
                <a:lnTo>
                  <a:pt x="55" y="243"/>
                </a:lnTo>
                <a:lnTo>
                  <a:pt x="62" y="245"/>
                </a:lnTo>
                <a:lnTo>
                  <a:pt x="62" y="245"/>
                </a:lnTo>
                <a:lnTo>
                  <a:pt x="65" y="245"/>
                </a:lnTo>
                <a:lnTo>
                  <a:pt x="65" y="245"/>
                </a:lnTo>
                <a:lnTo>
                  <a:pt x="65" y="242"/>
                </a:lnTo>
                <a:lnTo>
                  <a:pt x="65" y="242"/>
                </a:lnTo>
                <a:lnTo>
                  <a:pt x="58" y="232"/>
                </a:lnTo>
                <a:lnTo>
                  <a:pt x="58" y="232"/>
                </a:lnTo>
                <a:lnTo>
                  <a:pt x="57" y="229"/>
                </a:lnTo>
                <a:lnTo>
                  <a:pt x="57" y="229"/>
                </a:lnTo>
                <a:lnTo>
                  <a:pt x="47" y="226"/>
                </a:lnTo>
                <a:lnTo>
                  <a:pt x="38" y="222"/>
                </a:lnTo>
                <a:lnTo>
                  <a:pt x="38" y="222"/>
                </a:lnTo>
                <a:lnTo>
                  <a:pt x="37" y="222"/>
                </a:lnTo>
                <a:lnTo>
                  <a:pt x="37" y="222"/>
                </a:lnTo>
                <a:close/>
                <a:moveTo>
                  <a:pt x="301" y="341"/>
                </a:moveTo>
                <a:lnTo>
                  <a:pt x="301" y="341"/>
                </a:lnTo>
                <a:lnTo>
                  <a:pt x="311" y="330"/>
                </a:lnTo>
                <a:lnTo>
                  <a:pt x="311" y="330"/>
                </a:lnTo>
                <a:lnTo>
                  <a:pt x="311" y="328"/>
                </a:lnTo>
                <a:lnTo>
                  <a:pt x="311" y="328"/>
                </a:lnTo>
                <a:lnTo>
                  <a:pt x="311" y="323"/>
                </a:lnTo>
                <a:lnTo>
                  <a:pt x="311" y="323"/>
                </a:lnTo>
                <a:lnTo>
                  <a:pt x="313" y="320"/>
                </a:lnTo>
                <a:lnTo>
                  <a:pt x="315" y="318"/>
                </a:lnTo>
                <a:lnTo>
                  <a:pt x="315" y="318"/>
                </a:lnTo>
                <a:lnTo>
                  <a:pt x="318" y="320"/>
                </a:lnTo>
                <a:lnTo>
                  <a:pt x="318" y="320"/>
                </a:lnTo>
                <a:lnTo>
                  <a:pt x="325" y="309"/>
                </a:lnTo>
                <a:lnTo>
                  <a:pt x="325" y="309"/>
                </a:lnTo>
                <a:lnTo>
                  <a:pt x="325" y="307"/>
                </a:lnTo>
                <a:lnTo>
                  <a:pt x="325" y="307"/>
                </a:lnTo>
                <a:lnTo>
                  <a:pt x="324" y="300"/>
                </a:lnTo>
                <a:lnTo>
                  <a:pt x="324" y="300"/>
                </a:lnTo>
                <a:lnTo>
                  <a:pt x="322" y="301"/>
                </a:lnTo>
                <a:lnTo>
                  <a:pt x="322" y="301"/>
                </a:lnTo>
                <a:lnTo>
                  <a:pt x="315" y="311"/>
                </a:lnTo>
                <a:lnTo>
                  <a:pt x="315" y="311"/>
                </a:lnTo>
                <a:lnTo>
                  <a:pt x="310" y="321"/>
                </a:lnTo>
                <a:lnTo>
                  <a:pt x="303" y="328"/>
                </a:lnTo>
                <a:lnTo>
                  <a:pt x="303" y="328"/>
                </a:lnTo>
                <a:lnTo>
                  <a:pt x="294" y="337"/>
                </a:lnTo>
                <a:lnTo>
                  <a:pt x="294" y="337"/>
                </a:lnTo>
                <a:lnTo>
                  <a:pt x="293" y="338"/>
                </a:lnTo>
                <a:lnTo>
                  <a:pt x="293" y="338"/>
                </a:lnTo>
                <a:lnTo>
                  <a:pt x="301" y="341"/>
                </a:lnTo>
                <a:lnTo>
                  <a:pt x="301" y="341"/>
                </a:lnTo>
                <a:close/>
                <a:moveTo>
                  <a:pt x="244" y="280"/>
                </a:moveTo>
                <a:lnTo>
                  <a:pt x="244" y="280"/>
                </a:lnTo>
                <a:lnTo>
                  <a:pt x="244" y="280"/>
                </a:lnTo>
                <a:lnTo>
                  <a:pt x="244" y="280"/>
                </a:lnTo>
                <a:lnTo>
                  <a:pt x="239" y="294"/>
                </a:lnTo>
                <a:lnTo>
                  <a:pt x="239" y="294"/>
                </a:lnTo>
                <a:lnTo>
                  <a:pt x="237" y="300"/>
                </a:lnTo>
                <a:lnTo>
                  <a:pt x="237" y="300"/>
                </a:lnTo>
                <a:lnTo>
                  <a:pt x="237" y="303"/>
                </a:lnTo>
                <a:lnTo>
                  <a:pt x="239" y="304"/>
                </a:lnTo>
                <a:lnTo>
                  <a:pt x="239" y="304"/>
                </a:lnTo>
                <a:lnTo>
                  <a:pt x="240" y="304"/>
                </a:lnTo>
                <a:lnTo>
                  <a:pt x="240" y="304"/>
                </a:lnTo>
                <a:lnTo>
                  <a:pt x="247" y="306"/>
                </a:lnTo>
                <a:lnTo>
                  <a:pt x="247" y="306"/>
                </a:lnTo>
                <a:lnTo>
                  <a:pt x="250" y="304"/>
                </a:lnTo>
                <a:lnTo>
                  <a:pt x="253" y="301"/>
                </a:lnTo>
                <a:lnTo>
                  <a:pt x="253" y="301"/>
                </a:lnTo>
                <a:lnTo>
                  <a:pt x="253" y="299"/>
                </a:lnTo>
                <a:lnTo>
                  <a:pt x="253" y="294"/>
                </a:lnTo>
                <a:lnTo>
                  <a:pt x="253" y="294"/>
                </a:lnTo>
                <a:lnTo>
                  <a:pt x="251" y="290"/>
                </a:lnTo>
                <a:lnTo>
                  <a:pt x="251" y="290"/>
                </a:lnTo>
                <a:lnTo>
                  <a:pt x="249" y="284"/>
                </a:lnTo>
                <a:lnTo>
                  <a:pt x="244" y="280"/>
                </a:lnTo>
                <a:lnTo>
                  <a:pt x="244" y="280"/>
                </a:lnTo>
                <a:close/>
                <a:moveTo>
                  <a:pt x="244" y="205"/>
                </a:moveTo>
                <a:lnTo>
                  <a:pt x="244" y="205"/>
                </a:lnTo>
                <a:lnTo>
                  <a:pt x="243" y="206"/>
                </a:lnTo>
                <a:lnTo>
                  <a:pt x="243" y="206"/>
                </a:lnTo>
                <a:lnTo>
                  <a:pt x="227" y="216"/>
                </a:lnTo>
                <a:lnTo>
                  <a:pt x="227" y="216"/>
                </a:lnTo>
                <a:lnTo>
                  <a:pt x="226" y="218"/>
                </a:lnTo>
                <a:lnTo>
                  <a:pt x="226" y="218"/>
                </a:lnTo>
                <a:lnTo>
                  <a:pt x="219" y="225"/>
                </a:lnTo>
                <a:lnTo>
                  <a:pt x="219" y="225"/>
                </a:lnTo>
                <a:lnTo>
                  <a:pt x="219" y="226"/>
                </a:lnTo>
                <a:lnTo>
                  <a:pt x="219" y="226"/>
                </a:lnTo>
                <a:lnTo>
                  <a:pt x="216" y="236"/>
                </a:lnTo>
                <a:lnTo>
                  <a:pt x="216" y="236"/>
                </a:lnTo>
                <a:lnTo>
                  <a:pt x="216" y="237"/>
                </a:lnTo>
                <a:lnTo>
                  <a:pt x="216" y="237"/>
                </a:lnTo>
                <a:lnTo>
                  <a:pt x="223" y="233"/>
                </a:lnTo>
                <a:lnTo>
                  <a:pt x="223" y="233"/>
                </a:lnTo>
                <a:lnTo>
                  <a:pt x="224" y="232"/>
                </a:lnTo>
                <a:lnTo>
                  <a:pt x="224" y="232"/>
                </a:lnTo>
                <a:lnTo>
                  <a:pt x="232" y="223"/>
                </a:lnTo>
                <a:lnTo>
                  <a:pt x="237" y="215"/>
                </a:lnTo>
                <a:lnTo>
                  <a:pt x="237" y="215"/>
                </a:lnTo>
                <a:lnTo>
                  <a:pt x="239" y="213"/>
                </a:lnTo>
                <a:lnTo>
                  <a:pt x="240" y="213"/>
                </a:lnTo>
                <a:lnTo>
                  <a:pt x="240" y="213"/>
                </a:lnTo>
                <a:lnTo>
                  <a:pt x="241" y="213"/>
                </a:lnTo>
                <a:lnTo>
                  <a:pt x="241" y="213"/>
                </a:lnTo>
                <a:lnTo>
                  <a:pt x="241" y="212"/>
                </a:lnTo>
                <a:lnTo>
                  <a:pt x="241" y="212"/>
                </a:lnTo>
                <a:lnTo>
                  <a:pt x="243" y="210"/>
                </a:lnTo>
                <a:lnTo>
                  <a:pt x="243" y="210"/>
                </a:lnTo>
                <a:lnTo>
                  <a:pt x="244" y="208"/>
                </a:lnTo>
                <a:lnTo>
                  <a:pt x="244" y="205"/>
                </a:lnTo>
                <a:lnTo>
                  <a:pt x="244" y="205"/>
                </a:lnTo>
                <a:close/>
                <a:moveTo>
                  <a:pt x="170" y="215"/>
                </a:moveTo>
                <a:lnTo>
                  <a:pt x="170" y="215"/>
                </a:lnTo>
                <a:lnTo>
                  <a:pt x="170" y="215"/>
                </a:lnTo>
                <a:lnTo>
                  <a:pt x="170" y="215"/>
                </a:lnTo>
                <a:lnTo>
                  <a:pt x="172" y="215"/>
                </a:lnTo>
                <a:lnTo>
                  <a:pt x="172" y="215"/>
                </a:lnTo>
                <a:lnTo>
                  <a:pt x="196" y="196"/>
                </a:lnTo>
                <a:lnTo>
                  <a:pt x="196" y="196"/>
                </a:lnTo>
                <a:lnTo>
                  <a:pt x="197" y="195"/>
                </a:lnTo>
                <a:lnTo>
                  <a:pt x="197" y="195"/>
                </a:lnTo>
                <a:lnTo>
                  <a:pt x="197" y="181"/>
                </a:lnTo>
                <a:lnTo>
                  <a:pt x="197" y="181"/>
                </a:lnTo>
                <a:lnTo>
                  <a:pt x="197" y="179"/>
                </a:lnTo>
                <a:lnTo>
                  <a:pt x="197" y="179"/>
                </a:lnTo>
                <a:lnTo>
                  <a:pt x="189" y="186"/>
                </a:lnTo>
                <a:lnTo>
                  <a:pt x="189" y="186"/>
                </a:lnTo>
                <a:lnTo>
                  <a:pt x="187" y="188"/>
                </a:lnTo>
                <a:lnTo>
                  <a:pt x="187" y="188"/>
                </a:lnTo>
                <a:lnTo>
                  <a:pt x="182" y="199"/>
                </a:lnTo>
                <a:lnTo>
                  <a:pt x="175" y="209"/>
                </a:lnTo>
                <a:lnTo>
                  <a:pt x="175" y="209"/>
                </a:lnTo>
                <a:lnTo>
                  <a:pt x="170" y="215"/>
                </a:lnTo>
                <a:lnTo>
                  <a:pt x="170" y="215"/>
                </a:lnTo>
                <a:close/>
                <a:moveTo>
                  <a:pt x="243" y="185"/>
                </a:moveTo>
                <a:lnTo>
                  <a:pt x="243" y="185"/>
                </a:lnTo>
                <a:lnTo>
                  <a:pt x="240" y="171"/>
                </a:lnTo>
                <a:lnTo>
                  <a:pt x="240" y="171"/>
                </a:lnTo>
                <a:lnTo>
                  <a:pt x="239" y="172"/>
                </a:lnTo>
                <a:lnTo>
                  <a:pt x="239" y="172"/>
                </a:lnTo>
                <a:lnTo>
                  <a:pt x="229" y="178"/>
                </a:lnTo>
                <a:lnTo>
                  <a:pt x="229" y="178"/>
                </a:lnTo>
                <a:lnTo>
                  <a:pt x="227" y="179"/>
                </a:lnTo>
                <a:lnTo>
                  <a:pt x="227" y="179"/>
                </a:lnTo>
                <a:lnTo>
                  <a:pt x="226" y="182"/>
                </a:lnTo>
                <a:lnTo>
                  <a:pt x="226" y="185"/>
                </a:lnTo>
                <a:lnTo>
                  <a:pt x="226" y="185"/>
                </a:lnTo>
                <a:lnTo>
                  <a:pt x="226" y="195"/>
                </a:lnTo>
                <a:lnTo>
                  <a:pt x="226" y="195"/>
                </a:lnTo>
                <a:lnTo>
                  <a:pt x="226" y="196"/>
                </a:lnTo>
                <a:lnTo>
                  <a:pt x="226" y="196"/>
                </a:lnTo>
                <a:lnTo>
                  <a:pt x="243" y="185"/>
                </a:lnTo>
                <a:lnTo>
                  <a:pt x="243" y="185"/>
                </a:lnTo>
                <a:close/>
                <a:moveTo>
                  <a:pt x="163" y="260"/>
                </a:moveTo>
                <a:lnTo>
                  <a:pt x="163" y="260"/>
                </a:lnTo>
                <a:lnTo>
                  <a:pt x="172" y="257"/>
                </a:lnTo>
                <a:lnTo>
                  <a:pt x="172" y="257"/>
                </a:lnTo>
                <a:lnTo>
                  <a:pt x="170" y="253"/>
                </a:lnTo>
                <a:lnTo>
                  <a:pt x="170" y="253"/>
                </a:lnTo>
                <a:lnTo>
                  <a:pt x="170" y="253"/>
                </a:lnTo>
                <a:lnTo>
                  <a:pt x="170" y="253"/>
                </a:lnTo>
                <a:lnTo>
                  <a:pt x="168" y="252"/>
                </a:lnTo>
                <a:lnTo>
                  <a:pt x="166" y="250"/>
                </a:lnTo>
                <a:lnTo>
                  <a:pt x="166" y="250"/>
                </a:lnTo>
                <a:lnTo>
                  <a:pt x="168" y="247"/>
                </a:lnTo>
                <a:lnTo>
                  <a:pt x="169" y="246"/>
                </a:lnTo>
                <a:lnTo>
                  <a:pt x="169" y="246"/>
                </a:lnTo>
                <a:lnTo>
                  <a:pt x="170" y="246"/>
                </a:lnTo>
                <a:lnTo>
                  <a:pt x="170" y="246"/>
                </a:lnTo>
                <a:lnTo>
                  <a:pt x="175" y="243"/>
                </a:lnTo>
                <a:lnTo>
                  <a:pt x="175" y="243"/>
                </a:lnTo>
                <a:lnTo>
                  <a:pt x="185" y="235"/>
                </a:lnTo>
                <a:lnTo>
                  <a:pt x="193" y="226"/>
                </a:lnTo>
                <a:lnTo>
                  <a:pt x="193" y="226"/>
                </a:lnTo>
                <a:lnTo>
                  <a:pt x="193" y="225"/>
                </a:lnTo>
                <a:lnTo>
                  <a:pt x="193" y="225"/>
                </a:lnTo>
                <a:lnTo>
                  <a:pt x="195" y="219"/>
                </a:lnTo>
                <a:lnTo>
                  <a:pt x="195" y="219"/>
                </a:lnTo>
                <a:lnTo>
                  <a:pt x="187" y="225"/>
                </a:lnTo>
                <a:lnTo>
                  <a:pt x="187" y="225"/>
                </a:lnTo>
                <a:lnTo>
                  <a:pt x="178" y="233"/>
                </a:lnTo>
                <a:lnTo>
                  <a:pt x="168" y="242"/>
                </a:lnTo>
                <a:lnTo>
                  <a:pt x="168" y="242"/>
                </a:lnTo>
                <a:lnTo>
                  <a:pt x="166" y="245"/>
                </a:lnTo>
                <a:lnTo>
                  <a:pt x="166" y="245"/>
                </a:lnTo>
                <a:lnTo>
                  <a:pt x="163" y="257"/>
                </a:lnTo>
                <a:lnTo>
                  <a:pt x="163" y="257"/>
                </a:lnTo>
                <a:lnTo>
                  <a:pt x="163" y="260"/>
                </a:lnTo>
                <a:lnTo>
                  <a:pt x="163" y="260"/>
                </a:lnTo>
                <a:close/>
                <a:moveTo>
                  <a:pt x="169" y="233"/>
                </a:moveTo>
                <a:lnTo>
                  <a:pt x="169" y="233"/>
                </a:lnTo>
                <a:lnTo>
                  <a:pt x="170" y="232"/>
                </a:lnTo>
                <a:lnTo>
                  <a:pt x="170" y="232"/>
                </a:lnTo>
                <a:lnTo>
                  <a:pt x="176" y="226"/>
                </a:lnTo>
                <a:lnTo>
                  <a:pt x="176" y="226"/>
                </a:lnTo>
                <a:lnTo>
                  <a:pt x="185" y="218"/>
                </a:lnTo>
                <a:lnTo>
                  <a:pt x="193" y="208"/>
                </a:lnTo>
                <a:lnTo>
                  <a:pt x="193" y="208"/>
                </a:lnTo>
                <a:lnTo>
                  <a:pt x="196" y="203"/>
                </a:lnTo>
                <a:lnTo>
                  <a:pt x="196" y="203"/>
                </a:lnTo>
                <a:lnTo>
                  <a:pt x="196" y="201"/>
                </a:lnTo>
                <a:lnTo>
                  <a:pt x="196" y="201"/>
                </a:lnTo>
                <a:lnTo>
                  <a:pt x="195" y="201"/>
                </a:lnTo>
                <a:lnTo>
                  <a:pt x="195" y="201"/>
                </a:lnTo>
                <a:lnTo>
                  <a:pt x="183" y="209"/>
                </a:lnTo>
                <a:lnTo>
                  <a:pt x="172" y="219"/>
                </a:lnTo>
                <a:lnTo>
                  <a:pt x="172" y="219"/>
                </a:lnTo>
                <a:lnTo>
                  <a:pt x="170" y="222"/>
                </a:lnTo>
                <a:lnTo>
                  <a:pt x="169" y="225"/>
                </a:lnTo>
                <a:lnTo>
                  <a:pt x="169" y="225"/>
                </a:lnTo>
                <a:lnTo>
                  <a:pt x="170" y="226"/>
                </a:lnTo>
                <a:lnTo>
                  <a:pt x="170" y="226"/>
                </a:lnTo>
                <a:lnTo>
                  <a:pt x="169" y="228"/>
                </a:lnTo>
                <a:lnTo>
                  <a:pt x="169" y="228"/>
                </a:lnTo>
                <a:lnTo>
                  <a:pt x="169" y="233"/>
                </a:lnTo>
                <a:lnTo>
                  <a:pt x="169" y="233"/>
                </a:lnTo>
                <a:close/>
                <a:moveTo>
                  <a:pt x="173" y="174"/>
                </a:moveTo>
                <a:lnTo>
                  <a:pt x="173" y="174"/>
                </a:lnTo>
                <a:lnTo>
                  <a:pt x="173" y="174"/>
                </a:lnTo>
                <a:lnTo>
                  <a:pt x="173" y="174"/>
                </a:lnTo>
                <a:lnTo>
                  <a:pt x="175" y="174"/>
                </a:lnTo>
                <a:lnTo>
                  <a:pt x="175" y="174"/>
                </a:lnTo>
                <a:lnTo>
                  <a:pt x="193" y="159"/>
                </a:lnTo>
                <a:lnTo>
                  <a:pt x="193" y="159"/>
                </a:lnTo>
                <a:lnTo>
                  <a:pt x="196" y="156"/>
                </a:lnTo>
                <a:lnTo>
                  <a:pt x="196" y="154"/>
                </a:lnTo>
                <a:lnTo>
                  <a:pt x="196" y="154"/>
                </a:lnTo>
                <a:lnTo>
                  <a:pt x="195" y="145"/>
                </a:lnTo>
                <a:lnTo>
                  <a:pt x="195" y="145"/>
                </a:lnTo>
                <a:lnTo>
                  <a:pt x="193" y="145"/>
                </a:lnTo>
                <a:lnTo>
                  <a:pt x="193" y="145"/>
                </a:lnTo>
                <a:lnTo>
                  <a:pt x="180" y="158"/>
                </a:lnTo>
                <a:lnTo>
                  <a:pt x="180" y="158"/>
                </a:lnTo>
                <a:lnTo>
                  <a:pt x="179" y="159"/>
                </a:lnTo>
                <a:lnTo>
                  <a:pt x="179" y="159"/>
                </a:lnTo>
                <a:lnTo>
                  <a:pt x="175" y="172"/>
                </a:lnTo>
                <a:lnTo>
                  <a:pt x="175" y="172"/>
                </a:lnTo>
                <a:lnTo>
                  <a:pt x="173" y="174"/>
                </a:lnTo>
                <a:lnTo>
                  <a:pt x="173" y="174"/>
                </a:lnTo>
                <a:close/>
                <a:moveTo>
                  <a:pt x="274" y="276"/>
                </a:moveTo>
                <a:lnTo>
                  <a:pt x="274" y="276"/>
                </a:lnTo>
                <a:lnTo>
                  <a:pt x="273" y="284"/>
                </a:lnTo>
                <a:lnTo>
                  <a:pt x="273" y="284"/>
                </a:lnTo>
                <a:lnTo>
                  <a:pt x="271" y="293"/>
                </a:lnTo>
                <a:lnTo>
                  <a:pt x="271" y="293"/>
                </a:lnTo>
                <a:lnTo>
                  <a:pt x="271" y="299"/>
                </a:lnTo>
                <a:lnTo>
                  <a:pt x="271" y="299"/>
                </a:lnTo>
                <a:lnTo>
                  <a:pt x="271" y="300"/>
                </a:lnTo>
                <a:lnTo>
                  <a:pt x="273" y="301"/>
                </a:lnTo>
                <a:lnTo>
                  <a:pt x="273" y="301"/>
                </a:lnTo>
                <a:lnTo>
                  <a:pt x="274" y="303"/>
                </a:lnTo>
                <a:lnTo>
                  <a:pt x="277" y="303"/>
                </a:lnTo>
                <a:lnTo>
                  <a:pt x="280" y="303"/>
                </a:lnTo>
                <a:lnTo>
                  <a:pt x="281" y="300"/>
                </a:lnTo>
                <a:lnTo>
                  <a:pt x="281" y="300"/>
                </a:lnTo>
                <a:lnTo>
                  <a:pt x="283" y="294"/>
                </a:lnTo>
                <a:lnTo>
                  <a:pt x="283" y="289"/>
                </a:lnTo>
                <a:lnTo>
                  <a:pt x="283" y="289"/>
                </a:lnTo>
                <a:lnTo>
                  <a:pt x="278" y="283"/>
                </a:lnTo>
                <a:lnTo>
                  <a:pt x="278" y="283"/>
                </a:lnTo>
                <a:lnTo>
                  <a:pt x="276" y="277"/>
                </a:lnTo>
                <a:lnTo>
                  <a:pt x="276" y="277"/>
                </a:lnTo>
                <a:lnTo>
                  <a:pt x="274" y="276"/>
                </a:lnTo>
                <a:lnTo>
                  <a:pt x="274" y="276"/>
                </a:lnTo>
                <a:close/>
                <a:moveTo>
                  <a:pt x="257" y="210"/>
                </a:moveTo>
                <a:lnTo>
                  <a:pt x="257" y="210"/>
                </a:lnTo>
                <a:lnTo>
                  <a:pt x="257" y="210"/>
                </a:lnTo>
                <a:lnTo>
                  <a:pt x="257" y="210"/>
                </a:lnTo>
                <a:lnTo>
                  <a:pt x="261" y="202"/>
                </a:lnTo>
                <a:lnTo>
                  <a:pt x="261" y="202"/>
                </a:lnTo>
                <a:lnTo>
                  <a:pt x="261" y="202"/>
                </a:lnTo>
                <a:lnTo>
                  <a:pt x="261" y="202"/>
                </a:lnTo>
                <a:lnTo>
                  <a:pt x="261" y="201"/>
                </a:lnTo>
                <a:lnTo>
                  <a:pt x="263" y="198"/>
                </a:lnTo>
                <a:lnTo>
                  <a:pt x="263" y="198"/>
                </a:lnTo>
                <a:lnTo>
                  <a:pt x="263" y="196"/>
                </a:lnTo>
                <a:lnTo>
                  <a:pt x="263" y="196"/>
                </a:lnTo>
                <a:lnTo>
                  <a:pt x="263" y="189"/>
                </a:lnTo>
                <a:lnTo>
                  <a:pt x="263" y="189"/>
                </a:lnTo>
                <a:lnTo>
                  <a:pt x="263" y="188"/>
                </a:lnTo>
                <a:lnTo>
                  <a:pt x="263" y="188"/>
                </a:lnTo>
                <a:lnTo>
                  <a:pt x="261" y="186"/>
                </a:lnTo>
                <a:lnTo>
                  <a:pt x="261" y="183"/>
                </a:lnTo>
                <a:lnTo>
                  <a:pt x="261" y="183"/>
                </a:lnTo>
                <a:lnTo>
                  <a:pt x="263" y="181"/>
                </a:lnTo>
                <a:lnTo>
                  <a:pt x="263" y="181"/>
                </a:lnTo>
                <a:lnTo>
                  <a:pt x="263" y="178"/>
                </a:lnTo>
                <a:lnTo>
                  <a:pt x="263" y="178"/>
                </a:lnTo>
                <a:lnTo>
                  <a:pt x="263" y="175"/>
                </a:lnTo>
                <a:lnTo>
                  <a:pt x="263" y="175"/>
                </a:lnTo>
                <a:lnTo>
                  <a:pt x="260" y="174"/>
                </a:lnTo>
                <a:lnTo>
                  <a:pt x="260" y="174"/>
                </a:lnTo>
                <a:lnTo>
                  <a:pt x="259" y="172"/>
                </a:lnTo>
                <a:lnTo>
                  <a:pt x="259" y="169"/>
                </a:lnTo>
                <a:lnTo>
                  <a:pt x="259" y="169"/>
                </a:lnTo>
                <a:lnTo>
                  <a:pt x="260" y="168"/>
                </a:lnTo>
                <a:lnTo>
                  <a:pt x="260" y="168"/>
                </a:lnTo>
                <a:lnTo>
                  <a:pt x="261" y="165"/>
                </a:lnTo>
                <a:lnTo>
                  <a:pt x="260" y="162"/>
                </a:lnTo>
                <a:lnTo>
                  <a:pt x="260" y="162"/>
                </a:lnTo>
                <a:lnTo>
                  <a:pt x="260" y="161"/>
                </a:lnTo>
                <a:lnTo>
                  <a:pt x="259" y="159"/>
                </a:lnTo>
                <a:lnTo>
                  <a:pt x="259" y="159"/>
                </a:lnTo>
                <a:lnTo>
                  <a:pt x="256" y="162"/>
                </a:lnTo>
                <a:lnTo>
                  <a:pt x="256" y="162"/>
                </a:lnTo>
                <a:lnTo>
                  <a:pt x="257" y="175"/>
                </a:lnTo>
                <a:lnTo>
                  <a:pt x="257" y="175"/>
                </a:lnTo>
                <a:lnTo>
                  <a:pt x="259" y="175"/>
                </a:lnTo>
                <a:lnTo>
                  <a:pt x="259" y="175"/>
                </a:lnTo>
                <a:lnTo>
                  <a:pt x="259" y="178"/>
                </a:lnTo>
                <a:lnTo>
                  <a:pt x="257" y="179"/>
                </a:lnTo>
                <a:lnTo>
                  <a:pt x="257" y="179"/>
                </a:lnTo>
                <a:lnTo>
                  <a:pt x="257" y="181"/>
                </a:lnTo>
                <a:lnTo>
                  <a:pt x="257" y="181"/>
                </a:lnTo>
                <a:lnTo>
                  <a:pt x="257" y="209"/>
                </a:lnTo>
                <a:lnTo>
                  <a:pt x="257" y="209"/>
                </a:lnTo>
                <a:lnTo>
                  <a:pt x="257" y="210"/>
                </a:lnTo>
                <a:lnTo>
                  <a:pt x="257" y="210"/>
                </a:lnTo>
                <a:close/>
                <a:moveTo>
                  <a:pt x="206" y="102"/>
                </a:moveTo>
                <a:lnTo>
                  <a:pt x="206" y="102"/>
                </a:lnTo>
                <a:lnTo>
                  <a:pt x="202" y="95"/>
                </a:lnTo>
                <a:lnTo>
                  <a:pt x="196" y="90"/>
                </a:lnTo>
                <a:lnTo>
                  <a:pt x="189" y="85"/>
                </a:lnTo>
                <a:lnTo>
                  <a:pt x="182" y="83"/>
                </a:lnTo>
                <a:lnTo>
                  <a:pt x="182" y="83"/>
                </a:lnTo>
                <a:lnTo>
                  <a:pt x="187" y="88"/>
                </a:lnTo>
                <a:lnTo>
                  <a:pt x="192" y="97"/>
                </a:lnTo>
                <a:lnTo>
                  <a:pt x="197" y="112"/>
                </a:lnTo>
                <a:lnTo>
                  <a:pt x="197" y="112"/>
                </a:lnTo>
                <a:lnTo>
                  <a:pt x="206" y="102"/>
                </a:lnTo>
                <a:lnTo>
                  <a:pt x="206" y="102"/>
                </a:lnTo>
                <a:close/>
                <a:moveTo>
                  <a:pt x="189" y="277"/>
                </a:moveTo>
                <a:lnTo>
                  <a:pt x="189" y="277"/>
                </a:lnTo>
                <a:lnTo>
                  <a:pt x="185" y="289"/>
                </a:lnTo>
                <a:lnTo>
                  <a:pt x="185" y="289"/>
                </a:lnTo>
                <a:lnTo>
                  <a:pt x="183" y="293"/>
                </a:lnTo>
                <a:lnTo>
                  <a:pt x="185" y="297"/>
                </a:lnTo>
                <a:lnTo>
                  <a:pt x="185" y="297"/>
                </a:lnTo>
                <a:lnTo>
                  <a:pt x="186" y="299"/>
                </a:lnTo>
                <a:lnTo>
                  <a:pt x="186" y="299"/>
                </a:lnTo>
                <a:lnTo>
                  <a:pt x="193" y="300"/>
                </a:lnTo>
                <a:lnTo>
                  <a:pt x="193" y="300"/>
                </a:lnTo>
                <a:lnTo>
                  <a:pt x="195" y="299"/>
                </a:lnTo>
                <a:lnTo>
                  <a:pt x="195" y="299"/>
                </a:lnTo>
                <a:lnTo>
                  <a:pt x="197" y="296"/>
                </a:lnTo>
                <a:lnTo>
                  <a:pt x="199" y="291"/>
                </a:lnTo>
                <a:lnTo>
                  <a:pt x="199" y="291"/>
                </a:lnTo>
                <a:lnTo>
                  <a:pt x="197" y="287"/>
                </a:lnTo>
                <a:lnTo>
                  <a:pt x="196" y="284"/>
                </a:lnTo>
                <a:lnTo>
                  <a:pt x="196" y="284"/>
                </a:lnTo>
                <a:lnTo>
                  <a:pt x="192" y="282"/>
                </a:lnTo>
                <a:lnTo>
                  <a:pt x="189" y="277"/>
                </a:lnTo>
                <a:lnTo>
                  <a:pt x="189" y="277"/>
                </a:lnTo>
                <a:close/>
                <a:moveTo>
                  <a:pt x="216" y="301"/>
                </a:moveTo>
                <a:lnTo>
                  <a:pt x="216" y="301"/>
                </a:lnTo>
                <a:lnTo>
                  <a:pt x="213" y="310"/>
                </a:lnTo>
                <a:lnTo>
                  <a:pt x="210" y="320"/>
                </a:lnTo>
                <a:lnTo>
                  <a:pt x="210" y="320"/>
                </a:lnTo>
                <a:lnTo>
                  <a:pt x="212" y="323"/>
                </a:lnTo>
                <a:lnTo>
                  <a:pt x="213" y="326"/>
                </a:lnTo>
                <a:lnTo>
                  <a:pt x="213" y="326"/>
                </a:lnTo>
                <a:lnTo>
                  <a:pt x="214" y="326"/>
                </a:lnTo>
                <a:lnTo>
                  <a:pt x="216" y="326"/>
                </a:lnTo>
                <a:lnTo>
                  <a:pt x="216" y="326"/>
                </a:lnTo>
                <a:lnTo>
                  <a:pt x="219" y="326"/>
                </a:lnTo>
                <a:lnTo>
                  <a:pt x="220" y="324"/>
                </a:lnTo>
                <a:lnTo>
                  <a:pt x="220" y="324"/>
                </a:lnTo>
                <a:lnTo>
                  <a:pt x="222" y="320"/>
                </a:lnTo>
                <a:lnTo>
                  <a:pt x="222" y="320"/>
                </a:lnTo>
                <a:lnTo>
                  <a:pt x="223" y="316"/>
                </a:lnTo>
                <a:lnTo>
                  <a:pt x="223" y="310"/>
                </a:lnTo>
                <a:lnTo>
                  <a:pt x="223" y="310"/>
                </a:lnTo>
                <a:lnTo>
                  <a:pt x="220" y="306"/>
                </a:lnTo>
                <a:lnTo>
                  <a:pt x="216" y="301"/>
                </a:lnTo>
                <a:lnTo>
                  <a:pt x="216" y="301"/>
                </a:lnTo>
                <a:close/>
                <a:moveTo>
                  <a:pt x="68" y="260"/>
                </a:moveTo>
                <a:lnTo>
                  <a:pt x="68" y="260"/>
                </a:lnTo>
                <a:lnTo>
                  <a:pt x="68" y="259"/>
                </a:lnTo>
                <a:lnTo>
                  <a:pt x="68" y="259"/>
                </a:lnTo>
                <a:lnTo>
                  <a:pt x="67" y="257"/>
                </a:lnTo>
                <a:lnTo>
                  <a:pt x="68" y="255"/>
                </a:lnTo>
                <a:lnTo>
                  <a:pt x="68" y="255"/>
                </a:lnTo>
                <a:lnTo>
                  <a:pt x="68" y="255"/>
                </a:lnTo>
                <a:lnTo>
                  <a:pt x="68" y="255"/>
                </a:lnTo>
                <a:lnTo>
                  <a:pt x="67" y="247"/>
                </a:lnTo>
                <a:lnTo>
                  <a:pt x="67" y="247"/>
                </a:lnTo>
                <a:lnTo>
                  <a:pt x="58" y="246"/>
                </a:lnTo>
                <a:lnTo>
                  <a:pt x="58" y="246"/>
                </a:lnTo>
                <a:lnTo>
                  <a:pt x="50" y="245"/>
                </a:lnTo>
                <a:lnTo>
                  <a:pt x="50" y="245"/>
                </a:lnTo>
                <a:lnTo>
                  <a:pt x="50" y="252"/>
                </a:lnTo>
                <a:lnTo>
                  <a:pt x="50" y="252"/>
                </a:lnTo>
                <a:lnTo>
                  <a:pt x="51" y="257"/>
                </a:lnTo>
                <a:lnTo>
                  <a:pt x="51" y="257"/>
                </a:lnTo>
                <a:lnTo>
                  <a:pt x="60" y="259"/>
                </a:lnTo>
                <a:lnTo>
                  <a:pt x="68" y="260"/>
                </a:lnTo>
                <a:lnTo>
                  <a:pt x="68" y="260"/>
                </a:lnTo>
                <a:close/>
                <a:moveTo>
                  <a:pt x="68" y="263"/>
                </a:moveTo>
                <a:lnTo>
                  <a:pt x="68" y="263"/>
                </a:lnTo>
                <a:lnTo>
                  <a:pt x="51" y="262"/>
                </a:lnTo>
                <a:lnTo>
                  <a:pt x="51" y="262"/>
                </a:lnTo>
                <a:lnTo>
                  <a:pt x="51" y="269"/>
                </a:lnTo>
                <a:lnTo>
                  <a:pt x="51" y="269"/>
                </a:lnTo>
                <a:lnTo>
                  <a:pt x="52" y="273"/>
                </a:lnTo>
                <a:lnTo>
                  <a:pt x="52" y="273"/>
                </a:lnTo>
                <a:lnTo>
                  <a:pt x="54" y="274"/>
                </a:lnTo>
                <a:lnTo>
                  <a:pt x="54" y="274"/>
                </a:lnTo>
                <a:lnTo>
                  <a:pt x="60" y="274"/>
                </a:lnTo>
                <a:lnTo>
                  <a:pt x="67" y="274"/>
                </a:lnTo>
                <a:lnTo>
                  <a:pt x="67" y="274"/>
                </a:lnTo>
                <a:lnTo>
                  <a:pt x="71" y="273"/>
                </a:lnTo>
                <a:lnTo>
                  <a:pt x="71" y="273"/>
                </a:lnTo>
                <a:lnTo>
                  <a:pt x="68" y="263"/>
                </a:lnTo>
                <a:lnTo>
                  <a:pt x="68" y="263"/>
                </a:lnTo>
                <a:close/>
                <a:moveTo>
                  <a:pt x="145" y="131"/>
                </a:moveTo>
                <a:lnTo>
                  <a:pt x="145" y="131"/>
                </a:lnTo>
                <a:lnTo>
                  <a:pt x="142" y="127"/>
                </a:lnTo>
                <a:lnTo>
                  <a:pt x="142" y="127"/>
                </a:lnTo>
                <a:lnTo>
                  <a:pt x="141" y="122"/>
                </a:lnTo>
                <a:lnTo>
                  <a:pt x="141" y="122"/>
                </a:lnTo>
                <a:lnTo>
                  <a:pt x="138" y="118"/>
                </a:lnTo>
                <a:lnTo>
                  <a:pt x="138" y="118"/>
                </a:lnTo>
                <a:lnTo>
                  <a:pt x="136" y="112"/>
                </a:lnTo>
                <a:lnTo>
                  <a:pt x="136" y="112"/>
                </a:lnTo>
                <a:lnTo>
                  <a:pt x="135" y="108"/>
                </a:lnTo>
                <a:lnTo>
                  <a:pt x="135" y="108"/>
                </a:lnTo>
                <a:lnTo>
                  <a:pt x="133" y="104"/>
                </a:lnTo>
                <a:lnTo>
                  <a:pt x="133" y="104"/>
                </a:lnTo>
                <a:lnTo>
                  <a:pt x="132" y="112"/>
                </a:lnTo>
                <a:lnTo>
                  <a:pt x="132" y="122"/>
                </a:lnTo>
                <a:lnTo>
                  <a:pt x="132" y="122"/>
                </a:lnTo>
                <a:lnTo>
                  <a:pt x="132" y="127"/>
                </a:lnTo>
                <a:lnTo>
                  <a:pt x="132" y="127"/>
                </a:lnTo>
                <a:lnTo>
                  <a:pt x="133" y="131"/>
                </a:lnTo>
                <a:lnTo>
                  <a:pt x="136" y="135"/>
                </a:lnTo>
                <a:lnTo>
                  <a:pt x="136" y="135"/>
                </a:lnTo>
                <a:lnTo>
                  <a:pt x="136" y="135"/>
                </a:lnTo>
                <a:lnTo>
                  <a:pt x="136" y="135"/>
                </a:lnTo>
                <a:lnTo>
                  <a:pt x="139" y="137"/>
                </a:lnTo>
                <a:lnTo>
                  <a:pt x="139" y="138"/>
                </a:lnTo>
                <a:lnTo>
                  <a:pt x="139" y="138"/>
                </a:lnTo>
                <a:lnTo>
                  <a:pt x="139" y="139"/>
                </a:lnTo>
                <a:lnTo>
                  <a:pt x="139" y="139"/>
                </a:lnTo>
                <a:lnTo>
                  <a:pt x="141" y="142"/>
                </a:lnTo>
                <a:lnTo>
                  <a:pt x="141" y="142"/>
                </a:lnTo>
                <a:lnTo>
                  <a:pt x="142" y="138"/>
                </a:lnTo>
                <a:lnTo>
                  <a:pt x="142" y="134"/>
                </a:lnTo>
                <a:lnTo>
                  <a:pt x="142" y="134"/>
                </a:lnTo>
                <a:lnTo>
                  <a:pt x="143" y="132"/>
                </a:lnTo>
                <a:lnTo>
                  <a:pt x="143" y="132"/>
                </a:lnTo>
                <a:lnTo>
                  <a:pt x="145" y="131"/>
                </a:lnTo>
                <a:lnTo>
                  <a:pt x="145" y="131"/>
                </a:lnTo>
                <a:close/>
                <a:moveTo>
                  <a:pt x="151" y="212"/>
                </a:moveTo>
                <a:lnTo>
                  <a:pt x="151" y="212"/>
                </a:lnTo>
                <a:lnTo>
                  <a:pt x="151" y="212"/>
                </a:lnTo>
                <a:lnTo>
                  <a:pt x="151" y="212"/>
                </a:lnTo>
                <a:lnTo>
                  <a:pt x="142" y="222"/>
                </a:lnTo>
                <a:lnTo>
                  <a:pt x="142" y="222"/>
                </a:lnTo>
                <a:lnTo>
                  <a:pt x="141" y="223"/>
                </a:lnTo>
                <a:lnTo>
                  <a:pt x="141" y="223"/>
                </a:lnTo>
                <a:lnTo>
                  <a:pt x="142" y="229"/>
                </a:lnTo>
                <a:lnTo>
                  <a:pt x="142" y="229"/>
                </a:lnTo>
                <a:lnTo>
                  <a:pt x="142" y="242"/>
                </a:lnTo>
                <a:lnTo>
                  <a:pt x="142" y="242"/>
                </a:lnTo>
                <a:lnTo>
                  <a:pt x="142" y="245"/>
                </a:lnTo>
                <a:lnTo>
                  <a:pt x="142" y="245"/>
                </a:lnTo>
                <a:lnTo>
                  <a:pt x="151" y="240"/>
                </a:lnTo>
                <a:lnTo>
                  <a:pt x="151" y="240"/>
                </a:lnTo>
                <a:lnTo>
                  <a:pt x="152" y="239"/>
                </a:lnTo>
                <a:lnTo>
                  <a:pt x="152" y="239"/>
                </a:lnTo>
                <a:lnTo>
                  <a:pt x="151" y="239"/>
                </a:lnTo>
                <a:lnTo>
                  <a:pt x="151" y="239"/>
                </a:lnTo>
                <a:lnTo>
                  <a:pt x="148" y="239"/>
                </a:lnTo>
                <a:lnTo>
                  <a:pt x="146" y="237"/>
                </a:lnTo>
                <a:lnTo>
                  <a:pt x="146" y="237"/>
                </a:lnTo>
                <a:lnTo>
                  <a:pt x="146" y="235"/>
                </a:lnTo>
                <a:lnTo>
                  <a:pt x="148" y="233"/>
                </a:lnTo>
                <a:lnTo>
                  <a:pt x="148" y="233"/>
                </a:lnTo>
                <a:lnTo>
                  <a:pt x="149" y="232"/>
                </a:lnTo>
                <a:lnTo>
                  <a:pt x="149" y="232"/>
                </a:lnTo>
                <a:lnTo>
                  <a:pt x="151" y="229"/>
                </a:lnTo>
                <a:lnTo>
                  <a:pt x="151" y="229"/>
                </a:lnTo>
                <a:lnTo>
                  <a:pt x="151" y="213"/>
                </a:lnTo>
                <a:lnTo>
                  <a:pt x="151" y="213"/>
                </a:lnTo>
                <a:lnTo>
                  <a:pt x="151" y="212"/>
                </a:lnTo>
                <a:lnTo>
                  <a:pt x="151" y="212"/>
                </a:lnTo>
                <a:close/>
                <a:moveTo>
                  <a:pt x="213" y="253"/>
                </a:moveTo>
                <a:lnTo>
                  <a:pt x="213" y="253"/>
                </a:lnTo>
                <a:lnTo>
                  <a:pt x="214" y="253"/>
                </a:lnTo>
                <a:lnTo>
                  <a:pt x="214" y="253"/>
                </a:lnTo>
                <a:lnTo>
                  <a:pt x="220" y="250"/>
                </a:lnTo>
                <a:lnTo>
                  <a:pt x="220" y="250"/>
                </a:lnTo>
                <a:lnTo>
                  <a:pt x="224" y="246"/>
                </a:lnTo>
                <a:lnTo>
                  <a:pt x="224" y="246"/>
                </a:lnTo>
                <a:lnTo>
                  <a:pt x="236" y="236"/>
                </a:lnTo>
                <a:lnTo>
                  <a:pt x="236" y="236"/>
                </a:lnTo>
                <a:lnTo>
                  <a:pt x="239" y="230"/>
                </a:lnTo>
                <a:lnTo>
                  <a:pt x="239" y="230"/>
                </a:lnTo>
                <a:lnTo>
                  <a:pt x="239" y="229"/>
                </a:lnTo>
                <a:lnTo>
                  <a:pt x="239" y="226"/>
                </a:lnTo>
                <a:lnTo>
                  <a:pt x="239" y="226"/>
                </a:lnTo>
                <a:lnTo>
                  <a:pt x="237" y="228"/>
                </a:lnTo>
                <a:lnTo>
                  <a:pt x="237" y="228"/>
                </a:lnTo>
                <a:lnTo>
                  <a:pt x="229" y="233"/>
                </a:lnTo>
                <a:lnTo>
                  <a:pt x="229" y="233"/>
                </a:lnTo>
                <a:lnTo>
                  <a:pt x="226" y="235"/>
                </a:lnTo>
                <a:lnTo>
                  <a:pt x="226" y="235"/>
                </a:lnTo>
                <a:lnTo>
                  <a:pt x="216" y="246"/>
                </a:lnTo>
                <a:lnTo>
                  <a:pt x="216" y="246"/>
                </a:lnTo>
                <a:lnTo>
                  <a:pt x="214" y="247"/>
                </a:lnTo>
                <a:lnTo>
                  <a:pt x="214" y="247"/>
                </a:lnTo>
                <a:lnTo>
                  <a:pt x="213" y="253"/>
                </a:lnTo>
                <a:lnTo>
                  <a:pt x="213" y="253"/>
                </a:lnTo>
                <a:close/>
                <a:moveTo>
                  <a:pt x="125" y="196"/>
                </a:moveTo>
                <a:lnTo>
                  <a:pt x="125" y="196"/>
                </a:lnTo>
                <a:lnTo>
                  <a:pt x="125" y="196"/>
                </a:lnTo>
                <a:lnTo>
                  <a:pt x="125" y="196"/>
                </a:lnTo>
                <a:lnTo>
                  <a:pt x="122" y="196"/>
                </a:lnTo>
                <a:lnTo>
                  <a:pt x="122" y="196"/>
                </a:lnTo>
                <a:lnTo>
                  <a:pt x="121" y="196"/>
                </a:lnTo>
                <a:lnTo>
                  <a:pt x="119" y="196"/>
                </a:lnTo>
                <a:lnTo>
                  <a:pt x="119" y="196"/>
                </a:lnTo>
                <a:lnTo>
                  <a:pt x="119" y="193"/>
                </a:lnTo>
                <a:lnTo>
                  <a:pt x="121" y="192"/>
                </a:lnTo>
                <a:lnTo>
                  <a:pt x="121" y="192"/>
                </a:lnTo>
                <a:lnTo>
                  <a:pt x="126" y="188"/>
                </a:lnTo>
                <a:lnTo>
                  <a:pt x="126" y="188"/>
                </a:lnTo>
                <a:lnTo>
                  <a:pt x="128" y="186"/>
                </a:lnTo>
                <a:lnTo>
                  <a:pt x="128" y="186"/>
                </a:lnTo>
                <a:lnTo>
                  <a:pt x="126" y="186"/>
                </a:lnTo>
                <a:lnTo>
                  <a:pt x="126" y="186"/>
                </a:lnTo>
                <a:lnTo>
                  <a:pt x="119" y="189"/>
                </a:lnTo>
                <a:lnTo>
                  <a:pt x="119" y="189"/>
                </a:lnTo>
                <a:lnTo>
                  <a:pt x="116" y="189"/>
                </a:lnTo>
                <a:lnTo>
                  <a:pt x="116" y="189"/>
                </a:lnTo>
                <a:lnTo>
                  <a:pt x="115" y="189"/>
                </a:lnTo>
                <a:lnTo>
                  <a:pt x="115" y="188"/>
                </a:lnTo>
                <a:lnTo>
                  <a:pt x="115" y="188"/>
                </a:lnTo>
                <a:lnTo>
                  <a:pt x="115" y="186"/>
                </a:lnTo>
                <a:lnTo>
                  <a:pt x="115" y="186"/>
                </a:lnTo>
                <a:lnTo>
                  <a:pt x="115" y="186"/>
                </a:lnTo>
                <a:lnTo>
                  <a:pt x="118" y="183"/>
                </a:lnTo>
                <a:lnTo>
                  <a:pt x="118" y="183"/>
                </a:lnTo>
                <a:lnTo>
                  <a:pt x="128" y="175"/>
                </a:lnTo>
                <a:lnTo>
                  <a:pt x="128" y="175"/>
                </a:lnTo>
                <a:lnTo>
                  <a:pt x="129" y="174"/>
                </a:lnTo>
                <a:lnTo>
                  <a:pt x="129" y="174"/>
                </a:lnTo>
                <a:lnTo>
                  <a:pt x="128" y="174"/>
                </a:lnTo>
                <a:lnTo>
                  <a:pt x="128" y="174"/>
                </a:lnTo>
                <a:lnTo>
                  <a:pt x="121" y="176"/>
                </a:lnTo>
                <a:lnTo>
                  <a:pt x="121" y="176"/>
                </a:lnTo>
                <a:lnTo>
                  <a:pt x="119" y="178"/>
                </a:lnTo>
                <a:lnTo>
                  <a:pt x="119" y="178"/>
                </a:lnTo>
                <a:lnTo>
                  <a:pt x="114" y="182"/>
                </a:lnTo>
                <a:lnTo>
                  <a:pt x="114" y="182"/>
                </a:lnTo>
                <a:lnTo>
                  <a:pt x="114" y="183"/>
                </a:lnTo>
                <a:lnTo>
                  <a:pt x="114" y="183"/>
                </a:lnTo>
                <a:lnTo>
                  <a:pt x="112" y="189"/>
                </a:lnTo>
                <a:lnTo>
                  <a:pt x="112" y="189"/>
                </a:lnTo>
                <a:lnTo>
                  <a:pt x="114" y="193"/>
                </a:lnTo>
                <a:lnTo>
                  <a:pt x="114" y="193"/>
                </a:lnTo>
                <a:lnTo>
                  <a:pt x="115" y="198"/>
                </a:lnTo>
                <a:lnTo>
                  <a:pt x="115" y="198"/>
                </a:lnTo>
                <a:lnTo>
                  <a:pt x="121" y="212"/>
                </a:lnTo>
                <a:lnTo>
                  <a:pt x="121" y="212"/>
                </a:lnTo>
                <a:lnTo>
                  <a:pt x="121" y="213"/>
                </a:lnTo>
                <a:lnTo>
                  <a:pt x="121" y="213"/>
                </a:lnTo>
                <a:lnTo>
                  <a:pt x="125" y="209"/>
                </a:lnTo>
                <a:lnTo>
                  <a:pt x="125" y="209"/>
                </a:lnTo>
                <a:lnTo>
                  <a:pt x="122" y="209"/>
                </a:lnTo>
                <a:lnTo>
                  <a:pt x="121" y="209"/>
                </a:lnTo>
                <a:lnTo>
                  <a:pt x="121" y="209"/>
                </a:lnTo>
                <a:lnTo>
                  <a:pt x="121" y="208"/>
                </a:lnTo>
                <a:lnTo>
                  <a:pt x="122" y="205"/>
                </a:lnTo>
                <a:lnTo>
                  <a:pt x="122" y="205"/>
                </a:lnTo>
                <a:lnTo>
                  <a:pt x="121" y="202"/>
                </a:lnTo>
                <a:lnTo>
                  <a:pt x="122" y="201"/>
                </a:lnTo>
                <a:lnTo>
                  <a:pt x="122" y="201"/>
                </a:lnTo>
                <a:lnTo>
                  <a:pt x="125" y="196"/>
                </a:lnTo>
                <a:lnTo>
                  <a:pt x="125" y="196"/>
                </a:lnTo>
                <a:close/>
                <a:moveTo>
                  <a:pt x="105" y="246"/>
                </a:moveTo>
                <a:lnTo>
                  <a:pt x="105" y="246"/>
                </a:lnTo>
                <a:lnTo>
                  <a:pt x="105" y="250"/>
                </a:lnTo>
                <a:lnTo>
                  <a:pt x="106" y="255"/>
                </a:lnTo>
                <a:lnTo>
                  <a:pt x="106" y="255"/>
                </a:lnTo>
                <a:lnTo>
                  <a:pt x="109" y="260"/>
                </a:lnTo>
                <a:lnTo>
                  <a:pt x="109" y="260"/>
                </a:lnTo>
                <a:lnTo>
                  <a:pt x="116" y="260"/>
                </a:lnTo>
                <a:lnTo>
                  <a:pt x="116" y="260"/>
                </a:lnTo>
                <a:lnTo>
                  <a:pt x="116" y="257"/>
                </a:lnTo>
                <a:lnTo>
                  <a:pt x="116" y="256"/>
                </a:lnTo>
                <a:lnTo>
                  <a:pt x="116" y="256"/>
                </a:lnTo>
                <a:lnTo>
                  <a:pt x="118" y="253"/>
                </a:lnTo>
                <a:lnTo>
                  <a:pt x="118" y="249"/>
                </a:lnTo>
                <a:lnTo>
                  <a:pt x="118" y="249"/>
                </a:lnTo>
                <a:lnTo>
                  <a:pt x="118" y="247"/>
                </a:lnTo>
                <a:lnTo>
                  <a:pt x="119" y="246"/>
                </a:lnTo>
                <a:lnTo>
                  <a:pt x="119" y="246"/>
                </a:lnTo>
                <a:lnTo>
                  <a:pt x="119" y="245"/>
                </a:lnTo>
                <a:lnTo>
                  <a:pt x="119" y="243"/>
                </a:lnTo>
                <a:lnTo>
                  <a:pt x="119" y="243"/>
                </a:lnTo>
                <a:lnTo>
                  <a:pt x="105" y="246"/>
                </a:lnTo>
                <a:lnTo>
                  <a:pt x="105" y="246"/>
                </a:lnTo>
                <a:close/>
                <a:moveTo>
                  <a:pt x="297" y="358"/>
                </a:moveTo>
                <a:lnTo>
                  <a:pt x="297" y="358"/>
                </a:lnTo>
                <a:lnTo>
                  <a:pt x="297" y="358"/>
                </a:lnTo>
                <a:lnTo>
                  <a:pt x="297" y="358"/>
                </a:lnTo>
                <a:lnTo>
                  <a:pt x="293" y="360"/>
                </a:lnTo>
                <a:lnTo>
                  <a:pt x="288" y="361"/>
                </a:lnTo>
                <a:lnTo>
                  <a:pt x="288" y="361"/>
                </a:lnTo>
                <a:lnTo>
                  <a:pt x="288" y="363"/>
                </a:lnTo>
                <a:lnTo>
                  <a:pt x="288" y="363"/>
                </a:lnTo>
                <a:lnTo>
                  <a:pt x="286" y="364"/>
                </a:lnTo>
                <a:lnTo>
                  <a:pt x="284" y="364"/>
                </a:lnTo>
                <a:lnTo>
                  <a:pt x="284" y="364"/>
                </a:lnTo>
                <a:lnTo>
                  <a:pt x="280" y="361"/>
                </a:lnTo>
                <a:lnTo>
                  <a:pt x="280" y="361"/>
                </a:lnTo>
                <a:lnTo>
                  <a:pt x="266" y="368"/>
                </a:lnTo>
                <a:lnTo>
                  <a:pt x="266" y="368"/>
                </a:lnTo>
                <a:lnTo>
                  <a:pt x="264" y="370"/>
                </a:lnTo>
                <a:lnTo>
                  <a:pt x="264" y="370"/>
                </a:lnTo>
                <a:lnTo>
                  <a:pt x="263" y="371"/>
                </a:lnTo>
                <a:lnTo>
                  <a:pt x="263" y="371"/>
                </a:lnTo>
                <a:lnTo>
                  <a:pt x="261" y="374"/>
                </a:lnTo>
                <a:lnTo>
                  <a:pt x="260" y="377"/>
                </a:lnTo>
                <a:lnTo>
                  <a:pt x="260" y="377"/>
                </a:lnTo>
                <a:lnTo>
                  <a:pt x="266" y="375"/>
                </a:lnTo>
                <a:lnTo>
                  <a:pt x="266" y="375"/>
                </a:lnTo>
                <a:lnTo>
                  <a:pt x="283" y="368"/>
                </a:lnTo>
                <a:lnTo>
                  <a:pt x="283" y="368"/>
                </a:lnTo>
                <a:lnTo>
                  <a:pt x="290" y="364"/>
                </a:lnTo>
                <a:lnTo>
                  <a:pt x="297" y="358"/>
                </a:lnTo>
                <a:lnTo>
                  <a:pt x="297" y="358"/>
                </a:lnTo>
                <a:close/>
                <a:moveTo>
                  <a:pt x="148" y="138"/>
                </a:moveTo>
                <a:lnTo>
                  <a:pt x="148" y="138"/>
                </a:lnTo>
                <a:lnTo>
                  <a:pt x="143" y="148"/>
                </a:lnTo>
                <a:lnTo>
                  <a:pt x="143" y="148"/>
                </a:lnTo>
                <a:lnTo>
                  <a:pt x="143" y="149"/>
                </a:lnTo>
                <a:lnTo>
                  <a:pt x="143" y="149"/>
                </a:lnTo>
                <a:lnTo>
                  <a:pt x="143" y="155"/>
                </a:lnTo>
                <a:lnTo>
                  <a:pt x="143" y="155"/>
                </a:lnTo>
                <a:lnTo>
                  <a:pt x="143" y="165"/>
                </a:lnTo>
                <a:lnTo>
                  <a:pt x="142" y="175"/>
                </a:lnTo>
                <a:lnTo>
                  <a:pt x="142" y="175"/>
                </a:lnTo>
                <a:lnTo>
                  <a:pt x="142" y="176"/>
                </a:lnTo>
                <a:lnTo>
                  <a:pt x="142" y="176"/>
                </a:lnTo>
                <a:lnTo>
                  <a:pt x="143" y="175"/>
                </a:lnTo>
                <a:lnTo>
                  <a:pt x="143" y="175"/>
                </a:lnTo>
                <a:lnTo>
                  <a:pt x="148" y="164"/>
                </a:lnTo>
                <a:lnTo>
                  <a:pt x="151" y="151"/>
                </a:lnTo>
                <a:lnTo>
                  <a:pt x="151" y="151"/>
                </a:lnTo>
                <a:lnTo>
                  <a:pt x="151" y="147"/>
                </a:lnTo>
                <a:lnTo>
                  <a:pt x="151" y="147"/>
                </a:lnTo>
                <a:lnTo>
                  <a:pt x="151" y="142"/>
                </a:lnTo>
                <a:lnTo>
                  <a:pt x="148" y="138"/>
                </a:lnTo>
                <a:lnTo>
                  <a:pt x="148" y="138"/>
                </a:lnTo>
                <a:close/>
                <a:moveTo>
                  <a:pt x="116" y="115"/>
                </a:moveTo>
                <a:lnTo>
                  <a:pt x="116" y="115"/>
                </a:lnTo>
                <a:lnTo>
                  <a:pt x="116" y="115"/>
                </a:lnTo>
                <a:lnTo>
                  <a:pt x="116" y="115"/>
                </a:lnTo>
                <a:lnTo>
                  <a:pt x="121" y="115"/>
                </a:lnTo>
                <a:lnTo>
                  <a:pt x="121" y="115"/>
                </a:lnTo>
                <a:lnTo>
                  <a:pt x="124" y="112"/>
                </a:lnTo>
                <a:lnTo>
                  <a:pt x="124" y="112"/>
                </a:lnTo>
                <a:lnTo>
                  <a:pt x="125" y="112"/>
                </a:lnTo>
                <a:lnTo>
                  <a:pt x="126" y="114"/>
                </a:lnTo>
                <a:lnTo>
                  <a:pt x="126" y="114"/>
                </a:lnTo>
                <a:lnTo>
                  <a:pt x="126" y="115"/>
                </a:lnTo>
                <a:lnTo>
                  <a:pt x="126" y="115"/>
                </a:lnTo>
                <a:lnTo>
                  <a:pt x="126" y="115"/>
                </a:lnTo>
                <a:lnTo>
                  <a:pt x="124" y="118"/>
                </a:lnTo>
                <a:lnTo>
                  <a:pt x="124" y="118"/>
                </a:lnTo>
                <a:lnTo>
                  <a:pt x="116" y="125"/>
                </a:lnTo>
                <a:lnTo>
                  <a:pt x="116" y="125"/>
                </a:lnTo>
                <a:lnTo>
                  <a:pt x="115" y="125"/>
                </a:lnTo>
                <a:lnTo>
                  <a:pt x="115" y="127"/>
                </a:lnTo>
                <a:lnTo>
                  <a:pt x="115" y="127"/>
                </a:lnTo>
                <a:lnTo>
                  <a:pt x="119" y="125"/>
                </a:lnTo>
                <a:lnTo>
                  <a:pt x="119" y="125"/>
                </a:lnTo>
                <a:lnTo>
                  <a:pt x="125" y="124"/>
                </a:lnTo>
                <a:lnTo>
                  <a:pt x="125" y="124"/>
                </a:lnTo>
                <a:lnTo>
                  <a:pt x="126" y="124"/>
                </a:lnTo>
                <a:lnTo>
                  <a:pt x="126" y="124"/>
                </a:lnTo>
                <a:lnTo>
                  <a:pt x="126" y="125"/>
                </a:lnTo>
                <a:lnTo>
                  <a:pt x="126" y="127"/>
                </a:lnTo>
                <a:lnTo>
                  <a:pt x="126" y="127"/>
                </a:lnTo>
                <a:lnTo>
                  <a:pt x="125" y="128"/>
                </a:lnTo>
                <a:lnTo>
                  <a:pt x="125" y="128"/>
                </a:lnTo>
                <a:lnTo>
                  <a:pt x="121" y="134"/>
                </a:lnTo>
                <a:lnTo>
                  <a:pt x="121" y="134"/>
                </a:lnTo>
                <a:lnTo>
                  <a:pt x="131" y="131"/>
                </a:lnTo>
                <a:lnTo>
                  <a:pt x="131" y="131"/>
                </a:lnTo>
                <a:lnTo>
                  <a:pt x="129" y="128"/>
                </a:lnTo>
                <a:lnTo>
                  <a:pt x="129" y="128"/>
                </a:lnTo>
                <a:lnTo>
                  <a:pt x="128" y="122"/>
                </a:lnTo>
                <a:lnTo>
                  <a:pt x="128" y="122"/>
                </a:lnTo>
                <a:lnTo>
                  <a:pt x="129" y="114"/>
                </a:lnTo>
                <a:lnTo>
                  <a:pt x="129" y="105"/>
                </a:lnTo>
                <a:lnTo>
                  <a:pt x="129" y="105"/>
                </a:lnTo>
                <a:lnTo>
                  <a:pt x="131" y="105"/>
                </a:lnTo>
                <a:lnTo>
                  <a:pt x="131" y="105"/>
                </a:lnTo>
                <a:lnTo>
                  <a:pt x="116" y="115"/>
                </a:lnTo>
                <a:lnTo>
                  <a:pt x="116" y="115"/>
                </a:lnTo>
                <a:close/>
                <a:moveTo>
                  <a:pt x="105" y="243"/>
                </a:moveTo>
                <a:lnTo>
                  <a:pt x="105" y="243"/>
                </a:lnTo>
                <a:lnTo>
                  <a:pt x="112" y="240"/>
                </a:lnTo>
                <a:lnTo>
                  <a:pt x="121" y="237"/>
                </a:lnTo>
                <a:lnTo>
                  <a:pt x="121" y="237"/>
                </a:lnTo>
                <a:lnTo>
                  <a:pt x="119" y="228"/>
                </a:lnTo>
                <a:lnTo>
                  <a:pt x="119" y="228"/>
                </a:lnTo>
                <a:lnTo>
                  <a:pt x="112" y="230"/>
                </a:lnTo>
                <a:lnTo>
                  <a:pt x="105" y="232"/>
                </a:lnTo>
                <a:lnTo>
                  <a:pt x="105" y="232"/>
                </a:lnTo>
                <a:lnTo>
                  <a:pt x="105" y="243"/>
                </a:lnTo>
                <a:lnTo>
                  <a:pt x="105" y="243"/>
                </a:lnTo>
                <a:close/>
                <a:moveTo>
                  <a:pt x="158" y="283"/>
                </a:moveTo>
                <a:lnTo>
                  <a:pt x="158" y="283"/>
                </a:lnTo>
                <a:lnTo>
                  <a:pt x="153" y="290"/>
                </a:lnTo>
                <a:lnTo>
                  <a:pt x="153" y="290"/>
                </a:lnTo>
                <a:lnTo>
                  <a:pt x="151" y="296"/>
                </a:lnTo>
                <a:lnTo>
                  <a:pt x="151" y="296"/>
                </a:lnTo>
                <a:lnTo>
                  <a:pt x="149" y="301"/>
                </a:lnTo>
                <a:lnTo>
                  <a:pt x="149" y="301"/>
                </a:lnTo>
                <a:lnTo>
                  <a:pt x="153" y="303"/>
                </a:lnTo>
                <a:lnTo>
                  <a:pt x="156" y="303"/>
                </a:lnTo>
                <a:lnTo>
                  <a:pt x="156" y="303"/>
                </a:lnTo>
                <a:lnTo>
                  <a:pt x="159" y="301"/>
                </a:lnTo>
                <a:lnTo>
                  <a:pt x="160" y="299"/>
                </a:lnTo>
                <a:lnTo>
                  <a:pt x="160" y="299"/>
                </a:lnTo>
                <a:lnTo>
                  <a:pt x="160" y="291"/>
                </a:lnTo>
                <a:lnTo>
                  <a:pt x="160" y="291"/>
                </a:lnTo>
                <a:lnTo>
                  <a:pt x="160" y="287"/>
                </a:lnTo>
                <a:lnTo>
                  <a:pt x="158" y="283"/>
                </a:lnTo>
                <a:lnTo>
                  <a:pt x="158" y="283"/>
                </a:lnTo>
                <a:close/>
                <a:moveTo>
                  <a:pt x="217" y="88"/>
                </a:moveTo>
                <a:lnTo>
                  <a:pt x="217" y="88"/>
                </a:lnTo>
                <a:lnTo>
                  <a:pt x="216" y="90"/>
                </a:lnTo>
                <a:lnTo>
                  <a:pt x="216" y="90"/>
                </a:lnTo>
                <a:lnTo>
                  <a:pt x="212" y="90"/>
                </a:lnTo>
                <a:lnTo>
                  <a:pt x="212" y="90"/>
                </a:lnTo>
                <a:lnTo>
                  <a:pt x="209" y="90"/>
                </a:lnTo>
                <a:lnTo>
                  <a:pt x="207" y="88"/>
                </a:lnTo>
                <a:lnTo>
                  <a:pt x="207" y="85"/>
                </a:lnTo>
                <a:lnTo>
                  <a:pt x="207" y="85"/>
                </a:lnTo>
                <a:lnTo>
                  <a:pt x="209" y="83"/>
                </a:lnTo>
                <a:lnTo>
                  <a:pt x="209" y="83"/>
                </a:lnTo>
                <a:lnTo>
                  <a:pt x="210" y="81"/>
                </a:lnTo>
                <a:lnTo>
                  <a:pt x="210" y="81"/>
                </a:lnTo>
                <a:lnTo>
                  <a:pt x="205" y="81"/>
                </a:lnTo>
                <a:lnTo>
                  <a:pt x="205" y="81"/>
                </a:lnTo>
                <a:lnTo>
                  <a:pt x="202" y="81"/>
                </a:lnTo>
                <a:lnTo>
                  <a:pt x="200" y="78"/>
                </a:lnTo>
                <a:lnTo>
                  <a:pt x="200" y="78"/>
                </a:lnTo>
                <a:lnTo>
                  <a:pt x="197" y="78"/>
                </a:lnTo>
                <a:lnTo>
                  <a:pt x="197" y="78"/>
                </a:lnTo>
                <a:lnTo>
                  <a:pt x="195" y="77"/>
                </a:lnTo>
                <a:lnTo>
                  <a:pt x="193" y="74"/>
                </a:lnTo>
                <a:lnTo>
                  <a:pt x="193" y="74"/>
                </a:lnTo>
                <a:lnTo>
                  <a:pt x="193" y="73"/>
                </a:lnTo>
                <a:lnTo>
                  <a:pt x="193" y="73"/>
                </a:lnTo>
                <a:lnTo>
                  <a:pt x="192" y="71"/>
                </a:lnTo>
                <a:lnTo>
                  <a:pt x="192" y="70"/>
                </a:lnTo>
                <a:lnTo>
                  <a:pt x="192" y="70"/>
                </a:lnTo>
                <a:lnTo>
                  <a:pt x="186" y="70"/>
                </a:lnTo>
                <a:lnTo>
                  <a:pt x="180" y="70"/>
                </a:lnTo>
                <a:lnTo>
                  <a:pt x="180" y="70"/>
                </a:lnTo>
                <a:lnTo>
                  <a:pt x="179" y="68"/>
                </a:lnTo>
                <a:lnTo>
                  <a:pt x="178" y="67"/>
                </a:lnTo>
                <a:lnTo>
                  <a:pt x="178" y="67"/>
                </a:lnTo>
                <a:lnTo>
                  <a:pt x="169" y="64"/>
                </a:lnTo>
                <a:lnTo>
                  <a:pt x="169" y="64"/>
                </a:lnTo>
                <a:lnTo>
                  <a:pt x="170" y="67"/>
                </a:lnTo>
                <a:lnTo>
                  <a:pt x="170" y="67"/>
                </a:lnTo>
                <a:lnTo>
                  <a:pt x="179" y="70"/>
                </a:lnTo>
                <a:lnTo>
                  <a:pt x="179" y="70"/>
                </a:lnTo>
                <a:lnTo>
                  <a:pt x="187" y="74"/>
                </a:lnTo>
                <a:lnTo>
                  <a:pt x="195" y="78"/>
                </a:lnTo>
                <a:lnTo>
                  <a:pt x="195" y="78"/>
                </a:lnTo>
                <a:lnTo>
                  <a:pt x="203" y="85"/>
                </a:lnTo>
                <a:lnTo>
                  <a:pt x="209" y="94"/>
                </a:lnTo>
                <a:lnTo>
                  <a:pt x="209" y="94"/>
                </a:lnTo>
                <a:lnTo>
                  <a:pt x="210" y="94"/>
                </a:lnTo>
                <a:lnTo>
                  <a:pt x="210" y="94"/>
                </a:lnTo>
                <a:lnTo>
                  <a:pt x="212" y="93"/>
                </a:lnTo>
                <a:lnTo>
                  <a:pt x="214" y="93"/>
                </a:lnTo>
                <a:lnTo>
                  <a:pt x="214" y="93"/>
                </a:lnTo>
                <a:lnTo>
                  <a:pt x="217" y="88"/>
                </a:lnTo>
                <a:lnTo>
                  <a:pt x="217" y="88"/>
                </a:lnTo>
                <a:close/>
                <a:moveTo>
                  <a:pt x="214" y="125"/>
                </a:moveTo>
                <a:lnTo>
                  <a:pt x="214" y="125"/>
                </a:lnTo>
                <a:lnTo>
                  <a:pt x="203" y="135"/>
                </a:lnTo>
                <a:lnTo>
                  <a:pt x="203" y="135"/>
                </a:lnTo>
                <a:lnTo>
                  <a:pt x="207" y="141"/>
                </a:lnTo>
                <a:lnTo>
                  <a:pt x="212" y="145"/>
                </a:lnTo>
                <a:lnTo>
                  <a:pt x="212" y="145"/>
                </a:lnTo>
                <a:lnTo>
                  <a:pt x="216" y="144"/>
                </a:lnTo>
                <a:lnTo>
                  <a:pt x="216" y="144"/>
                </a:lnTo>
                <a:lnTo>
                  <a:pt x="216" y="142"/>
                </a:lnTo>
                <a:lnTo>
                  <a:pt x="216" y="142"/>
                </a:lnTo>
                <a:lnTo>
                  <a:pt x="216" y="137"/>
                </a:lnTo>
                <a:lnTo>
                  <a:pt x="216" y="132"/>
                </a:lnTo>
                <a:lnTo>
                  <a:pt x="216" y="132"/>
                </a:lnTo>
                <a:lnTo>
                  <a:pt x="214" y="127"/>
                </a:lnTo>
                <a:lnTo>
                  <a:pt x="214" y="127"/>
                </a:lnTo>
                <a:lnTo>
                  <a:pt x="214" y="125"/>
                </a:lnTo>
                <a:lnTo>
                  <a:pt x="214" y="125"/>
                </a:lnTo>
                <a:close/>
                <a:moveTo>
                  <a:pt x="249" y="253"/>
                </a:moveTo>
                <a:lnTo>
                  <a:pt x="249" y="253"/>
                </a:lnTo>
                <a:lnTo>
                  <a:pt x="249" y="253"/>
                </a:lnTo>
                <a:lnTo>
                  <a:pt x="249" y="253"/>
                </a:lnTo>
                <a:lnTo>
                  <a:pt x="257" y="247"/>
                </a:lnTo>
                <a:lnTo>
                  <a:pt x="257" y="247"/>
                </a:lnTo>
                <a:lnTo>
                  <a:pt x="259" y="246"/>
                </a:lnTo>
                <a:lnTo>
                  <a:pt x="259" y="246"/>
                </a:lnTo>
                <a:lnTo>
                  <a:pt x="260" y="242"/>
                </a:lnTo>
                <a:lnTo>
                  <a:pt x="260" y="242"/>
                </a:lnTo>
                <a:lnTo>
                  <a:pt x="263" y="228"/>
                </a:lnTo>
                <a:lnTo>
                  <a:pt x="263" y="228"/>
                </a:lnTo>
                <a:lnTo>
                  <a:pt x="263" y="226"/>
                </a:lnTo>
                <a:lnTo>
                  <a:pt x="263" y="226"/>
                </a:lnTo>
                <a:lnTo>
                  <a:pt x="261" y="228"/>
                </a:lnTo>
                <a:lnTo>
                  <a:pt x="261" y="228"/>
                </a:lnTo>
                <a:lnTo>
                  <a:pt x="257" y="233"/>
                </a:lnTo>
                <a:lnTo>
                  <a:pt x="257" y="233"/>
                </a:lnTo>
                <a:lnTo>
                  <a:pt x="256" y="235"/>
                </a:lnTo>
                <a:lnTo>
                  <a:pt x="256" y="235"/>
                </a:lnTo>
                <a:lnTo>
                  <a:pt x="251" y="246"/>
                </a:lnTo>
                <a:lnTo>
                  <a:pt x="251" y="246"/>
                </a:lnTo>
                <a:lnTo>
                  <a:pt x="249" y="253"/>
                </a:lnTo>
                <a:lnTo>
                  <a:pt x="249" y="253"/>
                </a:lnTo>
                <a:close/>
                <a:moveTo>
                  <a:pt x="247" y="144"/>
                </a:moveTo>
                <a:lnTo>
                  <a:pt x="247" y="144"/>
                </a:lnTo>
                <a:lnTo>
                  <a:pt x="240" y="149"/>
                </a:lnTo>
                <a:lnTo>
                  <a:pt x="240" y="149"/>
                </a:lnTo>
                <a:lnTo>
                  <a:pt x="243" y="148"/>
                </a:lnTo>
                <a:lnTo>
                  <a:pt x="243" y="148"/>
                </a:lnTo>
                <a:lnTo>
                  <a:pt x="244" y="149"/>
                </a:lnTo>
                <a:lnTo>
                  <a:pt x="244" y="151"/>
                </a:lnTo>
                <a:lnTo>
                  <a:pt x="244" y="151"/>
                </a:lnTo>
                <a:lnTo>
                  <a:pt x="244" y="154"/>
                </a:lnTo>
                <a:lnTo>
                  <a:pt x="244" y="154"/>
                </a:lnTo>
                <a:lnTo>
                  <a:pt x="240" y="158"/>
                </a:lnTo>
                <a:lnTo>
                  <a:pt x="240" y="158"/>
                </a:lnTo>
                <a:lnTo>
                  <a:pt x="239" y="161"/>
                </a:lnTo>
                <a:lnTo>
                  <a:pt x="239" y="161"/>
                </a:lnTo>
                <a:lnTo>
                  <a:pt x="241" y="161"/>
                </a:lnTo>
                <a:lnTo>
                  <a:pt x="241" y="161"/>
                </a:lnTo>
                <a:lnTo>
                  <a:pt x="244" y="159"/>
                </a:lnTo>
                <a:lnTo>
                  <a:pt x="244" y="159"/>
                </a:lnTo>
                <a:lnTo>
                  <a:pt x="246" y="161"/>
                </a:lnTo>
                <a:lnTo>
                  <a:pt x="246" y="161"/>
                </a:lnTo>
                <a:lnTo>
                  <a:pt x="246" y="164"/>
                </a:lnTo>
                <a:lnTo>
                  <a:pt x="246" y="164"/>
                </a:lnTo>
                <a:lnTo>
                  <a:pt x="244" y="164"/>
                </a:lnTo>
                <a:lnTo>
                  <a:pt x="244" y="164"/>
                </a:lnTo>
                <a:lnTo>
                  <a:pt x="246" y="165"/>
                </a:lnTo>
                <a:lnTo>
                  <a:pt x="246" y="165"/>
                </a:lnTo>
                <a:lnTo>
                  <a:pt x="251" y="159"/>
                </a:lnTo>
                <a:lnTo>
                  <a:pt x="251" y="159"/>
                </a:lnTo>
                <a:lnTo>
                  <a:pt x="251" y="159"/>
                </a:lnTo>
                <a:lnTo>
                  <a:pt x="251" y="159"/>
                </a:lnTo>
                <a:lnTo>
                  <a:pt x="250" y="151"/>
                </a:lnTo>
                <a:lnTo>
                  <a:pt x="250" y="151"/>
                </a:lnTo>
                <a:lnTo>
                  <a:pt x="247" y="144"/>
                </a:lnTo>
                <a:lnTo>
                  <a:pt x="247" y="144"/>
                </a:lnTo>
                <a:close/>
                <a:moveTo>
                  <a:pt x="178" y="316"/>
                </a:moveTo>
                <a:lnTo>
                  <a:pt x="178" y="316"/>
                </a:lnTo>
                <a:lnTo>
                  <a:pt x="175" y="321"/>
                </a:lnTo>
                <a:lnTo>
                  <a:pt x="175" y="327"/>
                </a:lnTo>
                <a:lnTo>
                  <a:pt x="175" y="327"/>
                </a:lnTo>
                <a:lnTo>
                  <a:pt x="175" y="328"/>
                </a:lnTo>
                <a:lnTo>
                  <a:pt x="176" y="330"/>
                </a:lnTo>
                <a:lnTo>
                  <a:pt x="176" y="330"/>
                </a:lnTo>
                <a:lnTo>
                  <a:pt x="179" y="331"/>
                </a:lnTo>
                <a:lnTo>
                  <a:pt x="183" y="331"/>
                </a:lnTo>
                <a:lnTo>
                  <a:pt x="183" y="331"/>
                </a:lnTo>
                <a:lnTo>
                  <a:pt x="185" y="330"/>
                </a:lnTo>
                <a:lnTo>
                  <a:pt x="186" y="328"/>
                </a:lnTo>
                <a:lnTo>
                  <a:pt x="186" y="327"/>
                </a:lnTo>
                <a:lnTo>
                  <a:pt x="186" y="326"/>
                </a:lnTo>
                <a:lnTo>
                  <a:pt x="186" y="326"/>
                </a:lnTo>
                <a:lnTo>
                  <a:pt x="183" y="323"/>
                </a:lnTo>
                <a:lnTo>
                  <a:pt x="183" y="323"/>
                </a:lnTo>
                <a:lnTo>
                  <a:pt x="178" y="316"/>
                </a:lnTo>
                <a:lnTo>
                  <a:pt x="178" y="316"/>
                </a:lnTo>
                <a:close/>
                <a:moveTo>
                  <a:pt x="223" y="212"/>
                </a:moveTo>
                <a:lnTo>
                  <a:pt x="223" y="212"/>
                </a:lnTo>
                <a:lnTo>
                  <a:pt x="226" y="209"/>
                </a:lnTo>
                <a:lnTo>
                  <a:pt x="226" y="209"/>
                </a:lnTo>
                <a:lnTo>
                  <a:pt x="230" y="206"/>
                </a:lnTo>
                <a:lnTo>
                  <a:pt x="230" y="206"/>
                </a:lnTo>
                <a:lnTo>
                  <a:pt x="239" y="192"/>
                </a:lnTo>
                <a:lnTo>
                  <a:pt x="239" y="192"/>
                </a:lnTo>
                <a:lnTo>
                  <a:pt x="240" y="191"/>
                </a:lnTo>
                <a:lnTo>
                  <a:pt x="240" y="191"/>
                </a:lnTo>
                <a:lnTo>
                  <a:pt x="239" y="191"/>
                </a:lnTo>
                <a:lnTo>
                  <a:pt x="239" y="191"/>
                </a:lnTo>
                <a:lnTo>
                  <a:pt x="226" y="199"/>
                </a:lnTo>
                <a:lnTo>
                  <a:pt x="226" y="199"/>
                </a:lnTo>
                <a:lnTo>
                  <a:pt x="224" y="201"/>
                </a:lnTo>
                <a:lnTo>
                  <a:pt x="224" y="201"/>
                </a:lnTo>
                <a:lnTo>
                  <a:pt x="223" y="210"/>
                </a:lnTo>
                <a:lnTo>
                  <a:pt x="223" y="210"/>
                </a:lnTo>
                <a:lnTo>
                  <a:pt x="223" y="212"/>
                </a:lnTo>
                <a:lnTo>
                  <a:pt x="223" y="212"/>
                </a:lnTo>
                <a:close/>
                <a:moveTo>
                  <a:pt x="54" y="277"/>
                </a:moveTo>
                <a:lnTo>
                  <a:pt x="54" y="277"/>
                </a:lnTo>
                <a:lnTo>
                  <a:pt x="60" y="284"/>
                </a:lnTo>
                <a:lnTo>
                  <a:pt x="60" y="284"/>
                </a:lnTo>
                <a:lnTo>
                  <a:pt x="61" y="284"/>
                </a:lnTo>
                <a:lnTo>
                  <a:pt x="61" y="284"/>
                </a:lnTo>
                <a:lnTo>
                  <a:pt x="68" y="283"/>
                </a:lnTo>
                <a:lnTo>
                  <a:pt x="74" y="280"/>
                </a:lnTo>
                <a:lnTo>
                  <a:pt x="74" y="280"/>
                </a:lnTo>
                <a:lnTo>
                  <a:pt x="75" y="279"/>
                </a:lnTo>
                <a:lnTo>
                  <a:pt x="75" y="279"/>
                </a:lnTo>
                <a:lnTo>
                  <a:pt x="74" y="276"/>
                </a:lnTo>
                <a:lnTo>
                  <a:pt x="74" y="276"/>
                </a:lnTo>
                <a:lnTo>
                  <a:pt x="64" y="277"/>
                </a:lnTo>
                <a:lnTo>
                  <a:pt x="64" y="277"/>
                </a:lnTo>
                <a:lnTo>
                  <a:pt x="54" y="277"/>
                </a:lnTo>
                <a:lnTo>
                  <a:pt x="54" y="277"/>
                </a:lnTo>
                <a:close/>
                <a:moveTo>
                  <a:pt x="210" y="382"/>
                </a:moveTo>
                <a:lnTo>
                  <a:pt x="210" y="382"/>
                </a:lnTo>
                <a:lnTo>
                  <a:pt x="222" y="384"/>
                </a:lnTo>
                <a:lnTo>
                  <a:pt x="230" y="384"/>
                </a:lnTo>
                <a:lnTo>
                  <a:pt x="230" y="384"/>
                </a:lnTo>
                <a:lnTo>
                  <a:pt x="226" y="377"/>
                </a:lnTo>
                <a:lnTo>
                  <a:pt x="226" y="377"/>
                </a:lnTo>
                <a:lnTo>
                  <a:pt x="213" y="377"/>
                </a:lnTo>
                <a:lnTo>
                  <a:pt x="213" y="377"/>
                </a:lnTo>
                <a:lnTo>
                  <a:pt x="210" y="382"/>
                </a:lnTo>
                <a:lnTo>
                  <a:pt x="210" y="382"/>
                </a:lnTo>
                <a:close/>
                <a:moveTo>
                  <a:pt x="331" y="276"/>
                </a:moveTo>
                <a:lnTo>
                  <a:pt x="331" y="276"/>
                </a:lnTo>
                <a:lnTo>
                  <a:pt x="335" y="274"/>
                </a:lnTo>
                <a:lnTo>
                  <a:pt x="338" y="273"/>
                </a:lnTo>
                <a:lnTo>
                  <a:pt x="345" y="273"/>
                </a:lnTo>
                <a:lnTo>
                  <a:pt x="345" y="273"/>
                </a:lnTo>
                <a:lnTo>
                  <a:pt x="345" y="273"/>
                </a:lnTo>
                <a:lnTo>
                  <a:pt x="345" y="273"/>
                </a:lnTo>
                <a:lnTo>
                  <a:pt x="345" y="272"/>
                </a:lnTo>
                <a:lnTo>
                  <a:pt x="345" y="272"/>
                </a:lnTo>
                <a:lnTo>
                  <a:pt x="345" y="270"/>
                </a:lnTo>
                <a:lnTo>
                  <a:pt x="345" y="267"/>
                </a:lnTo>
                <a:lnTo>
                  <a:pt x="345" y="267"/>
                </a:lnTo>
                <a:lnTo>
                  <a:pt x="344" y="266"/>
                </a:lnTo>
                <a:lnTo>
                  <a:pt x="344" y="263"/>
                </a:lnTo>
                <a:lnTo>
                  <a:pt x="344" y="263"/>
                </a:lnTo>
                <a:lnTo>
                  <a:pt x="340" y="263"/>
                </a:lnTo>
                <a:lnTo>
                  <a:pt x="334" y="263"/>
                </a:lnTo>
                <a:lnTo>
                  <a:pt x="334" y="263"/>
                </a:lnTo>
                <a:lnTo>
                  <a:pt x="335" y="266"/>
                </a:lnTo>
                <a:lnTo>
                  <a:pt x="335" y="269"/>
                </a:lnTo>
                <a:lnTo>
                  <a:pt x="335" y="269"/>
                </a:lnTo>
                <a:lnTo>
                  <a:pt x="332" y="272"/>
                </a:lnTo>
                <a:lnTo>
                  <a:pt x="332" y="272"/>
                </a:lnTo>
                <a:lnTo>
                  <a:pt x="331" y="276"/>
                </a:lnTo>
                <a:lnTo>
                  <a:pt x="331" y="276"/>
                </a:lnTo>
                <a:close/>
                <a:moveTo>
                  <a:pt x="155" y="223"/>
                </a:moveTo>
                <a:lnTo>
                  <a:pt x="155" y="223"/>
                </a:lnTo>
                <a:lnTo>
                  <a:pt x="158" y="222"/>
                </a:lnTo>
                <a:lnTo>
                  <a:pt x="160" y="220"/>
                </a:lnTo>
                <a:lnTo>
                  <a:pt x="160" y="220"/>
                </a:lnTo>
                <a:lnTo>
                  <a:pt x="165" y="216"/>
                </a:lnTo>
                <a:lnTo>
                  <a:pt x="165" y="216"/>
                </a:lnTo>
                <a:lnTo>
                  <a:pt x="165" y="215"/>
                </a:lnTo>
                <a:lnTo>
                  <a:pt x="165" y="215"/>
                </a:lnTo>
                <a:lnTo>
                  <a:pt x="165" y="195"/>
                </a:lnTo>
                <a:lnTo>
                  <a:pt x="165" y="195"/>
                </a:lnTo>
                <a:lnTo>
                  <a:pt x="165" y="193"/>
                </a:lnTo>
                <a:lnTo>
                  <a:pt x="165" y="193"/>
                </a:lnTo>
                <a:lnTo>
                  <a:pt x="160" y="201"/>
                </a:lnTo>
                <a:lnTo>
                  <a:pt x="156" y="206"/>
                </a:lnTo>
                <a:lnTo>
                  <a:pt x="156" y="206"/>
                </a:lnTo>
                <a:lnTo>
                  <a:pt x="160" y="206"/>
                </a:lnTo>
                <a:lnTo>
                  <a:pt x="160" y="206"/>
                </a:lnTo>
                <a:lnTo>
                  <a:pt x="162" y="205"/>
                </a:lnTo>
                <a:lnTo>
                  <a:pt x="162" y="205"/>
                </a:lnTo>
                <a:lnTo>
                  <a:pt x="163" y="206"/>
                </a:lnTo>
                <a:lnTo>
                  <a:pt x="163" y="208"/>
                </a:lnTo>
                <a:lnTo>
                  <a:pt x="163" y="208"/>
                </a:lnTo>
                <a:lnTo>
                  <a:pt x="163" y="209"/>
                </a:lnTo>
                <a:lnTo>
                  <a:pt x="163" y="209"/>
                </a:lnTo>
                <a:lnTo>
                  <a:pt x="160" y="215"/>
                </a:lnTo>
                <a:lnTo>
                  <a:pt x="160" y="215"/>
                </a:lnTo>
                <a:lnTo>
                  <a:pt x="155" y="223"/>
                </a:lnTo>
                <a:lnTo>
                  <a:pt x="155" y="223"/>
                </a:lnTo>
                <a:close/>
                <a:moveTo>
                  <a:pt x="64" y="287"/>
                </a:moveTo>
                <a:lnTo>
                  <a:pt x="64" y="287"/>
                </a:lnTo>
                <a:lnTo>
                  <a:pt x="64" y="287"/>
                </a:lnTo>
                <a:lnTo>
                  <a:pt x="64" y="287"/>
                </a:lnTo>
                <a:lnTo>
                  <a:pt x="72" y="293"/>
                </a:lnTo>
                <a:lnTo>
                  <a:pt x="72" y="293"/>
                </a:lnTo>
                <a:lnTo>
                  <a:pt x="74" y="294"/>
                </a:lnTo>
                <a:lnTo>
                  <a:pt x="74" y="294"/>
                </a:lnTo>
                <a:lnTo>
                  <a:pt x="77" y="293"/>
                </a:lnTo>
                <a:lnTo>
                  <a:pt x="79" y="290"/>
                </a:lnTo>
                <a:lnTo>
                  <a:pt x="79" y="290"/>
                </a:lnTo>
                <a:lnTo>
                  <a:pt x="79" y="289"/>
                </a:lnTo>
                <a:lnTo>
                  <a:pt x="79" y="289"/>
                </a:lnTo>
                <a:lnTo>
                  <a:pt x="79" y="284"/>
                </a:lnTo>
                <a:lnTo>
                  <a:pt x="79" y="284"/>
                </a:lnTo>
                <a:lnTo>
                  <a:pt x="78" y="283"/>
                </a:lnTo>
                <a:lnTo>
                  <a:pt x="78" y="283"/>
                </a:lnTo>
                <a:lnTo>
                  <a:pt x="71" y="286"/>
                </a:lnTo>
                <a:lnTo>
                  <a:pt x="64" y="287"/>
                </a:lnTo>
                <a:lnTo>
                  <a:pt x="64" y="287"/>
                </a:lnTo>
                <a:close/>
                <a:moveTo>
                  <a:pt x="212" y="111"/>
                </a:moveTo>
                <a:lnTo>
                  <a:pt x="212" y="111"/>
                </a:lnTo>
                <a:lnTo>
                  <a:pt x="207" y="105"/>
                </a:lnTo>
                <a:lnTo>
                  <a:pt x="207" y="105"/>
                </a:lnTo>
                <a:lnTo>
                  <a:pt x="207" y="105"/>
                </a:lnTo>
                <a:lnTo>
                  <a:pt x="207" y="105"/>
                </a:lnTo>
                <a:lnTo>
                  <a:pt x="197" y="115"/>
                </a:lnTo>
                <a:lnTo>
                  <a:pt x="197" y="115"/>
                </a:lnTo>
                <a:lnTo>
                  <a:pt x="197" y="117"/>
                </a:lnTo>
                <a:lnTo>
                  <a:pt x="197" y="117"/>
                </a:lnTo>
                <a:lnTo>
                  <a:pt x="199" y="121"/>
                </a:lnTo>
                <a:lnTo>
                  <a:pt x="199" y="121"/>
                </a:lnTo>
                <a:lnTo>
                  <a:pt x="200" y="121"/>
                </a:lnTo>
                <a:lnTo>
                  <a:pt x="200" y="121"/>
                </a:lnTo>
                <a:lnTo>
                  <a:pt x="202" y="121"/>
                </a:lnTo>
                <a:lnTo>
                  <a:pt x="202" y="120"/>
                </a:lnTo>
                <a:lnTo>
                  <a:pt x="202" y="120"/>
                </a:lnTo>
                <a:lnTo>
                  <a:pt x="207" y="115"/>
                </a:lnTo>
                <a:lnTo>
                  <a:pt x="207" y="115"/>
                </a:lnTo>
                <a:lnTo>
                  <a:pt x="212" y="111"/>
                </a:lnTo>
                <a:lnTo>
                  <a:pt x="212" y="111"/>
                </a:lnTo>
                <a:close/>
                <a:moveTo>
                  <a:pt x="67" y="179"/>
                </a:moveTo>
                <a:lnTo>
                  <a:pt x="67" y="179"/>
                </a:lnTo>
                <a:lnTo>
                  <a:pt x="67" y="179"/>
                </a:lnTo>
                <a:lnTo>
                  <a:pt x="67" y="179"/>
                </a:lnTo>
                <a:lnTo>
                  <a:pt x="75" y="176"/>
                </a:lnTo>
                <a:lnTo>
                  <a:pt x="82" y="175"/>
                </a:lnTo>
                <a:lnTo>
                  <a:pt x="82" y="175"/>
                </a:lnTo>
                <a:lnTo>
                  <a:pt x="84" y="174"/>
                </a:lnTo>
                <a:lnTo>
                  <a:pt x="84" y="174"/>
                </a:lnTo>
                <a:lnTo>
                  <a:pt x="85" y="168"/>
                </a:lnTo>
                <a:lnTo>
                  <a:pt x="85" y="168"/>
                </a:lnTo>
                <a:lnTo>
                  <a:pt x="85" y="165"/>
                </a:lnTo>
                <a:lnTo>
                  <a:pt x="85" y="165"/>
                </a:lnTo>
                <a:lnTo>
                  <a:pt x="84" y="165"/>
                </a:lnTo>
                <a:lnTo>
                  <a:pt x="84" y="165"/>
                </a:lnTo>
                <a:lnTo>
                  <a:pt x="71" y="174"/>
                </a:lnTo>
                <a:lnTo>
                  <a:pt x="71" y="174"/>
                </a:lnTo>
                <a:lnTo>
                  <a:pt x="68" y="176"/>
                </a:lnTo>
                <a:lnTo>
                  <a:pt x="68" y="176"/>
                </a:lnTo>
                <a:lnTo>
                  <a:pt x="67" y="176"/>
                </a:lnTo>
                <a:lnTo>
                  <a:pt x="67" y="179"/>
                </a:lnTo>
                <a:lnTo>
                  <a:pt x="67" y="179"/>
                </a:lnTo>
                <a:close/>
                <a:moveTo>
                  <a:pt x="202" y="132"/>
                </a:moveTo>
                <a:lnTo>
                  <a:pt x="202" y="132"/>
                </a:lnTo>
                <a:lnTo>
                  <a:pt x="202" y="132"/>
                </a:lnTo>
                <a:lnTo>
                  <a:pt x="202" y="132"/>
                </a:lnTo>
                <a:lnTo>
                  <a:pt x="203" y="132"/>
                </a:lnTo>
                <a:lnTo>
                  <a:pt x="203" y="132"/>
                </a:lnTo>
                <a:lnTo>
                  <a:pt x="212" y="124"/>
                </a:lnTo>
                <a:lnTo>
                  <a:pt x="212" y="124"/>
                </a:lnTo>
                <a:lnTo>
                  <a:pt x="214" y="121"/>
                </a:lnTo>
                <a:lnTo>
                  <a:pt x="213" y="118"/>
                </a:lnTo>
                <a:lnTo>
                  <a:pt x="213" y="118"/>
                </a:lnTo>
                <a:lnTo>
                  <a:pt x="212" y="115"/>
                </a:lnTo>
                <a:lnTo>
                  <a:pt x="212" y="115"/>
                </a:lnTo>
                <a:lnTo>
                  <a:pt x="203" y="124"/>
                </a:lnTo>
                <a:lnTo>
                  <a:pt x="203" y="124"/>
                </a:lnTo>
                <a:lnTo>
                  <a:pt x="202" y="125"/>
                </a:lnTo>
                <a:lnTo>
                  <a:pt x="202" y="125"/>
                </a:lnTo>
                <a:lnTo>
                  <a:pt x="202" y="128"/>
                </a:lnTo>
                <a:lnTo>
                  <a:pt x="202" y="132"/>
                </a:lnTo>
                <a:lnTo>
                  <a:pt x="202" y="132"/>
                </a:lnTo>
                <a:close/>
                <a:moveTo>
                  <a:pt x="101" y="330"/>
                </a:moveTo>
                <a:lnTo>
                  <a:pt x="101" y="330"/>
                </a:lnTo>
                <a:lnTo>
                  <a:pt x="111" y="343"/>
                </a:lnTo>
                <a:lnTo>
                  <a:pt x="115" y="348"/>
                </a:lnTo>
                <a:lnTo>
                  <a:pt x="122" y="353"/>
                </a:lnTo>
                <a:lnTo>
                  <a:pt x="122" y="353"/>
                </a:lnTo>
                <a:lnTo>
                  <a:pt x="122" y="353"/>
                </a:lnTo>
                <a:lnTo>
                  <a:pt x="122" y="353"/>
                </a:lnTo>
                <a:lnTo>
                  <a:pt x="114" y="344"/>
                </a:lnTo>
                <a:lnTo>
                  <a:pt x="114" y="344"/>
                </a:lnTo>
                <a:lnTo>
                  <a:pt x="106" y="334"/>
                </a:lnTo>
                <a:lnTo>
                  <a:pt x="99" y="324"/>
                </a:lnTo>
                <a:lnTo>
                  <a:pt x="99" y="324"/>
                </a:lnTo>
                <a:lnTo>
                  <a:pt x="92" y="313"/>
                </a:lnTo>
                <a:lnTo>
                  <a:pt x="92" y="313"/>
                </a:lnTo>
                <a:lnTo>
                  <a:pt x="89" y="313"/>
                </a:lnTo>
                <a:lnTo>
                  <a:pt x="89" y="313"/>
                </a:lnTo>
                <a:lnTo>
                  <a:pt x="91" y="316"/>
                </a:lnTo>
                <a:lnTo>
                  <a:pt x="91" y="316"/>
                </a:lnTo>
                <a:lnTo>
                  <a:pt x="97" y="326"/>
                </a:lnTo>
                <a:lnTo>
                  <a:pt x="97" y="326"/>
                </a:lnTo>
                <a:lnTo>
                  <a:pt x="99" y="327"/>
                </a:lnTo>
                <a:lnTo>
                  <a:pt x="99" y="327"/>
                </a:lnTo>
                <a:lnTo>
                  <a:pt x="101" y="328"/>
                </a:lnTo>
                <a:lnTo>
                  <a:pt x="101" y="330"/>
                </a:lnTo>
                <a:lnTo>
                  <a:pt x="101" y="330"/>
                </a:lnTo>
                <a:lnTo>
                  <a:pt x="101" y="330"/>
                </a:lnTo>
                <a:lnTo>
                  <a:pt x="101" y="330"/>
                </a:lnTo>
                <a:close/>
                <a:moveTo>
                  <a:pt x="331" y="277"/>
                </a:moveTo>
                <a:lnTo>
                  <a:pt x="331" y="277"/>
                </a:lnTo>
                <a:lnTo>
                  <a:pt x="330" y="279"/>
                </a:lnTo>
                <a:lnTo>
                  <a:pt x="330" y="279"/>
                </a:lnTo>
                <a:lnTo>
                  <a:pt x="325" y="287"/>
                </a:lnTo>
                <a:lnTo>
                  <a:pt x="325" y="287"/>
                </a:lnTo>
                <a:lnTo>
                  <a:pt x="318" y="301"/>
                </a:lnTo>
                <a:lnTo>
                  <a:pt x="308" y="314"/>
                </a:lnTo>
                <a:lnTo>
                  <a:pt x="308" y="314"/>
                </a:lnTo>
                <a:lnTo>
                  <a:pt x="298" y="328"/>
                </a:lnTo>
                <a:lnTo>
                  <a:pt x="298" y="328"/>
                </a:lnTo>
                <a:lnTo>
                  <a:pt x="297" y="330"/>
                </a:lnTo>
                <a:lnTo>
                  <a:pt x="297" y="330"/>
                </a:lnTo>
                <a:lnTo>
                  <a:pt x="303" y="324"/>
                </a:lnTo>
                <a:lnTo>
                  <a:pt x="308" y="317"/>
                </a:lnTo>
                <a:lnTo>
                  <a:pt x="308" y="317"/>
                </a:lnTo>
                <a:lnTo>
                  <a:pt x="315" y="307"/>
                </a:lnTo>
                <a:lnTo>
                  <a:pt x="315" y="307"/>
                </a:lnTo>
                <a:lnTo>
                  <a:pt x="324" y="291"/>
                </a:lnTo>
                <a:lnTo>
                  <a:pt x="324" y="291"/>
                </a:lnTo>
                <a:lnTo>
                  <a:pt x="327" y="290"/>
                </a:lnTo>
                <a:lnTo>
                  <a:pt x="328" y="290"/>
                </a:lnTo>
                <a:lnTo>
                  <a:pt x="330" y="291"/>
                </a:lnTo>
                <a:lnTo>
                  <a:pt x="330" y="291"/>
                </a:lnTo>
                <a:lnTo>
                  <a:pt x="331" y="293"/>
                </a:lnTo>
                <a:lnTo>
                  <a:pt x="331" y="293"/>
                </a:lnTo>
                <a:lnTo>
                  <a:pt x="332" y="282"/>
                </a:lnTo>
                <a:lnTo>
                  <a:pt x="332" y="282"/>
                </a:lnTo>
                <a:lnTo>
                  <a:pt x="332" y="279"/>
                </a:lnTo>
                <a:lnTo>
                  <a:pt x="332" y="279"/>
                </a:lnTo>
                <a:lnTo>
                  <a:pt x="331" y="277"/>
                </a:lnTo>
                <a:lnTo>
                  <a:pt x="331" y="277"/>
                </a:lnTo>
                <a:close/>
                <a:moveTo>
                  <a:pt x="240" y="377"/>
                </a:moveTo>
                <a:lnTo>
                  <a:pt x="240" y="377"/>
                </a:lnTo>
                <a:lnTo>
                  <a:pt x="237" y="382"/>
                </a:lnTo>
                <a:lnTo>
                  <a:pt x="237" y="382"/>
                </a:lnTo>
                <a:lnTo>
                  <a:pt x="249" y="381"/>
                </a:lnTo>
                <a:lnTo>
                  <a:pt x="259" y="378"/>
                </a:lnTo>
                <a:lnTo>
                  <a:pt x="259" y="378"/>
                </a:lnTo>
                <a:lnTo>
                  <a:pt x="256" y="377"/>
                </a:lnTo>
                <a:lnTo>
                  <a:pt x="254" y="375"/>
                </a:lnTo>
                <a:lnTo>
                  <a:pt x="254" y="375"/>
                </a:lnTo>
                <a:lnTo>
                  <a:pt x="251" y="374"/>
                </a:lnTo>
                <a:lnTo>
                  <a:pt x="251" y="374"/>
                </a:lnTo>
                <a:lnTo>
                  <a:pt x="249" y="375"/>
                </a:lnTo>
                <a:lnTo>
                  <a:pt x="249" y="375"/>
                </a:lnTo>
                <a:lnTo>
                  <a:pt x="240" y="377"/>
                </a:lnTo>
                <a:lnTo>
                  <a:pt x="240" y="377"/>
                </a:lnTo>
                <a:close/>
                <a:moveTo>
                  <a:pt x="114" y="336"/>
                </a:moveTo>
                <a:lnTo>
                  <a:pt x="114" y="336"/>
                </a:lnTo>
                <a:lnTo>
                  <a:pt x="114" y="336"/>
                </a:lnTo>
                <a:lnTo>
                  <a:pt x="114" y="336"/>
                </a:lnTo>
                <a:lnTo>
                  <a:pt x="114" y="336"/>
                </a:lnTo>
                <a:lnTo>
                  <a:pt x="114" y="336"/>
                </a:lnTo>
                <a:lnTo>
                  <a:pt x="104" y="317"/>
                </a:lnTo>
                <a:lnTo>
                  <a:pt x="104" y="317"/>
                </a:lnTo>
                <a:lnTo>
                  <a:pt x="102" y="316"/>
                </a:lnTo>
                <a:lnTo>
                  <a:pt x="102" y="316"/>
                </a:lnTo>
                <a:lnTo>
                  <a:pt x="102" y="314"/>
                </a:lnTo>
                <a:lnTo>
                  <a:pt x="101" y="313"/>
                </a:lnTo>
                <a:lnTo>
                  <a:pt x="101" y="313"/>
                </a:lnTo>
                <a:lnTo>
                  <a:pt x="102" y="311"/>
                </a:lnTo>
                <a:lnTo>
                  <a:pt x="101" y="310"/>
                </a:lnTo>
                <a:lnTo>
                  <a:pt x="101" y="310"/>
                </a:lnTo>
                <a:lnTo>
                  <a:pt x="99" y="309"/>
                </a:lnTo>
                <a:lnTo>
                  <a:pt x="99" y="309"/>
                </a:lnTo>
                <a:lnTo>
                  <a:pt x="98" y="307"/>
                </a:lnTo>
                <a:lnTo>
                  <a:pt x="98" y="307"/>
                </a:lnTo>
                <a:lnTo>
                  <a:pt x="97" y="303"/>
                </a:lnTo>
                <a:lnTo>
                  <a:pt x="97" y="303"/>
                </a:lnTo>
                <a:lnTo>
                  <a:pt x="97" y="301"/>
                </a:lnTo>
                <a:lnTo>
                  <a:pt x="97" y="301"/>
                </a:lnTo>
                <a:lnTo>
                  <a:pt x="97" y="300"/>
                </a:lnTo>
                <a:lnTo>
                  <a:pt x="97" y="300"/>
                </a:lnTo>
                <a:lnTo>
                  <a:pt x="92" y="289"/>
                </a:lnTo>
                <a:lnTo>
                  <a:pt x="92" y="289"/>
                </a:lnTo>
                <a:lnTo>
                  <a:pt x="92" y="287"/>
                </a:lnTo>
                <a:lnTo>
                  <a:pt x="92" y="287"/>
                </a:lnTo>
                <a:lnTo>
                  <a:pt x="92" y="296"/>
                </a:lnTo>
                <a:lnTo>
                  <a:pt x="92" y="296"/>
                </a:lnTo>
                <a:lnTo>
                  <a:pt x="95" y="304"/>
                </a:lnTo>
                <a:lnTo>
                  <a:pt x="99" y="313"/>
                </a:lnTo>
                <a:lnTo>
                  <a:pt x="99" y="313"/>
                </a:lnTo>
                <a:lnTo>
                  <a:pt x="105" y="324"/>
                </a:lnTo>
                <a:lnTo>
                  <a:pt x="111" y="334"/>
                </a:lnTo>
                <a:lnTo>
                  <a:pt x="111" y="334"/>
                </a:lnTo>
                <a:lnTo>
                  <a:pt x="114" y="336"/>
                </a:lnTo>
                <a:lnTo>
                  <a:pt x="114" y="336"/>
                </a:lnTo>
                <a:close/>
                <a:moveTo>
                  <a:pt x="81" y="219"/>
                </a:moveTo>
                <a:lnTo>
                  <a:pt x="81" y="219"/>
                </a:lnTo>
                <a:lnTo>
                  <a:pt x="82" y="220"/>
                </a:lnTo>
                <a:lnTo>
                  <a:pt x="84" y="223"/>
                </a:lnTo>
                <a:lnTo>
                  <a:pt x="84" y="223"/>
                </a:lnTo>
                <a:lnTo>
                  <a:pt x="88" y="220"/>
                </a:lnTo>
                <a:lnTo>
                  <a:pt x="88" y="220"/>
                </a:lnTo>
                <a:lnTo>
                  <a:pt x="91" y="219"/>
                </a:lnTo>
                <a:lnTo>
                  <a:pt x="92" y="218"/>
                </a:lnTo>
                <a:lnTo>
                  <a:pt x="92" y="218"/>
                </a:lnTo>
                <a:lnTo>
                  <a:pt x="94" y="216"/>
                </a:lnTo>
                <a:lnTo>
                  <a:pt x="95" y="213"/>
                </a:lnTo>
                <a:lnTo>
                  <a:pt x="95" y="213"/>
                </a:lnTo>
                <a:lnTo>
                  <a:pt x="95" y="213"/>
                </a:lnTo>
                <a:lnTo>
                  <a:pt x="95" y="213"/>
                </a:lnTo>
                <a:lnTo>
                  <a:pt x="95" y="210"/>
                </a:lnTo>
                <a:lnTo>
                  <a:pt x="95" y="210"/>
                </a:lnTo>
                <a:lnTo>
                  <a:pt x="95" y="209"/>
                </a:lnTo>
                <a:lnTo>
                  <a:pt x="94" y="208"/>
                </a:lnTo>
                <a:lnTo>
                  <a:pt x="94" y="208"/>
                </a:lnTo>
                <a:lnTo>
                  <a:pt x="92" y="209"/>
                </a:lnTo>
                <a:lnTo>
                  <a:pt x="92" y="209"/>
                </a:lnTo>
                <a:lnTo>
                  <a:pt x="85" y="215"/>
                </a:lnTo>
                <a:lnTo>
                  <a:pt x="85" y="215"/>
                </a:lnTo>
                <a:lnTo>
                  <a:pt x="81" y="219"/>
                </a:lnTo>
                <a:lnTo>
                  <a:pt x="81" y="219"/>
                </a:lnTo>
                <a:close/>
                <a:moveTo>
                  <a:pt x="237" y="107"/>
                </a:moveTo>
                <a:lnTo>
                  <a:pt x="237" y="107"/>
                </a:lnTo>
                <a:lnTo>
                  <a:pt x="239" y="111"/>
                </a:lnTo>
                <a:lnTo>
                  <a:pt x="240" y="117"/>
                </a:lnTo>
                <a:lnTo>
                  <a:pt x="243" y="121"/>
                </a:lnTo>
                <a:lnTo>
                  <a:pt x="247" y="127"/>
                </a:lnTo>
                <a:lnTo>
                  <a:pt x="247" y="127"/>
                </a:lnTo>
                <a:lnTo>
                  <a:pt x="249" y="122"/>
                </a:lnTo>
                <a:lnTo>
                  <a:pt x="249" y="122"/>
                </a:lnTo>
                <a:lnTo>
                  <a:pt x="249" y="121"/>
                </a:lnTo>
                <a:lnTo>
                  <a:pt x="250" y="120"/>
                </a:lnTo>
                <a:lnTo>
                  <a:pt x="250" y="120"/>
                </a:lnTo>
                <a:lnTo>
                  <a:pt x="247" y="118"/>
                </a:lnTo>
                <a:lnTo>
                  <a:pt x="247" y="118"/>
                </a:lnTo>
                <a:lnTo>
                  <a:pt x="244" y="117"/>
                </a:lnTo>
                <a:lnTo>
                  <a:pt x="244" y="114"/>
                </a:lnTo>
                <a:lnTo>
                  <a:pt x="244" y="114"/>
                </a:lnTo>
                <a:lnTo>
                  <a:pt x="246" y="111"/>
                </a:lnTo>
                <a:lnTo>
                  <a:pt x="246" y="111"/>
                </a:lnTo>
                <a:lnTo>
                  <a:pt x="246" y="110"/>
                </a:lnTo>
                <a:lnTo>
                  <a:pt x="246" y="110"/>
                </a:lnTo>
                <a:lnTo>
                  <a:pt x="241" y="108"/>
                </a:lnTo>
                <a:lnTo>
                  <a:pt x="239" y="108"/>
                </a:lnTo>
                <a:lnTo>
                  <a:pt x="237" y="107"/>
                </a:lnTo>
                <a:lnTo>
                  <a:pt x="237" y="107"/>
                </a:lnTo>
                <a:close/>
                <a:moveTo>
                  <a:pt x="226" y="175"/>
                </a:moveTo>
                <a:lnTo>
                  <a:pt x="226" y="175"/>
                </a:lnTo>
                <a:lnTo>
                  <a:pt x="229" y="166"/>
                </a:lnTo>
                <a:lnTo>
                  <a:pt x="232" y="156"/>
                </a:lnTo>
                <a:lnTo>
                  <a:pt x="232" y="156"/>
                </a:lnTo>
                <a:lnTo>
                  <a:pt x="229" y="156"/>
                </a:lnTo>
                <a:lnTo>
                  <a:pt x="229" y="156"/>
                </a:lnTo>
                <a:lnTo>
                  <a:pt x="222" y="162"/>
                </a:lnTo>
                <a:lnTo>
                  <a:pt x="222" y="162"/>
                </a:lnTo>
                <a:lnTo>
                  <a:pt x="226" y="175"/>
                </a:lnTo>
                <a:lnTo>
                  <a:pt x="226" y="175"/>
                </a:lnTo>
                <a:close/>
                <a:moveTo>
                  <a:pt x="249" y="226"/>
                </a:moveTo>
                <a:lnTo>
                  <a:pt x="249" y="226"/>
                </a:lnTo>
                <a:lnTo>
                  <a:pt x="250" y="228"/>
                </a:lnTo>
                <a:lnTo>
                  <a:pt x="250" y="228"/>
                </a:lnTo>
                <a:lnTo>
                  <a:pt x="250" y="230"/>
                </a:lnTo>
                <a:lnTo>
                  <a:pt x="249" y="232"/>
                </a:lnTo>
                <a:lnTo>
                  <a:pt x="249" y="232"/>
                </a:lnTo>
                <a:lnTo>
                  <a:pt x="244" y="235"/>
                </a:lnTo>
                <a:lnTo>
                  <a:pt x="241" y="239"/>
                </a:lnTo>
                <a:lnTo>
                  <a:pt x="241" y="239"/>
                </a:lnTo>
                <a:lnTo>
                  <a:pt x="244" y="242"/>
                </a:lnTo>
                <a:lnTo>
                  <a:pt x="244" y="242"/>
                </a:lnTo>
                <a:lnTo>
                  <a:pt x="253" y="233"/>
                </a:lnTo>
                <a:lnTo>
                  <a:pt x="253" y="233"/>
                </a:lnTo>
                <a:lnTo>
                  <a:pt x="253" y="232"/>
                </a:lnTo>
                <a:lnTo>
                  <a:pt x="253" y="232"/>
                </a:lnTo>
                <a:lnTo>
                  <a:pt x="254" y="222"/>
                </a:lnTo>
                <a:lnTo>
                  <a:pt x="254" y="222"/>
                </a:lnTo>
                <a:lnTo>
                  <a:pt x="254" y="220"/>
                </a:lnTo>
                <a:lnTo>
                  <a:pt x="254" y="220"/>
                </a:lnTo>
                <a:lnTo>
                  <a:pt x="249" y="226"/>
                </a:lnTo>
                <a:lnTo>
                  <a:pt x="249" y="226"/>
                </a:lnTo>
                <a:close/>
                <a:moveTo>
                  <a:pt x="121" y="185"/>
                </a:moveTo>
                <a:lnTo>
                  <a:pt x="121" y="185"/>
                </a:lnTo>
                <a:lnTo>
                  <a:pt x="121" y="185"/>
                </a:lnTo>
                <a:lnTo>
                  <a:pt x="121" y="185"/>
                </a:lnTo>
                <a:lnTo>
                  <a:pt x="125" y="183"/>
                </a:lnTo>
                <a:lnTo>
                  <a:pt x="125" y="183"/>
                </a:lnTo>
                <a:lnTo>
                  <a:pt x="138" y="178"/>
                </a:lnTo>
                <a:lnTo>
                  <a:pt x="138" y="178"/>
                </a:lnTo>
                <a:lnTo>
                  <a:pt x="139" y="174"/>
                </a:lnTo>
                <a:lnTo>
                  <a:pt x="139" y="174"/>
                </a:lnTo>
                <a:lnTo>
                  <a:pt x="141" y="168"/>
                </a:lnTo>
                <a:lnTo>
                  <a:pt x="141" y="168"/>
                </a:lnTo>
                <a:lnTo>
                  <a:pt x="131" y="176"/>
                </a:lnTo>
                <a:lnTo>
                  <a:pt x="121" y="185"/>
                </a:lnTo>
                <a:lnTo>
                  <a:pt x="121" y="185"/>
                </a:lnTo>
                <a:close/>
                <a:moveTo>
                  <a:pt x="183" y="378"/>
                </a:moveTo>
                <a:lnTo>
                  <a:pt x="183" y="378"/>
                </a:lnTo>
                <a:lnTo>
                  <a:pt x="185" y="378"/>
                </a:lnTo>
                <a:lnTo>
                  <a:pt x="185" y="378"/>
                </a:lnTo>
                <a:lnTo>
                  <a:pt x="202" y="382"/>
                </a:lnTo>
                <a:lnTo>
                  <a:pt x="202" y="382"/>
                </a:lnTo>
                <a:lnTo>
                  <a:pt x="203" y="382"/>
                </a:lnTo>
                <a:lnTo>
                  <a:pt x="203" y="382"/>
                </a:lnTo>
                <a:lnTo>
                  <a:pt x="202" y="377"/>
                </a:lnTo>
                <a:lnTo>
                  <a:pt x="202" y="377"/>
                </a:lnTo>
                <a:lnTo>
                  <a:pt x="186" y="374"/>
                </a:lnTo>
                <a:lnTo>
                  <a:pt x="186" y="374"/>
                </a:lnTo>
                <a:lnTo>
                  <a:pt x="183" y="378"/>
                </a:lnTo>
                <a:lnTo>
                  <a:pt x="183" y="378"/>
                </a:lnTo>
                <a:close/>
                <a:moveTo>
                  <a:pt x="190" y="134"/>
                </a:moveTo>
                <a:lnTo>
                  <a:pt x="190" y="134"/>
                </a:lnTo>
                <a:lnTo>
                  <a:pt x="186" y="138"/>
                </a:lnTo>
                <a:lnTo>
                  <a:pt x="186" y="138"/>
                </a:lnTo>
                <a:lnTo>
                  <a:pt x="185" y="139"/>
                </a:lnTo>
                <a:lnTo>
                  <a:pt x="185" y="139"/>
                </a:lnTo>
                <a:lnTo>
                  <a:pt x="182" y="151"/>
                </a:lnTo>
                <a:lnTo>
                  <a:pt x="182" y="151"/>
                </a:lnTo>
                <a:lnTo>
                  <a:pt x="182" y="152"/>
                </a:lnTo>
                <a:lnTo>
                  <a:pt x="182" y="152"/>
                </a:lnTo>
                <a:lnTo>
                  <a:pt x="193" y="142"/>
                </a:lnTo>
                <a:lnTo>
                  <a:pt x="193" y="142"/>
                </a:lnTo>
                <a:lnTo>
                  <a:pt x="192" y="141"/>
                </a:lnTo>
                <a:lnTo>
                  <a:pt x="192" y="139"/>
                </a:lnTo>
                <a:lnTo>
                  <a:pt x="192" y="139"/>
                </a:lnTo>
                <a:lnTo>
                  <a:pt x="192" y="137"/>
                </a:lnTo>
                <a:lnTo>
                  <a:pt x="190" y="134"/>
                </a:lnTo>
                <a:lnTo>
                  <a:pt x="190" y="134"/>
                </a:lnTo>
                <a:close/>
                <a:moveTo>
                  <a:pt x="183" y="365"/>
                </a:moveTo>
                <a:lnTo>
                  <a:pt x="183" y="365"/>
                </a:lnTo>
                <a:lnTo>
                  <a:pt x="187" y="367"/>
                </a:lnTo>
                <a:lnTo>
                  <a:pt x="187" y="367"/>
                </a:lnTo>
                <a:lnTo>
                  <a:pt x="196" y="357"/>
                </a:lnTo>
                <a:lnTo>
                  <a:pt x="196" y="357"/>
                </a:lnTo>
                <a:lnTo>
                  <a:pt x="189" y="357"/>
                </a:lnTo>
                <a:lnTo>
                  <a:pt x="183" y="357"/>
                </a:lnTo>
                <a:lnTo>
                  <a:pt x="183" y="357"/>
                </a:lnTo>
                <a:lnTo>
                  <a:pt x="183" y="365"/>
                </a:lnTo>
                <a:lnTo>
                  <a:pt x="183" y="365"/>
                </a:lnTo>
                <a:close/>
                <a:moveTo>
                  <a:pt x="330" y="318"/>
                </a:moveTo>
                <a:lnTo>
                  <a:pt x="330" y="318"/>
                </a:lnTo>
                <a:lnTo>
                  <a:pt x="335" y="309"/>
                </a:lnTo>
                <a:lnTo>
                  <a:pt x="340" y="297"/>
                </a:lnTo>
                <a:lnTo>
                  <a:pt x="340" y="297"/>
                </a:lnTo>
                <a:lnTo>
                  <a:pt x="337" y="297"/>
                </a:lnTo>
                <a:lnTo>
                  <a:pt x="337" y="297"/>
                </a:lnTo>
                <a:lnTo>
                  <a:pt x="335" y="299"/>
                </a:lnTo>
                <a:lnTo>
                  <a:pt x="335" y="299"/>
                </a:lnTo>
                <a:lnTo>
                  <a:pt x="330" y="310"/>
                </a:lnTo>
                <a:lnTo>
                  <a:pt x="330" y="310"/>
                </a:lnTo>
                <a:lnTo>
                  <a:pt x="330" y="311"/>
                </a:lnTo>
                <a:lnTo>
                  <a:pt x="330" y="311"/>
                </a:lnTo>
                <a:lnTo>
                  <a:pt x="330" y="318"/>
                </a:lnTo>
                <a:lnTo>
                  <a:pt x="330" y="318"/>
                </a:lnTo>
                <a:close/>
                <a:moveTo>
                  <a:pt x="8" y="145"/>
                </a:moveTo>
                <a:lnTo>
                  <a:pt x="8" y="145"/>
                </a:lnTo>
                <a:lnTo>
                  <a:pt x="8" y="145"/>
                </a:lnTo>
                <a:lnTo>
                  <a:pt x="8" y="145"/>
                </a:lnTo>
                <a:lnTo>
                  <a:pt x="11" y="139"/>
                </a:lnTo>
                <a:lnTo>
                  <a:pt x="11" y="139"/>
                </a:lnTo>
                <a:lnTo>
                  <a:pt x="18" y="127"/>
                </a:lnTo>
                <a:lnTo>
                  <a:pt x="25" y="115"/>
                </a:lnTo>
                <a:lnTo>
                  <a:pt x="25" y="115"/>
                </a:lnTo>
                <a:lnTo>
                  <a:pt x="41" y="95"/>
                </a:lnTo>
                <a:lnTo>
                  <a:pt x="41" y="95"/>
                </a:lnTo>
                <a:lnTo>
                  <a:pt x="43" y="94"/>
                </a:lnTo>
                <a:lnTo>
                  <a:pt x="43" y="94"/>
                </a:lnTo>
                <a:lnTo>
                  <a:pt x="31" y="105"/>
                </a:lnTo>
                <a:lnTo>
                  <a:pt x="23" y="118"/>
                </a:lnTo>
                <a:lnTo>
                  <a:pt x="14" y="131"/>
                </a:lnTo>
                <a:lnTo>
                  <a:pt x="8" y="145"/>
                </a:lnTo>
                <a:lnTo>
                  <a:pt x="8" y="145"/>
                </a:lnTo>
                <a:close/>
                <a:moveTo>
                  <a:pt x="239" y="129"/>
                </a:moveTo>
                <a:lnTo>
                  <a:pt x="239" y="129"/>
                </a:lnTo>
                <a:lnTo>
                  <a:pt x="233" y="135"/>
                </a:lnTo>
                <a:lnTo>
                  <a:pt x="229" y="141"/>
                </a:lnTo>
                <a:lnTo>
                  <a:pt x="229" y="141"/>
                </a:lnTo>
                <a:lnTo>
                  <a:pt x="230" y="139"/>
                </a:lnTo>
                <a:lnTo>
                  <a:pt x="230" y="139"/>
                </a:lnTo>
                <a:lnTo>
                  <a:pt x="240" y="137"/>
                </a:lnTo>
                <a:lnTo>
                  <a:pt x="240" y="137"/>
                </a:lnTo>
                <a:lnTo>
                  <a:pt x="240" y="137"/>
                </a:lnTo>
                <a:lnTo>
                  <a:pt x="240" y="137"/>
                </a:lnTo>
                <a:lnTo>
                  <a:pt x="243" y="137"/>
                </a:lnTo>
                <a:lnTo>
                  <a:pt x="243" y="137"/>
                </a:lnTo>
                <a:lnTo>
                  <a:pt x="243" y="139"/>
                </a:lnTo>
                <a:lnTo>
                  <a:pt x="243" y="139"/>
                </a:lnTo>
                <a:lnTo>
                  <a:pt x="241" y="139"/>
                </a:lnTo>
                <a:lnTo>
                  <a:pt x="241" y="139"/>
                </a:lnTo>
                <a:lnTo>
                  <a:pt x="239" y="144"/>
                </a:lnTo>
                <a:lnTo>
                  <a:pt x="239" y="144"/>
                </a:lnTo>
                <a:lnTo>
                  <a:pt x="237" y="147"/>
                </a:lnTo>
                <a:lnTo>
                  <a:pt x="237" y="147"/>
                </a:lnTo>
                <a:lnTo>
                  <a:pt x="246" y="139"/>
                </a:lnTo>
                <a:lnTo>
                  <a:pt x="246" y="139"/>
                </a:lnTo>
                <a:lnTo>
                  <a:pt x="239" y="129"/>
                </a:lnTo>
                <a:lnTo>
                  <a:pt x="239" y="129"/>
                </a:lnTo>
                <a:close/>
                <a:moveTo>
                  <a:pt x="82" y="179"/>
                </a:moveTo>
                <a:lnTo>
                  <a:pt x="82" y="179"/>
                </a:lnTo>
                <a:lnTo>
                  <a:pt x="72" y="185"/>
                </a:lnTo>
                <a:lnTo>
                  <a:pt x="65" y="191"/>
                </a:lnTo>
                <a:lnTo>
                  <a:pt x="65" y="191"/>
                </a:lnTo>
                <a:lnTo>
                  <a:pt x="68" y="191"/>
                </a:lnTo>
                <a:lnTo>
                  <a:pt x="68" y="191"/>
                </a:lnTo>
                <a:lnTo>
                  <a:pt x="81" y="186"/>
                </a:lnTo>
                <a:lnTo>
                  <a:pt x="81" y="186"/>
                </a:lnTo>
                <a:lnTo>
                  <a:pt x="81" y="186"/>
                </a:lnTo>
                <a:lnTo>
                  <a:pt x="81" y="186"/>
                </a:lnTo>
                <a:lnTo>
                  <a:pt x="82" y="179"/>
                </a:lnTo>
                <a:lnTo>
                  <a:pt x="82" y="179"/>
                </a:lnTo>
                <a:close/>
                <a:moveTo>
                  <a:pt x="31" y="142"/>
                </a:moveTo>
                <a:lnTo>
                  <a:pt x="31" y="142"/>
                </a:lnTo>
                <a:lnTo>
                  <a:pt x="33" y="142"/>
                </a:lnTo>
                <a:lnTo>
                  <a:pt x="34" y="144"/>
                </a:lnTo>
                <a:lnTo>
                  <a:pt x="34" y="144"/>
                </a:lnTo>
                <a:lnTo>
                  <a:pt x="34" y="145"/>
                </a:lnTo>
                <a:lnTo>
                  <a:pt x="33" y="145"/>
                </a:lnTo>
                <a:lnTo>
                  <a:pt x="33" y="145"/>
                </a:lnTo>
                <a:lnTo>
                  <a:pt x="34" y="148"/>
                </a:lnTo>
                <a:lnTo>
                  <a:pt x="37" y="151"/>
                </a:lnTo>
                <a:lnTo>
                  <a:pt x="37" y="151"/>
                </a:lnTo>
                <a:lnTo>
                  <a:pt x="37" y="142"/>
                </a:lnTo>
                <a:lnTo>
                  <a:pt x="40" y="132"/>
                </a:lnTo>
                <a:lnTo>
                  <a:pt x="40" y="132"/>
                </a:lnTo>
                <a:lnTo>
                  <a:pt x="33" y="135"/>
                </a:lnTo>
                <a:lnTo>
                  <a:pt x="33" y="135"/>
                </a:lnTo>
                <a:lnTo>
                  <a:pt x="31" y="137"/>
                </a:lnTo>
                <a:lnTo>
                  <a:pt x="31" y="139"/>
                </a:lnTo>
                <a:lnTo>
                  <a:pt x="31" y="139"/>
                </a:lnTo>
                <a:lnTo>
                  <a:pt x="31" y="142"/>
                </a:lnTo>
                <a:lnTo>
                  <a:pt x="31" y="142"/>
                </a:lnTo>
                <a:close/>
                <a:moveTo>
                  <a:pt x="239" y="257"/>
                </a:moveTo>
                <a:lnTo>
                  <a:pt x="239" y="257"/>
                </a:lnTo>
                <a:lnTo>
                  <a:pt x="243" y="256"/>
                </a:lnTo>
                <a:lnTo>
                  <a:pt x="243" y="256"/>
                </a:lnTo>
                <a:lnTo>
                  <a:pt x="244" y="255"/>
                </a:lnTo>
                <a:lnTo>
                  <a:pt x="244" y="255"/>
                </a:lnTo>
                <a:lnTo>
                  <a:pt x="246" y="252"/>
                </a:lnTo>
                <a:lnTo>
                  <a:pt x="246" y="252"/>
                </a:lnTo>
                <a:lnTo>
                  <a:pt x="250" y="242"/>
                </a:lnTo>
                <a:lnTo>
                  <a:pt x="250" y="242"/>
                </a:lnTo>
                <a:lnTo>
                  <a:pt x="251" y="239"/>
                </a:lnTo>
                <a:lnTo>
                  <a:pt x="251" y="239"/>
                </a:lnTo>
                <a:lnTo>
                  <a:pt x="251" y="239"/>
                </a:lnTo>
                <a:lnTo>
                  <a:pt x="251" y="239"/>
                </a:lnTo>
                <a:lnTo>
                  <a:pt x="237" y="252"/>
                </a:lnTo>
                <a:lnTo>
                  <a:pt x="237" y="252"/>
                </a:lnTo>
                <a:lnTo>
                  <a:pt x="239" y="252"/>
                </a:lnTo>
                <a:lnTo>
                  <a:pt x="240" y="253"/>
                </a:lnTo>
                <a:lnTo>
                  <a:pt x="240" y="253"/>
                </a:lnTo>
                <a:lnTo>
                  <a:pt x="240" y="256"/>
                </a:lnTo>
                <a:lnTo>
                  <a:pt x="239" y="257"/>
                </a:lnTo>
                <a:lnTo>
                  <a:pt x="239" y="257"/>
                </a:lnTo>
                <a:close/>
                <a:moveTo>
                  <a:pt x="126" y="171"/>
                </a:moveTo>
                <a:lnTo>
                  <a:pt x="126" y="171"/>
                </a:lnTo>
                <a:lnTo>
                  <a:pt x="126" y="171"/>
                </a:lnTo>
                <a:lnTo>
                  <a:pt x="126" y="171"/>
                </a:lnTo>
                <a:lnTo>
                  <a:pt x="128" y="169"/>
                </a:lnTo>
                <a:lnTo>
                  <a:pt x="128" y="169"/>
                </a:lnTo>
                <a:lnTo>
                  <a:pt x="138" y="165"/>
                </a:lnTo>
                <a:lnTo>
                  <a:pt x="138" y="165"/>
                </a:lnTo>
                <a:lnTo>
                  <a:pt x="141" y="165"/>
                </a:lnTo>
                <a:lnTo>
                  <a:pt x="141" y="165"/>
                </a:lnTo>
                <a:lnTo>
                  <a:pt x="141" y="158"/>
                </a:lnTo>
                <a:lnTo>
                  <a:pt x="139" y="152"/>
                </a:lnTo>
                <a:lnTo>
                  <a:pt x="139" y="152"/>
                </a:lnTo>
                <a:lnTo>
                  <a:pt x="136" y="156"/>
                </a:lnTo>
                <a:lnTo>
                  <a:pt x="136" y="156"/>
                </a:lnTo>
                <a:lnTo>
                  <a:pt x="138" y="159"/>
                </a:lnTo>
                <a:lnTo>
                  <a:pt x="136" y="161"/>
                </a:lnTo>
                <a:lnTo>
                  <a:pt x="136" y="161"/>
                </a:lnTo>
                <a:lnTo>
                  <a:pt x="135" y="162"/>
                </a:lnTo>
                <a:lnTo>
                  <a:pt x="135" y="162"/>
                </a:lnTo>
                <a:lnTo>
                  <a:pt x="132" y="164"/>
                </a:lnTo>
                <a:lnTo>
                  <a:pt x="132" y="164"/>
                </a:lnTo>
                <a:lnTo>
                  <a:pt x="126" y="171"/>
                </a:lnTo>
                <a:lnTo>
                  <a:pt x="126" y="171"/>
                </a:lnTo>
                <a:close/>
                <a:moveTo>
                  <a:pt x="263" y="208"/>
                </a:moveTo>
                <a:lnTo>
                  <a:pt x="263" y="208"/>
                </a:lnTo>
                <a:lnTo>
                  <a:pt x="257" y="215"/>
                </a:lnTo>
                <a:lnTo>
                  <a:pt x="257" y="215"/>
                </a:lnTo>
                <a:lnTo>
                  <a:pt x="257" y="218"/>
                </a:lnTo>
                <a:lnTo>
                  <a:pt x="257" y="218"/>
                </a:lnTo>
                <a:lnTo>
                  <a:pt x="257" y="226"/>
                </a:lnTo>
                <a:lnTo>
                  <a:pt x="257" y="226"/>
                </a:lnTo>
                <a:lnTo>
                  <a:pt x="257" y="228"/>
                </a:lnTo>
                <a:lnTo>
                  <a:pt x="257" y="228"/>
                </a:lnTo>
                <a:lnTo>
                  <a:pt x="259" y="226"/>
                </a:lnTo>
                <a:lnTo>
                  <a:pt x="259" y="226"/>
                </a:lnTo>
                <a:lnTo>
                  <a:pt x="263" y="220"/>
                </a:lnTo>
                <a:lnTo>
                  <a:pt x="263" y="220"/>
                </a:lnTo>
                <a:lnTo>
                  <a:pt x="263" y="218"/>
                </a:lnTo>
                <a:lnTo>
                  <a:pt x="263" y="218"/>
                </a:lnTo>
                <a:lnTo>
                  <a:pt x="263" y="218"/>
                </a:lnTo>
                <a:lnTo>
                  <a:pt x="263" y="216"/>
                </a:lnTo>
                <a:lnTo>
                  <a:pt x="263" y="216"/>
                </a:lnTo>
                <a:lnTo>
                  <a:pt x="261" y="213"/>
                </a:lnTo>
                <a:lnTo>
                  <a:pt x="261" y="213"/>
                </a:lnTo>
                <a:lnTo>
                  <a:pt x="263" y="212"/>
                </a:lnTo>
                <a:lnTo>
                  <a:pt x="263" y="212"/>
                </a:lnTo>
                <a:lnTo>
                  <a:pt x="263" y="209"/>
                </a:lnTo>
                <a:lnTo>
                  <a:pt x="263" y="208"/>
                </a:lnTo>
                <a:lnTo>
                  <a:pt x="263" y="208"/>
                </a:lnTo>
                <a:close/>
                <a:moveTo>
                  <a:pt x="220" y="159"/>
                </a:moveTo>
                <a:lnTo>
                  <a:pt x="220" y="159"/>
                </a:lnTo>
                <a:lnTo>
                  <a:pt x="226" y="155"/>
                </a:lnTo>
                <a:lnTo>
                  <a:pt x="226" y="155"/>
                </a:lnTo>
                <a:lnTo>
                  <a:pt x="223" y="148"/>
                </a:lnTo>
                <a:lnTo>
                  <a:pt x="223" y="148"/>
                </a:lnTo>
                <a:lnTo>
                  <a:pt x="220" y="144"/>
                </a:lnTo>
                <a:lnTo>
                  <a:pt x="220" y="144"/>
                </a:lnTo>
                <a:lnTo>
                  <a:pt x="219" y="145"/>
                </a:lnTo>
                <a:lnTo>
                  <a:pt x="219" y="145"/>
                </a:lnTo>
                <a:lnTo>
                  <a:pt x="219" y="152"/>
                </a:lnTo>
                <a:lnTo>
                  <a:pt x="219" y="152"/>
                </a:lnTo>
                <a:lnTo>
                  <a:pt x="219" y="154"/>
                </a:lnTo>
                <a:lnTo>
                  <a:pt x="219" y="154"/>
                </a:lnTo>
                <a:lnTo>
                  <a:pt x="220" y="159"/>
                </a:lnTo>
                <a:lnTo>
                  <a:pt x="220" y="159"/>
                </a:lnTo>
                <a:close/>
                <a:moveTo>
                  <a:pt x="220" y="108"/>
                </a:moveTo>
                <a:lnTo>
                  <a:pt x="220" y="108"/>
                </a:lnTo>
                <a:lnTo>
                  <a:pt x="220" y="108"/>
                </a:lnTo>
                <a:lnTo>
                  <a:pt x="220" y="108"/>
                </a:lnTo>
                <a:lnTo>
                  <a:pt x="227" y="107"/>
                </a:lnTo>
                <a:lnTo>
                  <a:pt x="227" y="107"/>
                </a:lnTo>
                <a:lnTo>
                  <a:pt x="227" y="105"/>
                </a:lnTo>
                <a:lnTo>
                  <a:pt x="227" y="105"/>
                </a:lnTo>
                <a:lnTo>
                  <a:pt x="232" y="104"/>
                </a:lnTo>
                <a:lnTo>
                  <a:pt x="234" y="101"/>
                </a:lnTo>
                <a:lnTo>
                  <a:pt x="234" y="101"/>
                </a:lnTo>
                <a:lnTo>
                  <a:pt x="236" y="101"/>
                </a:lnTo>
                <a:lnTo>
                  <a:pt x="236" y="101"/>
                </a:lnTo>
                <a:lnTo>
                  <a:pt x="237" y="102"/>
                </a:lnTo>
                <a:lnTo>
                  <a:pt x="237" y="102"/>
                </a:lnTo>
                <a:lnTo>
                  <a:pt x="237" y="100"/>
                </a:lnTo>
                <a:lnTo>
                  <a:pt x="237" y="100"/>
                </a:lnTo>
                <a:lnTo>
                  <a:pt x="233" y="100"/>
                </a:lnTo>
                <a:lnTo>
                  <a:pt x="227" y="97"/>
                </a:lnTo>
                <a:lnTo>
                  <a:pt x="227" y="97"/>
                </a:lnTo>
                <a:lnTo>
                  <a:pt x="226" y="100"/>
                </a:lnTo>
                <a:lnTo>
                  <a:pt x="226" y="100"/>
                </a:lnTo>
                <a:lnTo>
                  <a:pt x="226" y="101"/>
                </a:lnTo>
                <a:lnTo>
                  <a:pt x="226" y="101"/>
                </a:lnTo>
                <a:lnTo>
                  <a:pt x="226" y="102"/>
                </a:lnTo>
                <a:lnTo>
                  <a:pt x="224" y="104"/>
                </a:lnTo>
                <a:lnTo>
                  <a:pt x="224" y="104"/>
                </a:lnTo>
                <a:lnTo>
                  <a:pt x="222" y="105"/>
                </a:lnTo>
                <a:lnTo>
                  <a:pt x="220" y="108"/>
                </a:lnTo>
                <a:lnTo>
                  <a:pt x="220" y="108"/>
                </a:lnTo>
                <a:close/>
                <a:moveTo>
                  <a:pt x="142" y="247"/>
                </a:moveTo>
                <a:lnTo>
                  <a:pt x="142" y="247"/>
                </a:lnTo>
                <a:lnTo>
                  <a:pt x="141" y="253"/>
                </a:lnTo>
                <a:lnTo>
                  <a:pt x="141" y="253"/>
                </a:lnTo>
                <a:lnTo>
                  <a:pt x="151" y="249"/>
                </a:lnTo>
                <a:lnTo>
                  <a:pt x="151" y="249"/>
                </a:lnTo>
                <a:lnTo>
                  <a:pt x="152" y="247"/>
                </a:lnTo>
                <a:lnTo>
                  <a:pt x="152" y="247"/>
                </a:lnTo>
                <a:lnTo>
                  <a:pt x="152" y="245"/>
                </a:lnTo>
                <a:lnTo>
                  <a:pt x="152" y="243"/>
                </a:lnTo>
                <a:lnTo>
                  <a:pt x="152" y="243"/>
                </a:lnTo>
                <a:lnTo>
                  <a:pt x="142" y="247"/>
                </a:lnTo>
                <a:lnTo>
                  <a:pt x="142" y="247"/>
                </a:lnTo>
                <a:close/>
                <a:moveTo>
                  <a:pt x="209" y="100"/>
                </a:moveTo>
                <a:lnTo>
                  <a:pt x="209" y="100"/>
                </a:lnTo>
                <a:lnTo>
                  <a:pt x="209" y="100"/>
                </a:lnTo>
                <a:lnTo>
                  <a:pt x="209" y="100"/>
                </a:lnTo>
                <a:lnTo>
                  <a:pt x="209" y="98"/>
                </a:lnTo>
                <a:lnTo>
                  <a:pt x="209" y="98"/>
                </a:lnTo>
                <a:lnTo>
                  <a:pt x="203" y="90"/>
                </a:lnTo>
                <a:lnTo>
                  <a:pt x="196" y="83"/>
                </a:lnTo>
                <a:lnTo>
                  <a:pt x="196" y="83"/>
                </a:lnTo>
                <a:lnTo>
                  <a:pt x="185" y="75"/>
                </a:lnTo>
                <a:lnTo>
                  <a:pt x="185" y="75"/>
                </a:lnTo>
                <a:lnTo>
                  <a:pt x="182" y="74"/>
                </a:lnTo>
                <a:lnTo>
                  <a:pt x="182" y="74"/>
                </a:lnTo>
                <a:lnTo>
                  <a:pt x="183" y="75"/>
                </a:lnTo>
                <a:lnTo>
                  <a:pt x="183" y="75"/>
                </a:lnTo>
                <a:lnTo>
                  <a:pt x="187" y="80"/>
                </a:lnTo>
                <a:lnTo>
                  <a:pt x="187" y="80"/>
                </a:lnTo>
                <a:lnTo>
                  <a:pt x="193" y="84"/>
                </a:lnTo>
                <a:lnTo>
                  <a:pt x="193" y="84"/>
                </a:lnTo>
                <a:lnTo>
                  <a:pt x="202" y="91"/>
                </a:lnTo>
                <a:lnTo>
                  <a:pt x="207" y="98"/>
                </a:lnTo>
                <a:lnTo>
                  <a:pt x="207" y="98"/>
                </a:lnTo>
                <a:lnTo>
                  <a:pt x="209" y="100"/>
                </a:lnTo>
                <a:lnTo>
                  <a:pt x="209" y="100"/>
                </a:lnTo>
                <a:close/>
                <a:moveTo>
                  <a:pt x="217" y="124"/>
                </a:moveTo>
                <a:lnTo>
                  <a:pt x="217" y="124"/>
                </a:lnTo>
                <a:lnTo>
                  <a:pt x="219" y="134"/>
                </a:lnTo>
                <a:lnTo>
                  <a:pt x="219" y="134"/>
                </a:lnTo>
                <a:lnTo>
                  <a:pt x="222" y="138"/>
                </a:lnTo>
                <a:lnTo>
                  <a:pt x="222" y="138"/>
                </a:lnTo>
                <a:lnTo>
                  <a:pt x="226" y="135"/>
                </a:lnTo>
                <a:lnTo>
                  <a:pt x="226" y="135"/>
                </a:lnTo>
                <a:lnTo>
                  <a:pt x="223" y="135"/>
                </a:lnTo>
                <a:lnTo>
                  <a:pt x="223" y="135"/>
                </a:lnTo>
                <a:lnTo>
                  <a:pt x="222" y="134"/>
                </a:lnTo>
                <a:lnTo>
                  <a:pt x="222" y="134"/>
                </a:lnTo>
                <a:lnTo>
                  <a:pt x="220" y="132"/>
                </a:lnTo>
                <a:lnTo>
                  <a:pt x="222" y="131"/>
                </a:lnTo>
                <a:lnTo>
                  <a:pt x="222" y="131"/>
                </a:lnTo>
                <a:lnTo>
                  <a:pt x="222" y="131"/>
                </a:lnTo>
                <a:lnTo>
                  <a:pt x="222" y="131"/>
                </a:lnTo>
                <a:lnTo>
                  <a:pt x="227" y="122"/>
                </a:lnTo>
                <a:lnTo>
                  <a:pt x="227" y="122"/>
                </a:lnTo>
                <a:lnTo>
                  <a:pt x="229" y="121"/>
                </a:lnTo>
                <a:lnTo>
                  <a:pt x="229" y="121"/>
                </a:lnTo>
                <a:lnTo>
                  <a:pt x="223" y="124"/>
                </a:lnTo>
                <a:lnTo>
                  <a:pt x="223" y="124"/>
                </a:lnTo>
                <a:lnTo>
                  <a:pt x="220" y="124"/>
                </a:lnTo>
                <a:lnTo>
                  <a:pt x="217" y="124"/>
                </a:lnTo>
                <a:lnTo>
                  <a:pt x="217" y="124"/>
                </a:lnTo>
                <a:close/>
                <a:moveTo>
                  <a:pt x="6" y="168"/>
                </a:moveTo>
                <a:lnTo>
                  <a:pt x="6" y="168"/>
                </a:lnTo>
                <a:lnTo>
                  <a:pt x="7" y="168"/>
                </a:lnTo>
                <a:lnTo>
                  <a:pt x="7" y="168"/>
                </a:lnTo>
                <a:lnTo>
                  <a:pt x="7" y="166"/>
                </a:lnTo>
                <a:lnTo>
                  <a:pt x="7" y="166"/>
                </a:lnTo>
                <a:lnTo>
                  <a:pt x="10" y="158"/>
                </a:lnTo>
                <a:lnTo>
                  <a:pt x="13" y="148"/>
                </a:lnTo>
                <a:lnTo>
                  <a:pt x="13" y="148"/>
                </a:lnTo>
                <a:lnTo>
                  <a:pt x="23" y="127"/>
                </a:lnTo>
                <a:lnTo>
                  <a:pt x="23" y="127"/>
                </a:lnTo>
                <a:lnTo>
                  <a:pt x="24" y="125"/>
                </a:lnTo>
                <a:lnTo>
                  <a:pt x="24" y="125"/>
                </a:lnTo>
                <a:lnTo>
                  <a:pt x="23" y="127"/>
                </a:lnTo>
                <a:lnTo>
                  <a:pt x="23" y="127"/>
                </a:lnTo>
                <a:lnTo>
                  <a:pt x="17" y="137"/>
                </a:lnTo>
                <a:lnTo>
                  <a:pt x="17" y="137"/>
                </a:lnTo>
                <a:lnTo>
                  <a:pt x="11" y="148"/>
                </a:lnTo>
                <a:lnTo>
                  <a:pt x="8" y="159"/>
                </a:lnTo>
                <a:lnTo>
                  <a:pt x="8" y="159"/>
                </a:lnTo>
                <a:lnTo>
                  <a:pt x="6" y="168"/>
                </a:lnTo>
                <a:lnTo>
                  <a:pt x="6" y="168"/>
                </a:lnTo>
                <a:close/>
                <a:moveTo>
                  <a:pt x="209" y="166"/>
                </a:moveTo>
                <a:lnTo>
                  <a:pt x="209" y="166"/>
                </a:lnTo>
                <a:lnTo>
                  <a:pt x="206" y="166"/>
                </a:lnTo>
                <a:lnTo>
                  <a:pt x="206" y="166"/>
                </a:lnTo>
                <a:lnTo>
                  <a:pt x="203" y="166"/>
                </a:lnTo>
                <a:lnTo>
                  <a:pt x="203" y="164"/>
                </a:lnTo>
                <a:lnTo>
                  <a:pt x="203" y="164"/>
                </a:lnTo>
                <a:lnTo>
                  <a:pt x="203" y="162"/>
                </a:lnTo>
                <a:lnTo>
                  <a:pt x="203" y="162"/>
                </a:lnTo>
                <a:lnTo>
                  <a:pt x="206" y="156"/>
                </a:lnTo>
                <a:lnTo>
                  <a:pt x="206" y="156"/>
                </a:lnTo>
                <a:lnTo>
                  <a:pt x="209" y="152"/>
                </a:lnTo>
                <a:lnTo>
                  <a:pt x="209" y="152"/>
                </a:lnTo>
                <a:lnTo>
                  <a:pt x="206" y="154"/>
                </a:lnTo>
                <a:lnTo>
                  <a:pt x="206" y="154"/>
                </a:lnTo>
                <a:lnTo>
                  <a:pt x="202" y="156"/>
                </a:lnTo>
                <a:lnTo>
                  <a:pt x="202" y="156"/>
                </a:lnTo>
                <a:lnTo>
                  <a:pt x="200" y="159"/>
                </a:lnTo>
                <a:lnTo>
                  <a:pt x="200" y="159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9" y="166"/>
                </a:lnTo>
                <a:lnTo>
                  <a:pt x="209" y="166"/>
                </a:lnTo>
                <a:close/>
                <a:moveTo>
                  <a:pt x="37" y="117"/>
                </a:moveTo>
                <a:lnTo>
                  <a:pt x="37" y="117"/>
                </a:lnTo>
                <a:lnTo>
                  <a:pt x="43" y="118"/>
                </a:lnTo>
                <a:lnTo>
                  <a:pt x="48" y="121"/>
                </a:lnTo>
                <a:lnTo>
                  <a:pt x="48" y="121"/>
                </a:lnTo>
                <a:lnTo>
                  <a:pt x="51" y="117"/>
                </a:lnTo>
                <a:lnTo>
                  <a:pt x="51" y="117"/>
                </a:lnTo>
                <a:lnTo>
                  <a:pt x="55" y="114"/>
                </a:lnTo>
                <a:lnTo>
                  <a:pt x="55" y="114"/>
                </a:lnTo>
                <a:lnTo>
                  <a:pt x="45" y="114"/>
                </a:lnTo>
                <a:lnTo>
                  <a:pt x="41" y="115"/>
                </a:lnTo>
                <a:lnTo>
                  <a:pt x="37" y="117"/>
                </a:lnTo>
                <a:lnTo>
                  <a:pt x="37" y="117"/>
                </a:lnTo>
                <a:close/>
                <a:moveTo>
                  <a:pt x="250" y="129"/>
                </a:moveTo>
                <a:lnTo>
                  <a:pt x="250" y="129"/>
                </a:lnTo>
                <a:lnTo>
                  <a:pt x="254" y="137"/>
                </a:lnTo>
                <a:lnTo>
                  <a:pt x="259" y="145"/>
                </a:lnTo>
                <a:lnTo>
                  <a:pt x="259" y="145"/>
                </a:lnTo>
                <a:lnTo>
                  <a:pt x="260" y="142"/>
                </a:lnTo>
                <a:lnTo>
                  <a:pt x="260" y="142"/>
                </a:lnTo>
                <a:lnTo>
                  <a:pt x="263" y="141"/>
                </a:lnTo>
                <a:lnTo>
                  <a:pt x="263" y="141"/>
                </a:lnTo>
                <a:lnTo>
                  <a:pt x="264" y="138"/>
                </a:lnTo>
                <a:lnTo>
                  <a:pt x="264" y="138"/>
                </a:lnTo>
                <a:lnTo>
                  <a:pt x="261" y="138"/>
                </a:lnTo>
                <a:lnTo>
                  <a:pt x="261" y="138"/>
                </a:lnTo>
                <a:lnTo>
                  <a:pt x="257" y="138"/>
                </a:lnTo>
                <a:lnTo>
                  <a:pt x="257" y="138"/>
                </a:lnTo>
                <a:lnTo>
                  <a:pt x="254" y="137"/>
                </a:lnTo>
                <a:lnTo>
                  <a:pt x="254" y="135"/>
                </a:lnTo>
                <a:lnTo>
                  <a:pt x="254" y="135"/>
                </a:lnTo>
                <a:lnTo>
                  <a:pt x="256" y="129"/>
                </a:lnTo>
                <a:lnTo>
                  <a:pt x="256" y="129"/>
                </a:lnTo>
                <a:lnTo>
                  <a:pt x="257" y="128"/>
                </a:lnTo>
                <a:lnTo>
                  <a:pt x="257" y="128"/>
                </a:lnTo>
                <a:lnTo>
                  <a:pt x="250" y="129"/>
                </a:lnTo>
                <a:lnTo>
                  <a:pt x="250" y="129"/>
                </a:lnTo>
                <a:close/>
                <a:moveTo>
                  <a:pt x="62" y="228"/>
                </a:moveTo>
                <a:lnTo>
                  <a:pt x="62" y="228"/>
                </a:lnTo>
                <a:lnTo>
                  <a:pt x="61" y="223"/>
                </a:lnTo>
                <a:lnTo>
                  <a:pt x="61" y="223"/>
                </a:lnTo>
                <a:lnTo>
                  <a:pt x="60" y="218"/>
                </a:lnTo>
                <a:lnTo>
                  <a:pt x="60" y="218"/>
                </a:lnTo>
                <a:lnTo>
                  <a:pt x="60" y="215"/>
                </a:lnTo>
                <a:lnTo>
                  <a:pt x="60" y="213"/>
                </a:lnTo>
                <a:lnTo>
                  <a:pt x="60" y="213"/>
                </a:lnTo>
                <a:lnTo>
                  <a:pt x="61" y="212"/>
                </a:lnTo>
                <a:lnTo>
                  <a:pt x="61" y="209"/>
                </a:lnTo>
                <a:lnTo>
                  <a:pt x="61" y="209"/>
                </a:lnTo>
                <a:lnTo>
                  <a:pt x="55" y="210"/>
                </a:lnTo>
                <a:lnTo>
                  <a:pt x="55" y="210"/>
                </a:lnTo>
                <a:lnTo>
                  <a:pt x="55" y="215"/>
                </a:lnTo>
                <a:lnTo>
                  <a:pt x="55" y="215"/>
                </a:lnTo>
                <a:lnTo>
                  <a:pt x="57" y="220"/>
                </a:lnTo>
                <a:lnTo>
                  <a:pt x="58" y="226"/>
                </a:lnTo>
                <a:lnTo>
                  <a:pt x="58" y="226"/>
                </a:lnTo>
                <a:lnTo>
                  <a:pt x="60" y="228"/>
                </a:lnTo>
                <a:lnTo>
                  <a:pt x="62" y="228"/>
                </a:lnTo>
                <a:lnTo>
                  <a:pt x="62" y="228"/>
                </a:lnTo>
                <a:close/>
                <a:moveTo>
                  <a:pt x="175" y="250"/>
                </a:moveTo>
                <a:lnTo>
                  <a:pt x="175" y="250"/>
                </a:lnTo>
                <a:lnTo>
                  <a:pt x="176" y="250"/>
                </a:lnTo>
                <a:lnTo>
                  <a:pt x="176" y="250"/>
                </a:lnTo>
                <a:lnTo>
                  <a:pt x="182" y="250"/>
                </a:lnTo>
                <a:lnTo>
                  <a:pt x="186" y="247"/>
                </a:lnTo>
                <a:lnTo>
                  <a:pt x="186" y="247"/>
                </a:lnTo>
                <a:lnTo>
                  <a:pt x="189" y="245"/>
                </a:lnTo>
                <a:lnTo>
                  <a:pt x="190" y="242"/>
                </a:lnTo>
                <a:lnTo>
                  <a:pt x="190" y="242"/>
                </a:lnTo>
                <a:lnTo>
                  <a:pt x="192" y="239"/>
                </a:lnTo>
                <a:lnTo>
                  <a:pt x="192" y="239"/>
                </a:lnTo>
                <a:lnTo>
                  <a:pt x="192" y="237"/>
                </a:lnTo>
                <a:lnTo>
                  <a:pt x="192" y="237"/>
                </a:lnTo>
                <a:lnTo>
                  <a:pt x="183" y="243"/>
                </a:lnTo>
                <a:lnTo>
                  <a:pt x="183" y="243"/>
                </a:lnTo>
                <a:lnTo>
                  <a:pt x="183" y="246"/>
                </a:lnTo>
                <a:lnTo>
                  <a:pt x="183" y="246"/>
                </a:lnTo>
                <a:lnTo>
                  <a:pt x="182" y="247"/>
                </a:lnTo>
                <a:lnTo>
                  <a:pt x="182" y="247"/>
                </a:lnTo>
                <a:lnTo>
                  <a:pt x="182" y="247"/>
                </a:lnTo>
                <a:lnTo>
                  <a:pt x="179" y="249"/>
                </a:lnTo>
                <a:lnTo>
                  <a:pt x="176" y="249"/>
                </a:lnTo>
                <a:lnTo>
                  <a:pt x="176" y="249"/>
                </a:lnTo>
                <a:lnTo>
                  <a:pt x="175" y="250"/>
                </a:lnTo>
                <a:lnTo>
                  <a:pt x="175" y="250"/>
                </a:lnTo>
                <a:lnTo>
                  <a:pt x="175" y="250"/>
                </a:lnTo>
                <a:lnTo>
                  <a:pt x="175" y="250"/>
                </a:lnTo>
                <a:close/>
                <a:moveTo>
                  <a:pt x="145" y="117"/>
                </a:moveTo>
                <a:lnTo>
                  <a:pt x="145" y="117"/>
                </a:lnTo>
                <a:lnTo>
                  <a:pt x="143" y="115"/>
                </a:lnTo>
                <a:lnTo>
                  <a:pt x="143" y="115"/>
                </a:lnTo>
                <a:lnTo>
                  <a:pt x="143" y="114"/>
                </a:lnTo>
                <a:lnTo>
                  <a:pt x="142" y="112"/>
                </a:lnTo>
                <a:lnTo>
                  <a:pt x="142" y="112"/>
                </a:lnTo>
                <a:lnTo>
                  <a:pt x="139" y="111"/>
                </a:lnTo>
                <a:lnTo>
                  <a:pt x="139" y="111"/>
                </a:lnTo>
                <a:lnTo>
                  <a:pt x="139" y="108"/>
                </a:lnTo>
                <a:lnTo>
                  <a:pt x="139" y="108"/>
                </a:lnTo>
                <a:lnTo>
                  <a:pt x="141" y="105"/>
                </a:lnTo>
                <a:lnTo>
                  <a:pt x="141" y="105"/>
                </a:lnTo>
                <a:lnTo>
                  <a:pt x="142" y="105"/>
                </a:lnTo>
                <a:lnTo>
                  <a:pt x="142" y="105"/>
                </a:lnTo>
                <a:lnTo>
                  <a:pt x="146" y="100"/>
                </a:lnTo>
                <a:lnTo>
                  <a:pt x="146" y="100"/>
                </a:lnTo>
                <a:lnTo>
                  <a:pt x="143" y="100"/>
                </a:lnTo>
                <a:lnTo>
                  <a:pt x="143" y="100"/>
                </a:lnTo>
                <a:lnTo>
                  <a:pt x="141" y="101"/>
                </a:lnTo>
                <a:lnTo>
                  <a:pt x="136" y="100"/>
                </a:lnTo>
                <a:lnTo>
                  <a:pt x="136" y="100"/>
                </a:lnTo>
                <a:lnTo>
                  <a:pt x="139" y="111"/>
                </a:lnTo>
                <a:lnTo>
                  <a:pt x="143" y="120"/>
                </a:lnTo>
                <a:lnTo>
                  <a:pt x="143" y="120"/>
                </a:lnTo>
                <a:lnTo>
                  <a:pt x="145" y="117"/>
                </a:lnTo>
                <a:lnTo>
                  <a:pt x="145" y="117"/>
                </a:lnTo>
                <a:close/>
                <a:moveTo>
                  <a:pt x="259" y="124"/>
                </a:moveTo>
                <a:lnTo>
                  <a:pt x="259" y="124"/>
                </a:lnTo>
                <a:lnTo>
                  <a:pt x="254" y="117"/>
                </a:lnTo>
                <a:lnTo>
                  <a:pt x="249" y="108"/>
                </a:lnTo>
                <a:lnTo>
                  <a:pt x="249" y="108"/>
                </a:lnTo>
                <a:lnTo>
                  <a:pt x="247" y="115"/>
                </a:lnTo>
                <a:lnTo>
                  <a:pt x="247" y="115"/>
                </a:lnTo>
                <a:lnTo>
                  <a:pt x="250" y="115"/>
                </a:lnTo>
                <a:lnTo>
                  <a:pt x="250" y="115"/>
                </a:lnTo>
                <a:lnTo>
                  <a:pt x="253" y="117"/>
                </a:lnTo>
                <a:lnTo>
                  <a:pt x="253" y="120"/>
                </a:lnTo>
                <a:lnTo>
                  <a:pt x="253" y="120"/>
                </a:lnTo>
                <a:lnTo>
                  <a:pt x="251" y="122"/>
                </a:lnTo>
                <a:lnTo>
                  <a:pt x="251" y="122"/>
                </a:lnTo>
                <a:lnTo>
                  <a:pt x="250" y="127"/>
                </a:lnTo>
                <a:lnTo>
                  <a:pt x="250" y="127"/>
                </a:lnTo>
                <a:lnTo>
                  <a:pt x="259" y="124"/>
                </a:lnTo>
                <a:lnTo>
                  <a:pt x="259" y="124"/>
                </a:lnTo>
                <a:close/>
                <a:moveTo>
                  <a:pt x="229" y="175"/>
                </a:moveTo>
                <a:lnTo>
                  <a:pt x="229" y="175"/>
                </a:lnTo>
                <a:lnTo>
                  <a:pt x="237" y="169"/>
                </a:lnTo>
                <a:lnTo>
                  <a:pt x="237" y="169"/>
                </a:lnTo>
                <a:lnTo>
                  <a:pt x="239" y="168"/>
                </a:lnTo>
                <a:lnTo>
                  <a:pt x="237" y="166"/>
                </a:lnTo>
                <a:lnTo>
                  <a:pt x="237" y="166"/>
                </a:lnTo>
                <a:lnTo>
                  <a:pt x="236" y="164"/>
                </a:lnTo>
                <a:lnTo>
                  <a:pt x="236" y="164"/>
                </a:lnTo>
                <a:lnTo>
                  <a:pt x="234" y="159"/>
                </a:lnTo>
                <a:lnTo>
                  <a:pt x="234" y="159"/>
                </a:lnTo>
                <a:lnTo>
                  <a:pt x="229" y="175"/>
                </a:lnTo>
                <a:lnTo>
                  <a:pt x="229" y="175"/>
                </a:lnTo>
                <a:close/>
                <a:moveTo>
                  <a:pt x="64" y="205"/>
                </a:moveTo>
                <a:lnTo>
                  <a:pt x="64" y="205"/>
                </a:lnTo>
                <a:lnTo>
                  <a:pt x="81" y="198"/>
                </a:lnTo>
                <a:lnTo>
                  <a:pt x="81" y="198"/>
                </a:lnTo>
                <a:lnTo>
                  <a:pt x="81" y="195"/>
                </a:lnTo>
                <a:lnTo>
                  <a:pt x="81" y="195"/>
                </a:lnTo>
                <a:lnTo>
                  <a:pt x="81" y="195"/>
                </a:lnTo>
                <a:lnTo>
                  <a:pt x="81" y="195"/>
                </a:lnTo>
                <a:lnTo>
                  <a:pt x="74" y="196"/>
                </a:lnTo>
                <a:lnTo>
                  <a:pt x="74" y="196"/>
                </a:lnTo>
                <a:lnTo>
                  <a:pt x="72" y="196"/>
                </a:lnTo>
                <a:lnTo>
                  <a:pt x="72" y="196"/>
                </a:lnTo>
                <a:lnTo>
                  <a:pt x="65" y="202"/>
                </a:lnTo>
                <a:lnTo>
                  <a:pt x="65" y="202"/>
                </a:lnTo>
                <a:lnTo>
                  <a:pt x="64" y="203"/>
                </a:lnTo>
                <a:lnTo>
                  <a:pt x="64" y="205"/>
                </a:lnTo>
                <a:lnTo>
                  <a:pt x="64" y="205"/>
                </a:lnTo>
                <a:close/>
                <a:moveTo>
                  <a:pt x="189" y="252"/>
                </a:moveTo>
                <a:lnTo>
                  <a:pt x="189" y="252"/>
                </a:lnTo>
                <a:lnTo>
                  <a:pt x="186" y="253"/>
                </a:lnTo>
                <a:lnTo>
                  <a:pt x="186" y="253"/>
                </a:lnTo>
                <a:lnTo>
                  <a:pt x="182" y="256"/>
                </a:lnTo>
                <a:lnTo>
                  <a:pt x="176" y="257"/>
                </a:lnTo>
                <a:lnTo>
                  <a:pt x="176" y="257"/>
                </a:lnTo>
                <a:lnTo>
                  <a:pt x="170" y="260"/>
                </a:lnTo>
                <a:lnTo>
                  <a:pt x="170" y="260"/>
                </a:lnTo>
                <a:lnTo>
                  <a:pt x="186" y="260"/>
                </a:lnTo>
                <a:lnTo>
                  <a:pt x="186" y="260"/>
                </a:lnTo>
                <a:lnTo>
                  <a:pt x="186" y="257"/>
                </a:lnTo>
                <a:lnTo>
                  <a:pt x="186" y="257"/>
                </a:lnTo>
                <a:lnTo>
                  <a:pt x="189" y="252"/>
                </a:lnTo>
                <a:lnTo>
                  <a:pt x="189" y="252"/>
                </a:lnTo>
                <a:close/>
                <a:moveTo>
                  <a:pt x="232" y="246"/>
                </a:moveTo>
                <a:lnTo>
                  <a:pt x="232" y="246"/>
                </a:lnTo>
                <a:lnTo>
                  <a:pt x="232" y="246"/>
                </a:lnTo>
                <a:lnTo>
                  <a:pt x="232" y="246"/>
                </a:lnTo>
                <a:lnTo>
                  <a:pt x="230" y="247"/>
                </a:lnTo>
                <a:lnTo>
                  <a:pt x="230" y="247"/>
                </a:lnTo>
                <a:lnTo>
                  <a:pt x="224" y="255"/>
                </a:lnTo>
                <a:lnTo>
                  <a:pt x="224" y="255"/>
                </a:lnTo>
                <a:lnTo>
                  <a:pt x="222" y="256"/>
                </a:lnTo>
                <a:lnTo>
                  <a:pt x="219" y="255"/>
                </a:lnTo>
                <a:lnTo>
                  <a:pt x="219" y="255"/>
                </a:lnTo>
                <a:lnTo>
                  <a:pt x="219" y="255"/>
                </a:lnTo>
                <a:lnTo>
                  <a:pt x="219" y="255"/>
                </a:lnTo>
                <a:lnTo>
                  <a:pt x="213" y="259"/>
                </a:lnTo>
                <a:lnTo>
                  <a:pt x="213" y="259"/>
                </a:lnTo>
                <a:lnTo>
                  <a:pt x="213" y="260"/>
                </a:lnTo>
                <a:lnTo>
                  <a:pt x="213" y="260"/>
                </a:lnTo>
                <a:lnTo>
                  <a:pt x="219" y="260"/>
                </a:lnTo>
                <a:lnTo>
                  <a:pt x="219" y="260"/>
                </a:lnTo>
                <a:lnTo>
                  <a:pt x="223" y="260"/>
                </a:lnTo>
                <a:lnTo>
                  <a:pt x="223" y="260"/>
                </a:lnTo>
                <a:lnTo>
                  <a:pt x="223" y="257"/>
                </a:lnTo>
                <a:lnTo>
                  <a:pt x="226" y="255"/>
                </a:lnTo>
                <a:lnTo>
                  <a:pt x="226" y="255"/>
                </a:lnTo>
                <a:lnTo>
                  <a:pt x="229" y="253"/>
                </a:lnTo>
                <a:lnTo>
                  <a:pt x="229" y="253"/>
                </a:lnTo>
                <a:lnTo>
                  <a:pt x="230" y="252"/>
                </a:lnTo>
                <a:lnTo>
                  <a:pt x="230" y="252"/>
                </a:lnTo>
                <a:lnTo>
                  <a:pt x="232" y="246"/>
                </a:lnTo>
                <a:lnTo>
                  <a:pt x="232" y="246"/>
                </a:lnTo>
                <a:close/>
                <a:moveTo>
                  <a:pt x="152" y="252"/>
                </a:moveTo>
                <a:lnTo>
                  <a:pt x="152" y="252"/>
                </a:lnTo>
                <a:lnTo>
                  <a:pt x="141" y="257"/>
                </a:lnTo>
                <a:lnTo>
                  <a:pt x="141" y="257"/>
                </a:lnTo>
                <a:lnTo>
                  <a:pt x="142" y="260"/>
                </a:lnTo>
                <a:lnTo>
                  <a:pt x="142" y="260"/>
                </a:lnTo>
                <a:lnTo>
                  <a:pt x="151" y="260"/>
                </a:lnTo>
                <a:lnTo>
                  <a:pt x="151" y="260"/>
                </a:lnTo>
                <a:lnTo>
                  <a:pt x="152" y="252"/>
                </a:lnTo>
                <a:lnTo>
                  <a:pt x="152" y="252"/>
                </a:lnTo>
                <a:close/>
                <a:moveTo>
                  <a:pt x="30" y="210"/>
                </a:moveTo>
                <a:lnTo>
                  <a:pt x="30" y="210"/>
                </a:lnTo>
                <a:lnTo>
                  <a:pt x="28" y="203"/>
                </a:lnTo>
                <a:lnTo>
                  <a:pt x="28" y="198"/>
                </a:lnTo>
                <a:lnTo>
                  <a:pt x="28" y="198"/>
                </a:lnTo>
                <a:lnTo>
                  <a:pt x="21" y="202"/>
                </a:lnTo>
                <a:lnTo>
                  <a:pt x="21" y="202"/>
                </a:lnTo>
                <a:lnTo>
                  <a:pt x="27" y="209"/>
                </a:lnTo>
                <a:lnTo>
                  <a:pt x="27" y="209"/>
                </a:lnTo>
                <a:lnTo>
                  <a:pt x="30" y="210"/>
                </a:lnTo>
                <a:lnTo>
                  <a:pt x="30" y="210"/>
                </a:lnTo>
                <a:close/>
                <a:moveTo>
                  <a:pt x="202" y="372"/>
                </a:moveTo>
                <a:lnTo>
                  <a:pt x="202" y="372"/>
                </a:lnTo>
                <a:lnTo>
                  <a:pt x="200" y="365"/>
                </a:lnTo>
                <a:lnTo>
                  <a:pt x="197" y="361"/>
                </a:lnTo>
                <a:lnTo>
                  <a:pt x="197" y="361"/>
                </a:lnTo>
                <a:lnTo>
                  <a:pt x="192" y="367"/>
                </a:lnTo>
                <a:lnTo>
                  <a:pt x="192" y="367"/>
                </a:lnTo>
                <a:lnTo>
                  <a:pt x="195" y="368"/>
                </a:lnTo>
                <a:lnTo>
                  <a:pt x="195" y="368"/>
                </a:lnTo>
                <a:lnTo>
                  <a:pt x="197" y="370"/>
                </a:lnTo>
                <a:lnTo>
                  <a:pt x="197" y="371"/>
                </a:lnTo>
                <a:lnTo>
                  <a:pt x="197" y="371"/>
                </a:lnTo>
                <a:lnTo>
                  <a:pt x="197" y="372"/>
                </a:lnTo>
                <a:lnTo>
                  <a:pt x="197" y="372"/>
                </a:lnTo>
                <a:lnTo>
                  <a:pt x="202" y="372"/>
                </a:lnTo>
                <a:lnTo>
                  <a:pt x="202" y="372"/>
                </a:lnTo>
                <a:close/>
                <a:moveTo>
                  <a:pt x="250" y="213"/>
                </a:moveTo>
                <a:lnTo>
                  <a:pt x="250" y="213"/>
                </a:lnTo>
                <a:lnTo>
                  <a:pt x="251" y="212"/>
                </a:lnTo>
                <a:lnTo>
                  <a:pt x="254" y="213"/>
                </a:lnTo>
                <a:lnTo>
                  <a:pt x="254" y="213"/>
                </a:lnTo>
                <a:lnTo>
                  <a:pt x="254" y="199"/>
                </a:lnTo>
                <a:lnTo>
                  <a:pt x="254" y="199"/>
                </a:lnTo>
                <a:lnTo>
                  <a:pt x="251" y="202"/>
                </a:lnTo>
                <a:lnTo>
                  <a:pt x="251" y="202"/>
                </a:lnTo>
                <a:lnTo>
                  <a:pt x="251" y="203"/>
                </a:lnTo>
                <a:lnTo>
                  <a:pt x="251" y="206"/>
                </a:lnTo>
                <a:lnTo>
                  <a:pt x="251" y="206"/>
                </a:lnTo>
                <a:lnTo>
                  <a:pt x="249" y="209"/>
                </a:lnTo>
                <a:lnTo>
                  <a:pt x="249" y="209"/>
                </a:lnTo>
                <a:lnTo>
                  <a:pt x="247" y="210"/>
                </a:lnTo>
                <a:lnTo>
                  <a:pt x="247" y="213"/>
                </a:lnTo>
                <a:lnTo>
                  <a:pt x="247" y="213"/>
                </a:lnTo>
                <a:lnTo>
                  <a:pt x="250" y="213"/>
                </a:lnTo>
                <a:lnTo>
                  <a:pt x="250" y="213"/>
                </a:lnTo>
                <a:close/>
                <a:moveTo>
                  <a:pt x="142" y="344"/>
                </a:moveTo>
                <a:lnTo>
                  <a:pt x="142" y="344"/>
                </a:lnTo>
                <a:lnTo>
                  <a:pt x="146" y="338"/>
                </a:lnTo>
                <a:lnTo>
                  <a:pt x="148" y="336"/>
                </a:lnTo>
                <a:lnTo>
                  <a:pt x="148" y="336"/>
                </a:lnTo>
                <a:lnTo>
                  <a:pt x="135" y="338"/>
                </a:lnTo>
                <a:lnTo>
                  <a:pt x="135" y="338"/>
                </a:lnTo>
                <a:lnTo>
                  <a:pt x="142" y="344"/>
                </a:lnTo>
                <a:lnTo>
                  <a:pt x="142" y="344"/>
                </a:lnTo>
                <a:close/>
                <a:moveTo>
                  <a:pt x="179" y="372"/>
                </a:moveTo>
                <a:lnTo>
                  <a:pt x="179" y="372"/>
                </a:lnTo>
                <a:lnTo>
                  <a:pt x="176" y="372"/>
                </a:lnTo>
                <a:lnTo>
                  <a:pt x="176" y="372"/>
                </a:lnTo>
                <a:lnTo>
                  <a:pt x="165" y="371"/>
                </a:lnTo>
                <a:lnTo>
                  <a:pt x="165" y="371"/>
                </a:lnTo>
                <a:lnTo>
                  <a:pt x="163" y="370"/>
                </a:lnTo>
                <a:lnTo>
                  <a:pt x="163" y="370"/>
                </a:lnTo>
                <a:lnTo>
                  <a:pt x="162" y="368"/>
                </a:lnTo>
                <a:lnTo>
                  <a:pt x="162" y="368"/>
                </a:lnTo>
                <a:lnTo>
                  <a:pt x="160" y="370"/>
                </a:lnTo>
                <a:lnTo>
                  <a:pt x="160" y="370"/>
                </a:lnTo>
                <a:lnTo>
                  <a:pt x="169" y="374"/>
                </a:lnTo>
                <a:lnTo>
                  <a:pt x="178" y="377"/>
                </a:lnTo>
                <a:lnTo>
                  <a:pt x="178" y="377"/>
                </a:lnTo>
                <a:lnTo>
                  <a:pt x="179" y="372"/>
                </a:lnTo>
                <a:lnTo>
                  <a:pt x="179" y="372"/>
                </a:lnTo>
                <a:close/>
                <a:moveTo>
                  <a:pt x="119" y="334"/>
                </a:moveTo>
                <a:lnTo>
                  <a:pt x="119" y="334"/>
                </a:lnTo>
                <a:lnTo>
                  <a:pt x="122" y="330"/>
                </a:lnTo>
                <a:lnTo>
                  <a:pt x="122" y="330"/>
                </a:lnTo>
                <a:lnTo>
                  <a:pt x="121" y="328"/>
                </a:lnTo>
                <a:lnTo>
                  <a:pt x="121" y="328"/>
                </a:lnTo>
                <a:lnTo>
                  <a:pt x="116" y="323"/>
                </a:lnTo>
                <a:lnTo>
                  <a:pt x="116" y="323"/>
                </a:lnTo>
                <a:lnTo>
                  <a:pt x="114" y="323"/>
                </a:lnTo>
                <a:lnTo>
                  <a:pt x="112" y="323"/>
                </a:lnTo>
                <a:lnTo>
                  <a:pt x="112" y="323"/>
                </a:lnTo>
                <a:lnTo>
                  <a:pt x="119" y="334"/>
                </a:lnTo>
                <a:lnTo>
                  <a:pt x="119" y="334"/>
                </a:lnTo>
                <a:close/>
                <a:moveTo>
                  <a:pt x="254" y="158"/>
                </a:moveTo>
                <a:lnTo>
                  <a:pt x="254" y="158"/>
                </a:lnTo>
                <a:lnTo>
                  <a:pt x="257" y="155"/>
                </a:lnTo>
                <a:lnTo>
                  <a:pt x="257" y="155"/>
                </a:lnTo>
                <a:lnTo>
                  <a:pt x="257" y="154"/>
                </a:lnTo>
                <a:lnTo>
                  <a:pt x="257" y="154"/>
                </a:lnTo>
                <a:lnTo>
                  <a:pt x="254" y="144"/>
                </a:lnTo>
                <a:lnTo>
                  <a:pt x="254" y="144"/>
                </a:lnTo>
                <a:lnTo>
                  <a:pt x="253" y="141"/>
                </a:lnTo>
                <a:lnTo>
                  <a:pt x="253" y="141"/>
                </a:lnTo>
                <a:lnTo>
                  <a:pt x="250" y="142"/>
                </a:lnTo>
                <a:lnTo>
                  <a:pt x="250" y="142"/>
                </a:lnTo>
                <a:lnTo>
                  <a:pt x="253" y="149"/>
                </a:lnTo>
                <a:lnTo>
                  <a:pt x="254" y="158"/>
                </a:lnTo>
                <a:lnTo>
                  <a:pt x="254" y="158"/>
                </a:lnTo>
                <a:close/>
                <a:moveTo>
                  <a:pt x="64" y="213"/>
                </a:moveTo>
                <a:lnTo>
                  <a:pt x="64" y="213"/>
                </a:lnTo>
                <a:lnTo>
                  <a:pt x="79" y="202"/>
                </a:lnTo>
                <a:lnTo>
                  <a:pt x="79" y="202"/>
                </a:lnTo>
                <a:lnTo>
                  <a:pt x="79" y="202"/>
                </a:lnTo>
                <a:lnTo>
                  <a:pt x="79" y="202"/>
                </a:lnTo>
                <a:lnTo>
                  <a:pt x="64" y="208"/>
                </a:lnTo>
                <a:lnTo>
                  <a:pt x="64" y="208"/>
                </a:lnTo>
                <a:lnTo>
                  <a:pt x="64" y="213"/>
                </a:lnTo>
                <a:lnTo>
                  <a:pt x="64" y="213"/>
                </a:lnTo>
                <a:close/>
                <a:moveTo>
                  <a:pt x="126" y="317"/>
                </a:moveTo>
                <a:lnTo>
                  <a:pt x="126" y="317"/>
                </a:lnTo>
                <a:lnTo>
                  <a:pt x="121" y="310"/>
                </a:lnTo>
                <a:lnTo>
                  <a:pt x="121" y="310"/>
                </a:lnTo>
                <a:lnTo>
                  <a:pt x="115" y="317"/>
                </a:lnTo>
                <a:lnTo>
                  <a:pt x="115" y="317"/>
                </a:lnTo>
                <a:lnTo>
                  <a:pt x="116" y="318"/>
                </a:lnTo>
                <a:lnTo>
                  <a:pt x="116" y="318"/>
                </a:lnTo>
                <a:lnTo>
                  <a:pt x="126" y="317"/>
                </a:lnTo>
                <a:lnTo>
                  <a:pt x="126" y="317"/>
                </a:lnTo>
                <a:close/>
                <a:moveTo>
                  <a:pt x="290" y="351"/>
                </a:moveTo>
                <a:lnTo>
                  <a:pt x="290" y="351"/>
                </a:lnTo>
                <a:lnTo>
                  <a:pt x="295" y="348"/>
                </a:lnTo>
                <a:lnTo>
                  <a:pt x="298" y="344"/>
                </a:lnTo>
                <a:lnTo>
                  <a:pt x="298" y="344"/>
                </a:lnTo>
                <a:lnTo>
                  <a:pt x="294" y="343"/>
                </a:lnTo>
                <a:lnTo>
                  <a:pt x="294" y="343"/>
                </a:lnTo>
                <a:lnTo>
                  <a:pt x="293" y="343"/>
                </a:lnTo>
                <a:lnTo>
                  <a:pt x="291" y="344"/>
                </a:lnTo>
                <a:lnTo>
                  <a:pt x="291" y="344"/>
                </a:lnTo>
                <a:lnTo>
                  <a:pt x="290" y="351"/>
                </a:lnTo>
                <a:lnTo>
                  <a:pt x="290" y="351"/>
                </a:lnTo>
                <a:close/>
                <a:moveTo>
                  <a:pt x="37" y="270"/>
                </a:moveTo>
                <a:lnTo>
                  <a:pt x="37" y="270"/>
                </a:lnTo>
                <a:lnTo>
                  <a:pt x="40" y="272"/>
                </a:lnTo>
                <a:lnTo>
                  <a:pt x="43" y="273"/>
                </a:lnTo>
                <a:lnTo>
                  <a:pt x="43" y="273"/>
                </a:lnTo>
                <a:lnTo>
                  <a:pt x="45" y="273"/>
                </a:lnTo>
                <a:lnTo>
                  <a:pt x="45" y="273"/>
                </a:lnTo>
                <a:lnTo>
                  <a:pt x="44" y="263"/>
                </a:lnTo>
                <a:lnTo>
                  <a:pt x="44" y="263"/>
                </a:lnTo>
                <a:lnTo>
                  <a:pt x="37" y="269"/>
                </a:lnTo>
                <a:lnTo>
                  <a:pt x="37" y="269"/>
                </a:lnTo>
                <a:lnTo>
                  <a:pt x="37" y="270"/>
                </a:lnTo>
                <a:lnTo>
                  <a:pt x="37" y="270"/>
                </a:lnTo>
                <a:close/>
                <a:moveTo>
                  <a:pt x="131" y="321"/>
                </a:moveTo>
                <a:lnTo>
                  <a:pt x="131" y="321"/>
                </a:lnTo>
                <a:lnTo>
                  <a:pt x="129" y="320"/>
                </a:lnTo>
                <a:lnTo>
                  <a:pt x="128" y="320"/>
                </a:lnTo>
                <a:lnTo>
                  <a:pt x="128" y="320"/>
                </a:lnTo>
                <a:lnTo>
                  <a:pt x="125" y="320"/>
                </a:lnTo>
                <a:lnTo>
                  <a:pt x="125" y="320"/>
                </a:lnTo>
                <a:lnTo>
                  <a:pt x="119" y="321"/>
                </a:lnTo>
                <a:lnTo>
                  <a:pt x="119" y="321"/>
                </a:lnTo>
                <a:lnTo>
                  <a:pt x="125" y="327"/>
                </a:lnTo>
                <a:lnTo>
                  <a:pt x="125" y="327"/>
                </a:lnTo>
                <a:lnTo>
                  <a:pt x="131" y="321"/>
                </a:lnTo>
                <a:lnTo>
                  <a:pt x="131" y="321"/>
                </a:lnTo>
                <a:close/>
                <a:moveTo>
                  <a:pt x="70" y="223"/>
                </a:moveTo>
                <a:lnTo>
                  <a:pt x="70" y="223"/>
                </a:lnTo>
                <a:lnTo>
                  <a:pt x="72" y="220"/>
                </a:lnTo>
                <a:lnTo>
                  <a:pt x="72" y="220"/>
                </a:lnTo>
                <a:lnTo>
                  <a:pt x="72" y="220"/>
                </a:lnTo>
                <a:lnTo>
                  <a:pt x="72" y="220"/>
                </a:lnTo>
                <a:lnTo>
                  <a:pt x="75" y="219"/>
                </a:lnTo>
                <a:lnTo>
                  <a:pt x="75" y="219"/>
                </a:lnTo>
                <a:lnTo>
                  <a:pt x="82" y="213"/>
                </a:lnTo>
                <a:lnTo>
                  <a:pt x="82" y="213"/>
                </a:lnTo>
                <a:lnTo>
                  <a:pt x="84" y="212"/>
                </a:lnTo>
                <a:lnTo>
                  <a:pt x="84" y="212"/>
                </a:lnTo>
                <a:lnTo>
                  <a:pt x="84" y="212"/>
                </a:lnTo>
                <a:lnTo>
                  <a:pt x="84" y="212"/>
                </a:lnTo>
                <a:lnTo>
                  <a:pt x="67" y="219"/>
                </a:lnTo>
                <a:lnTo>
                  <a:pt x="67" y="219"/>
                </a:lnTo>
                <a:lnTo>
                  <a:pt x="70" y="223"/>
                </a:lnTo>
                <a:lnTo>
                  <a:pt x="70" y="223"/>
                </a:lnTo>
                <a:close/>
                <a:moveTo>
                  <a:pt x="220" y="365"/>
                </a:moveTo>
                <a:lnTo>
                  <a:pt x="220" y="365"/>
                </a:lnTo>
                <a:lnTo>
                  <a:pt x="217" y="370"/>
                </a:lnTo>
                <a:lnTo>
                  <a:pt x="214" y="374"/>
                </a:lnTo>
                <a:lnTo>
                  <a:pt x="214" y="374"/>
                </a:lnTo>
                <a:lnTo>
                  <a:pt x="224" y="374"/>
                </a:lnTo>
                <a:lnTo>
                  <a:pt x="224" y="374"/>
                </a:lnTo>
                <a:lnTo>
                  <a:pt x="223" y="370"/>
                </a:lnTo>
                <a:lnTo>
                  <a:pt x="220" y="365"/>
                </a:lnTo>
                <a:lnTo>
                  <a:pt x="220" y="365"/>
                </a:lnTo>
                <a:close/>
                <a:moveTo>
                  <a:pt x="136" y="141"/>
                </a:moveTo>
                <a:lnTo>
                  <a:pt x="136" y="141"/>
                </a:lnTo>
                <a:lnTo>
                  <a:pt x="124" y="151"/>
                </a:lnTo>
                <a:lnTo>
                  <a:pt x="124" y="151"/>
                </a:lnTo>
                <a:lnTo>
                  <a:pt x="125" y="151"/>
                </a:lnTo>
                <a:lnTo>
                  <a:pt x="125" y="151"/>
                </a:lnTo>
                <a:lnTo>
                  <a:pt x="139" y="145"/>
                </a:lnTo>
                <a:lnTo>
                  <a:pt x="139" y="145"/>
                </a:lnTo>
                <a:lnTo>
                  <a:pt x="136" y="141"/>
                </a:lnTo>
                <a:lnTo>
                  <a:pt x="136" y="141"/>
                </a:lnTo>
                <a:close/>
                <a:moveTo>
                  <a:pt x="24" y="218"/>
                </a:moveTo>
                <a:lnTo>
                  <a:pt x="24" y="218"/>
                </a:lnTo>
                <a:lnTo>
                  <a:pt x="23" y="218"/>
                </a:lnTo>
                <a:lnTo>
                  <a:pt x="23" y="218"/>
                </a:lnTo>
                <a:lnTo>
                  <a:pt x="18" y="222"/>
                </a:lnTo>
                <a:lnTo>
                  <a:pt x="18" y="222"/>
                </a:lnTo>
                <a:lnTo>
                  <a:pt x="17" y="222"/>
                </a:lnTo>
                <a:lnTo>
                  <a:pt x="17" y="222"/>
                </a:lnTo>
                <a:lnTo>
                  <a:pt x="18" y="225"/>
                </a:lnTo>
                <a:lnTo>
                  <a:pt x="18" y="225"/>
                </a:lnTo>
                <a:lnTo>
                  <a:pt x="25" y="223"/>
                </a:lnTo>
                <a:lnTo>
                  <a:pt x="25" y="223"/>
                </a:lnTo>
                <a:lnTo>
                  <a:pt x="25" y="219"/>
                </a:lnTo>
                <a:lnTo>
                  <a:pt x="25" y="219"/>
                </a:lnTo>
                <a:lnTo>
                  <a:pt x="24" y="218"/>
                </a:lnTo>
                <a:lnTo>
                  <a:pt x="24" y="218"/>
                </a:lnTo>
                <a:close/>
                <a:moveTo>
                  <a:pt x="135" y="83"/>
                </a:moveTo>
                <a:lnTo>
                  <a:pt x="135" y="83"/>
                </a:lnTo>
                <a:lnTo>
                  <a:pt x="135" y="83"/>
                </a:lnTo>
                <a:lnTo>
                  <a:pt x="135" y="83"/>
                </a:lnTo>
                <a:lnTo>
                  <a:pt x="138" y="83"/>
                </a:lnTo>
                <a:lnTo>
                  <a:pt x="138" y="83"/>
                </a:lnTo>
                <a:lnTo>
                  <a:pt x="141" y="83"/>
                </a:lnTo>
                <a:lnTo>
                  <a:pt x="141" y="84"/>
                </a:lnTo>
                <a:lnTo>
                  <a:pt x="141" y="84"/>
                </a:lnTo>
                <a:lnTo>
                  <a:pt x="141" y="87"/>
                </a:lnTo>
                <a:lnTo>
                  <a:pt x="141" y="87"/>
                </a:lnTo>
                <a:lnTo>
                  <a:pt x="139" y="88"/>
                </a:lnTo>
                <a:lnTo>
                  <a:pt x="139" y="88"/>
                </a:lnTo>
                <a:lnTo>
                  <a:pt x="139" y="90"/>
                </a:lnTo>
                <a:lnTo>
                  <a:pt x="139" y="90"/>
                </a:lnTo>
                <a:lnTo>
                  <a:pt x="145" y="87"/>
                </a:lnTo>
                <a:lnTo>
                  <a:pt x="145" y="87"/>
                </a:lnTo>
                <a:lnTo>
                  <a:pt x="142" y="81"/>
                </a:lnTo>
                <a:lnTo>
                  <a:pt x="139" y="77"/>
                </a:lnTo>
                <a:lnTo>
                  <a:pt x="139" y="77"/>
                </a:lnTo>
                <a:lnTo>
                  <a:pt x="136" y="80"/>
                </a:lnTo>
                <a:lnTo>
                  <a:pt x="135" y="83"/>
                </a:lnTo>
                <a:lnTo>
                  <a:pt x="135" y="83"/>
                </a:lnTo>
                <a:close/>
                <a:moveTo>
                  <a:pt x="223" y="87"/>
                </a:moveTo>
                <a:lnTo>
                  <a:pt x="223" y="87"/>
                </a:lnTo>
                <a:lnTo>
                  <a:pt x="224" y="88"/>
                </a:lnTo>
                <a:lnTo>
                  <a:pt x="224" y="88"/>
                </a:lnTo>
                <a:lnTo>
                  <a:pt x="227" y="93"/>
                </a:lnTo>
                <a:lnTo>
                  <a:pt x="227" y="93"/>
                </a:lnTo>
                <a:lnTo>
                  <a:pt x="232" y="95"/>
                </a:lnTo>
                <a:lnTo>
                  <a:pt x="237" y="97"/>
                </a:lnTo>
                <a:lnTo>
                  <a:pt x="237" y="97"/>
                </a:lnTo>
                <a:lnTo>
                  <a:pt x="232" y="91"/>
                </a:lnTo>
                <a:lnTo>
                  <a:pt x="223" y="85"/>
                </a:lnTo>
                <a:lnTo>
                  <a:pt x="223" y="85"/>
                </a:lnTo>
                <a:lnTo>
                  <a:pt x="223" y="87"/>
                </a:lnTo>
                <a:lnTo>
                  <a:pt x="223" y="87"/>
                </a:lnTo>
                <a:close/>
                <a:moveTo>
                  <a:pt x="18" y="203"/>
                </a:moveTo>
                <a:lnTo>
                  <a:pt x="18" y="203"/>
                </a:lnTo>
                <a:lnTo>
                  <a:pt x="16" y="206"/>
                </a:lnTo>
                <a:lnTo>
                  <a:pt x="16" y="206"/>
                </a:lnTo>
                <a:lnTo>
                  <a:pt x="16" y="212"/>
                </a:lnTo>
                <a:lnTo>
                  <a:pt x="16" y="212"/>
                </a:lnTo>
                <a:lnTo>
                  <a:pt x="24" y="210"/>
                </a:lnTo>
                <a:lnTo>
                  <a:pt x="24" y="210"/>
                </a:lnTo>
                <a:lnTo>
                  <a:pt x="18" y="203"/>
                </a:lnTo>
                <a:lnTo>
                  <a:pt x="18" y="203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0" y="277"/>
                </a:lnTo>
                <a:lnTo>
                  <a:pt x="340" y="277"/>
                </a:lnTo>
                <a:lnTo>
                  <a:pt x="340" y="279"/>
                </a:lnTo>
                <a:lnTo>
                  <a:pt x="340" y="279"/>
                </a:lnTo>
                <a:lnTo>
                  <a:pt x="338" y="283"/>
                </a:lnTo>
                <a:lnTo>
                  <a:pt x="340" y="286"/>
                </a:lnTo>
                <a:lnTo>
                  <a:pt x="340" y="286"/>
                </a:lnTo>
                <a:lnTo>
                  <a:pt x="342" y="289"/>
                </a:lnTo>
                <a:lnTo>
                  <a:pt x="342" y="289"/>
                </a:lnTo>
                <a:lnTo>
                  <a:pt x="344" y="276"/>
                </a:lnTo>
                <a:lnTo>
                  <a:pt x="344" y="276"/>
                </a:lnTo>
                <a:close/>
                <a:moveTo>
                  <a:pt x="10" y="175"/>
                </a:moveTo>
                <a:lnTo>
                  <a:pt x="10" y="175"/>
                </a:lnTo>
                <a:lnTo>
                  <a:pt x="13" y="174"/>
                </a:lnTo>
                <a:lnTo>
                  <a:pt x="13" y="174"/>
                </a:lnTo>
                <a:lnTo>
                  <a:pt x="13" y="174"/>
                </a:lnTo>
                <a:lnTo>
                  <a:pt x="16" y="165"/>
                </a:lnTo>
                <a:lnTo>
                  <a:pt x="16" y="165"/>
                </a:lnTo>
                <a:lnTo>
                  <a:pt x="14" y="162"/>
                </a:lnTo>
                <a:lnTo>
                  <a:pt x="16" y="161"/>
                </a:lnTo>
                <a:lnTo>
                  <a:pt x="16" y="161"/>
                </a:lnTo>
                <a:lnTo>
                  <a:pt x="17" y="159"/>
                </a:lnTo>
                <a:lnTo>
                  <a:pt x="17" y="159"/>
                </a:lnTo>
                <a:lnTo>
                  <a:pt x="18" y="156"/>
                </a:lnTo>
                <a:lnTo>
                  <a:pt x="18" y="156"/>
                </a:lnTo>
                <a:lnTo>
                  <a:pt x="17" y="155"/>
                </a:lnTo>
                <a:lnTo>
                  <a:pt x="17" y="155"/>
                </a:lnTo>
                <a:lnTo>
                  <a:pt x="16" y="155"/>
                </a:lnTo>
                <a:lnTo>
                  <a:pt x="16" y="155"/>
                </a:lnTo>
                <a:lnTo>
                  <a:pt x="13" y="165"/>
                </a:lnTo>
                <a:lnTo>
                  <a:pt x="10" y="175"/>
                </a:lnTo>
                <a:lnTo>
                  <a:pt x="10" y="175"/>
                </a:lnTo>
                <a:close/>
                <a:moveTo>
                  <a:pt x="200" y="152"/>
                </a:moveTo>
                <a:lnTo>
                  <a:pt x="200" y="152"/>
                </a:lnTo>
                <a:lnTo>
                  <a:pt x="206" y="151"/>
                </a:lnTo>
                <a:lnTo>
                  <a:pt x="209" y="148"/>
                </a:lnTo>
                <a:lnTo>
                  <a:pt x="209" y="148"/>
                </a:lnTo>
                <a:lnTo>
                  <a:pt x="205" y="142"/>
                </a:lnTo>
                <a:lnTo>
                  <a:pt x="205" y="142"/>
                </a:lnTo>
                <a:lnTo>
                  <a:pt x="203" y="147"/>
                </a:lnTo>
                <a:lnTo>
                  <a:pt x="200" y="152"/>
                </a:lnTo>
                <a:lnTo>
                  <a:pt x="200" y="152"/>
                </a:lnTo>
                <a:close/>
                <a:moveTo>
                  <a:pt x="192" y="181"/>
                </a:moveTo>
                <a:lnTo>
                  <a:pt x="192" y="181"/>
                </a:lnTo>
                <a:lnTo>
                  <a:pt x="196" y="176"/>
                </a:lnTo>
                <a:lnTo>
                  <a:pt x="196" y="176"/>
                </a:lnTo>
                <a:lnTo>
                  <a:pt x="197" y="175"/>
                </a:lnTo>
                <a:lnTo>
                  <a:pt x="197" y="175"/>
                </a:lnTo>
                <a:lnTo>
                  <a:pt x="197" y="164"/>
                </a:lnTo>
                <a:lnTo>
                  <a:pt x="197" y="164"/>
                </a:lnTo>
                <a:lnTo>
                  <a:pt x="197" y="164"/>
                </a:lnTo>
                <a:lnTo>
                  <a:pt x="197" y="164"/>
                </a:lnTo>
                <a:lnTo>
                  <a:pt x="192" y="181"/>
                </a:lnTo>
                <a:lnTo>
                  <a:pt x="192" y="181"/>
                </a:lnTo>
                <a:close/>
                <a:moveTo>
                  <a:pt x="34" y="253"/>
                </a:moveTo>
                <a:lnTo>
                  <a:pt x="34" y="253"/>
                </a:lnTo>
                <a:lnTo>
                  <a:pt x="28" y="257"/>
                </a:lnTo>
                <a:lnTo>
                  <a:pt x="28" y="257"/>
                </a:lnTo>
                <a:lnTo>
                  <a:pt x="30" y="260"/>
                </a:lnTo>
                <a:lnTo>
                  <a:pt x="30" y="260"/>
                </a:lnTo>
                <a:lnTo>
                  <a:pt x="38" y="259"/>
                </a:lnTo>
                <a:lnTo>
                  <a:pt x="38" y="259"/>
                </a:lnTo>
                <a:lnTo>
                  <a:pt x="37" y="255"/>
                </a:lnTo>
                <a:lnTo>
                  <a:pt x="34" y="253"/>
                </a:lnTo>
                <a:lnTo>
                  <a:pt x="34" y="253"/>
                </a:lnTo>
                <a:close/>
                <a:moveTo>
                  <a:pt x="94" y="95"/>
                </a:moveTo>
                <a:lnTo>
                  <a:pt x="94" y="95"/>
                </a:lnTo>
                <a:lnTo>
                  <a:pt x="102" y="91"/>
                </a:lnTo>
                <a:lnTo>
                  <a:pt x="102" y="91"/>
                </a:lnTo>
                <a:lnTo>
                  <a:pt x="101" y="91"/>
                </a:lnTo>
                <a:lnTo>
                  <a:pt x="101" y="91"/>
                </a:lnTo>
                <a:lnTo>
                  <a:pt x="98" y="90"/>
                </a:lnTo>
                <a:lnTo>
                  <a:pt x="98" y="90"/>
                </a:lnTo>
                <a:lnTo>
                  <a:pt x="97" y="88"/>
                </a:lnTo>
                <a:lnTo>
                  <a:pt x="98" y="87"/>
                </a:lnTo>
                <a:lnTo>
                  <a:pt x="98" y="87"/>
                </a:lnTo>
                <a:lnTo>
                  <a:pt x="102" y="84"/>
                </a:lnTo>
                <a:lnTo>
                  <a:pt x="102" y="84"/>
                </a:lnTo>
                <a:lnTo>
                  <a:pt x="105" y="83"/>
                </a:lnTo>
                <a:lnTo>
                  <a:pt x="105" y="83"/>
                </a:lnTo>
                <a:lnTo>
                  <a:pt x="104" y="81"/>
                </a:lnTo>
                <a:lnTo>
                  <a:pt x="104" y="81"/>
                </a:lnTo>
                <a:lnTo>
                  <a:pt x="102" y="80"/>
                </a:lnTo>
                <a:lnTo>
                  <a:pt x="102" y="80"/>
                </a:lnTo>
                <a:lnTo>
                  <a:pt x="99" y="83"/>
                </a:lnTo>
                <a:lnTo>
                  <a:pt x="97" y="87"/>
                </a:lnTo>
                <a:lnTo>
                  <a:pt x="94" y="95"/>
                </a:lnTo>
                <a:lnTo>
                  <a:pt x="94" y="95"/>
                </a:lnTo>
                <a:close/>
                <a:moveTo>
                  <a:pt x="264" y="360"/>
                </a:moveTo>
                <a:lnTo>
                  <a:pt x="264" y="360"/>
                </a:lnTo>
                <a:lnTo>
                  <a:pt x="266" y="361"/>
                </a:lnTo>
                <a:lnTo>
                  <a:pt x="266" y="361"/>
                </a:lnTo>
                <a:lnTo>
                  <a:pt x="267" y="360"/>
                </a:lnTo>
                <a:lnTo>
                  <a:pt x="267" y="360"/>
                </a:lnTo>
                <a:lnTo>
                  <a:pt x="270" y="358"/>
                </a:lnTo>
                <a:lnTo>
                  <a:pt x="270" y="358"/>
                </a:lnTo>
                <a:lnTo>
                  <a:pt x="273" y="358"/>
                </a:lnTo>
                <a:lnTo>
                  <a:pt x="274" y="360"/>
                </a:lnTo>
                <a:lnTo>
                  <a:pt x="274" y="360"/>
                </a:lnTo>
                <a:lnTo>
                  <a:pt x="276" y="361"/>
                </a:lnTo>
                <a:lnTo>
                  <a:pt x="276" y="361"/>
                </a:lnTo>
                <a:lnTo>
                  <a:pt x="277" y="360"/>
                </a:lnTo>
                <a:lnTo>
                  <a:pt x="277" y="360"/>
                </a:lnTo>
                <a:lnTo>
                  <a:pt x="271" y="355"/>
                </a:lnTo>
                <a:lnTo>
                  <a:pt x="271" y="355"/>
                </a:lnTo>
                <a:lnTo>
                  <a:pt x="270" y="354"/>
                </a:lnTo>
                <a:lnTo>
                  <a:pt x="270" y="354"/>
                </a:lnTo>
                <a:lnTo>
                  <a:pt x="268" y="353"/>
                </a:lnTo>
                <a:lnTo>
                  <a:pt x="267" y="354"/>
                </a:lnTo>
                <a:lnTo>
                  <a:pt x="267" y="354"/>
                </a:lnTo>
                <a:lnTo>
                  <a:pt x="264" y="360"/>
                </a:lnTo>
                <a:lnTo>
                  <a:pt x="264" y="360"/>
                </a:lnTo>
                <a:close/>
                <a:moveTo>
                  <a:pt x="179" y="355"/>
                </a:moveTo>
                <a:lnTo>
                  <a:pt x="179" y="355"/>
                </a:lnTo>
                <a:lnTo>
                  <a:pt x="175" y="358"/>
                </a:lnTo>
                <a:lnTo>
                  <a:pt x="172" y="361"/>
                </a:lnTo>
                <a:lnTo>
                  <a:pt x="172" y="361"/>
                </a:lnTo>
                <a:lnTo>
                  <a:pt x="179" y="364"/>
                </a:lnTo>
                <a:lnTo>
                  <a:pt x="179" y="364"/>
                </a:lnTo>
                <a:lnTo>
                  <a:pt x="180" y="360"/>
                </a:lnTo>
                <a:lnTo>
                  <a:pt x="179" y="355"/>
                </a:lnTo>
                <a:lnTo>
                  <a:pt x="179" y="355"/>
                </a:lnTo>
                <a:close/>
                <a:moveTo>
                  <a:pt x="210" y="87"/>
                </a:moveTo>
                <a:lnTo>
                  <a:pt x="210" y="87"/>
                </a:lnTo>
                <a:lnTo>
                  <a:pt x="216" y="85"/>
                </a:lnTo>
                <a:lnTo>
                  <a:pt x="222" y="84"/>
                </a:lnTo>
                <a:lnTo>
                  <a:pt x="222" y="84"/>
                </a:lnTo>
                <a:lnTo>
                  <a:pt x="214" y="80"/>
                </a:lnTo>
                <a:lnTo>
                  <a:pt x="214" y="80"/>
                </a:lnTo>
                <a:lnTo>
                  <a:pt x="210" y="87"/>
                </a:lnTo>
                <a:lnTo>
                  <a:pt x="210" y="87"/>
                </a:lnTo>
                <a:close/>
                <a:moveTo>
                  <a:pt x="210" y="202"/>
                </a:moveTo>
                <a:lnTo>
                  <a:pt x="210" y="202"/>
                </a:lnTo>
                <a:lnTo>
                  <a:pt x="213" y="201"/>
                </a:lnTo>
                <a:lnTo>
                  <a:pt x="214" y="198"/>
                </a:lnTo>
                <a:lnTo>
                  <a:pt x="214" y="198"/>
                </a:lnTo>
                <a:lnTo>
                  <a:pt x="214" y="191"/>
                </a:lnTo>
                <a:lnTo>
                  <a:pt x="214" y="191"/>
                </a:lnTo>
                <a:lnTo>
                  <a:pt x="214" y="189"/>
                </a:lnTo>
                <a:lnTo>
                  <a:pt x="214" y="189"/>
                </a:lnTo>
                <a:lnTo>
                  <a:pt x="212" y="193"/>
                </a:lnTo>
                <a:lnTo>
                  <a:pt x="212" y="193"/>
                </a:lnTo>
                <a:lnTo>
                  <a:pt x="210" y="195"/>
                </a:lnTo>
                <a:lnTo>
                  <a:pt x="210" y="195"/>
                </a:lnTo>
                <a:lnTo>
                  <a:pt x="210" y="202"/>
                </a:lnTo>
                <a:lnTo>
                  <a:pt x="210" y="202"/>
                </a:lnTo>
                <a:close/>
                <a:moveTo>
                  <a:pt x="220" y="121"/>
                </a:moveTo>
                <a:lnTo>
                  <a:pt x="220" y="121"/>
                </a:lnTo>
                <a:lnTo>
                  <a:pt x="230" y="117"/>
                </a:lnTo>
                <a:lnTo>
                  <a:pt x="230" y="117"/>
                </a:lnTo>
                <a:lnTo>
                  <a:pt x="230" y="112"/>
                </a:lnTo>
                <a:lnTo>
                  <a:pt x="230" y="112"/>
                </a:lnTo>
                <a:lnTo>
                  <a:pt x="224" y="115"/>
                </a:lnTo>
                <a:lnTo>
                  <a:pt x="220" y="121"/>
                </a:lnTo>
                <a:lnTo>
                  <a:pt x="220" y="121"/>
                </a:lnTo>
                <a:close/>
                <a:moveTo>
                  <a:pt x="239" y="121"/>
                </a:moveTo>
                <a:lnTo>
                  <a:pt x="239" y="121"/>
                </a:lnTo>
                <a:lnTo>
                  <a:pt x="234" y="108"/>
                </a:lnTo>
                <a:lnTo>
                  <a:pt x="234" y="108"/>
                </a:lnTo>
                <a:lnTo>
                  <a:pt x="233" y="110"/>
                </a:lnTo>
                <a:lnTo>
                  <a:pt x="233" y="110"/>
                </a:lnTo>
                <a:lnTo>
                  <a:pt x="233" y="114"/>
                </a:lnTo>
                <a:lnTo>
                  <a:pt x="234" y="117"/>
                </a:lnTo>
                <a:lnTo>
                  <a:pt x="234" y="117"/>
                </a:lnTo>
                <a:lnTo>
                  <a:pt x="236" y="120"/>
                </a:lnTo>
                <a:lnTo>
                  <a:pt x="236" y="120"/>
                </a:lnTo>
                <a:lnTo>
                  <a:pt x="237" y="124"/>
                </a:lnTo>
                <a:lnTo>
                  <a:pt x="237" y="124"/>
                </a:lnTo>
                <a:lnTo>
                  <a:pt x="239" y="121"/>
                </a:lnTo>
                <a:lnTo>
                  <a:pt x="239" y="121"/>
                </a:lnTo>
                <a:close/>
                <a:moveTo>
                  <a:pt x="213" y="152"/>
                </a:moveTo>
                <a:lnTo>
                  <a:pt x="213" y="152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12" y="162"/>
                </a:lnTo>
                <a:lnTo>
                  <a:pt x="212" y="162"/>
                </a:lnTo>
                <a:lnTo>
                  <a:pt x="212" y="159"/>
                </a:lnTo>
                <a:lnTo>
                  <a:pt x="214" y="158"/>
                </a:lnTo>
                <a:lnTo>
                  <a:pt x="214" y="158"/>
                </a:lnTo>
                <a:lnTo>
                  <a:pt x="214" y="155"/>
                </a:lnTo>
                <a:lnTo>
                  <a:pt x="213" y="152"/>
                </a:lnTo>
                <a:lnTo>
                  <a:pt x="213" y="152"/>
                </a:lnTo>
                <a:close/>
                <a:moveTo>
                  <a:pt x="68" y="215"/>
                </a:moveTo>
                <a:lnTo>
                  <a:pt x="68" y="215"/>
                </a:lnTo>
                <a:lnTo>
                  <a:pt x="68" y="215"/>
                </a:lnTo>
                <a:lnTo>
                  <a:pt x="68" y="215"/>
                </a:lnTo>
                <a:lnTo>
                  <a:pt x="84" y="208"/>
                </a:lnTo>
                <a:lnTo>
                  <a:pt x="84" y="208"/>
                </a:lnTo>
                <a:lnTo>
                  <a:pt x="82" y="205"/>
                </a:lnTo>
                <a:lnTo>
                  <a:pt x="82" y="205"/>
                </a:lnTo>
                <a:lnTo>
                  <a:pt x="68" y="215"/>
                </a:lnTo>
                <a:lnTo>
                  <a:pt x="68" y="215"/>
                </a:lnTo>
                <a:close/>
                <a:moveTo>
                  <a:pt x="58" y="193"/>
                </a:moveTo>
                <a:lnTo>
                  <a:pt x="58" y="193"/>
                </a:lnTo>
                <a:lnTo>
                  <a:pt x="57" y="205"/>
                </a:lnTo>
                <a:lnTo>
                  <a:pt x="57" y="205"/>
                </a:lnTo>
                <a:lnTo>
                  <a:pt x="61" y="201"/>
                </a:lnTo>
                <a:lnTo>
                  <a:pt x="61" y="201"/>
                </a:lnTo>
                <a:lnTo>
                  <a:pt x="61" y="201"/>
                </a:lnTo>
                <a:lnTo>
                  <a:pt x="61" y="201"/>
                </a:lnTo>
                <a:lnTo>
                  <a:pt x="61" y="195"/>
                </a:lnTo>
                <a:lnTo>
                  <a:pt x="61" y="195"/>
                </a:lnTo>
                <a:lnTo>
                  <a:pt x="58" y="193"/>
                </a:lnTo>
                <a:lnTo>
                  <a:pt x="58" y="193"/>
                </a:lnTo>
                <a:close/>
                <a:moveTo>
                  <a:pt x="233" y="122"/>
                </a:moveTo>
                <a:lnTo>
                  <a:pt x="233" y="122"/>
                </a:lnTo>
                <a:lnTo>
                  <a:pt x="226" y="131"/>
                </a:lnTo>
                <a:lnTo>
                  <a:pt x="226" y="131"/>
                </a:lnTo>
                <a:lnTo>
                  <a:pt x="230" y="129"/>
                </a:lnTo>
                <a:lnTo>
                  <a:pt x="236" y="127"/>
                </a:lnTo>
                <a:lnTo>
                  <a:pt x="236" y="127"/>
                </a:lnTo>
                <a:lnTo>
                  <a:pt x="233" y="122"/>
                </a:lnTo>
                <a:lnTo>
                  <a:pt x="233" y="122"/>
                </a:lnTo>
                <a:close/>
                <a:moveTo>
                  <a:pt x="209" y="291"/>
                </a:moveTo>
                <a:lnTo>
                  <a:pt x="209" y="291"/>
                </a:lnTo>
                <a:lnTo>
                  <a:pt x="217" y="280"/>
                </a:lnTo>
                <a:lnTo>
                  <a:pt x="217" y="280"/>
                </a:lnTo>
                <a:lnTo>
                  <a:pt x="217" y="277"/>
                </a:lnTo>
                <a:lnTo>
                  <a:pt x="217" y="277"/>
                </a:lnTo>
                <a:lnTo>
                  <a:pt x="214" y="282"/>
                </a:lnTo>
                <a:lnTo>
                  <a:pt x="214" y="282"/>
                </a:lnTo>
                <a:lnTo>
                  <a:pt x="213" y="283"/>
                </a:lnTo>
                <a:lnTo>
                  <a:pt x="213" y="283"/>
                </a:lnTo>
                <a:lnTo>
                  <a:pt x="209" y="284"/>
                </a:lnTo>
                <a:lnTo>
                  <a:pt x="209" y="284"/>
                </a:lnTo>
                <a:lnTo>
                  <a:pt x="209" y="284"/>
                </a:lnTo>
                <a:lnTo>
                  <a:pt x="209" y="284"/>
                </a:lnTo>
                <a:lnTo>
                  <a:pt x="210" y="287"/>
                </a:lnTo>
                <a:lnTo>
                  <a:pt x="209" y="289"/>
                </a:lnTo>
                <a:lnTo>
                  <a:pt x="209" y="289"/>
                </a:lnTo>
                <a:lnTo>
                  <a:pt x="207" y="290"/>
                </a:lnTo>
                <a:lnTo>
                  <a:pt x="209" y="291"/>
                </a:lnTo>
                <a:lnTo>
                  <a:pt x="209" y="291"/>
                </a:lnTo>
                <a:close/>
                <a:moveTo>
                  <a:pt x="175" y="382"/>
                </a:moveTo>
                <a:lnTo>
                  <a:pt x="175" y="382"/>
                </a:lnTo>
                <a:lnTo>
                  <a:pt x="189" y="387"/>
                </a:lnTo>
                <a:lnTo>
                  <a:pt x="205" y="388"/>
                </a:lnTo>
                <a:lnTo>
                  <a:pt x="205" y="388"/>
                </a:lnTo>
                <a:lnTo>
                  <a:pt x="189" y="385"/>
                </a:lnTo>
                <a:lnTo>
                  <a:pt x="175" y="382"/>
                </a:lnTo>
                <a:lnTo>
                  <a:pt x="175" y="382"/>
                </a:lnTo>
                <a:close/>
                <a:moveTo>
                  <a:pt x="244" y="198"/>
                </a:moveTo>
                <a:lnTo>
                  <a:pt x="244" y="198"/>
                </a:lnTo>
                <a:lnTo>
                  <a:pt x="243" y="198"/>
                </a:lnTo>
                <a:lnTo>
                  <a:pt x="243" y="198"/>
                </a:lnTo>
                <a:lnTo>
                  <a:pt x="233" y="206"/>
                </a:lnTo>
                <a:lnTo>
                  <a:pt x="233" y="206"/>
                </a:lnTo>
                <a:lnTo>
                  <a:pt x="232" y="209"/>
                </a:lnTo>
                <a:lnTo>
                  <a:pt x="232" y="209"/>
                </a:lnTo>
                <a:lnTo>
                  <a:pt x="243" y="202"/>
                </a:lnTo>
                <a:lnTo>
                  <a:pt x="243" y="202"/>
                </a:lnTo>
                <a:lnTo>
                  <a:pt x="244" y="202"/>
                </a:lnTo>
                <a:lnTo>
                  <a:pt x="244" y="202"/>
                </a:lnTo>
                <a:lnTo>
                  <a:pt x="244" y="198"/>
                </a:lnTo>
                <a:lnTo>
                  <a:pt x="244" y="198"/>
                </a:lnTo>
                <a:close/>
                <a:moveTo>
                  <a:pt x="243" y="347"/>
                </a:moveTo>
                <a:lnTo>
                  <a:pt x="243" y="347"/>
                </a:lnTo>
                <a:lnTo>
                  <a:pt x="237" y="348"/>
                </a:lnTo>
                <a:lnTo>
                  <a:pt x="237" y="348"/>
                </a:lnTo>
                <a:lnTo>
                  <a:pt x="220" y="350"/>
                </a:lnTo>
                <a:lnTo>
                  <a:pt x="220" y="350"/>
                </a:lnTo>
                <a:lnTo>
                  <a:pt x="203" y="348"/>
                </a:lnTo>
                <a:lnTo>
                  <a:pt x="203" y="348"/>
                </a:lnTo>
                <a:lnTo>
                  <a:pt x="197" y="347"/>
                </a:lnTo>
                <a:lnTo>
                  <a:pt x="197" y="347"/>
                </a:lnTo>
                <a:lnTo>
                  <a:pt x="197" y="347"/>
                </a:lnTo>
                <a:lnTo>
                  <a:pt x="197" y="347"/>
                </a:lnTo>
                <a:lnTo>
                  <a:pt x="209" y="350"/>
                </a:lnTo>
                <a:lnTo>
                  <a:pt x="220" y="350"/>
                </a:lnTo>
                <a:lnTo>
                  <a:pt x="232" y="350"/>
                </a:lnTo>
                <a:lnTo>
                  <a:pt x="243" y="347"/>
                </a:lnTo>
                <a:lnTo>
                  <a:pt x="243" y="347"/>
                </a:lnTo>
                <a:close/>
                <a:moveTo>
                  <a:pt x="290" y="357"/>
                </a:moveTo>
                <a:lnTo>
                  <a:pt x="290" y="357"/>
                </a:lnTo>
                <a:lnTo>
                  <a:pt x="294" y="355"/>
                </a:lnTo>
                <a:lnTo>
                  <a:pt x="298" y="353"/>
                </a:lnTo>
                <a:lnTo>
                  <a:pt x="303" y="350"/>
                </a:lnTo>
                <a:lnTo>
                  <a:pt x="304" y="347"/>
                </a:lnTo>
                <a:lnTo>
                  <a:pt x="304" y="347"/>
                </a:lnTo>
                <a:lnTo>
                  <a:pt x="303" y="345"/>
                </a:lnTo>
                <a:lnTo>
                  <a:pt x="301" y="347"/>
                </a:lnTo>
                <a:lnTo>
                  <a:pt x="301" y="347"/>
                </a:lnTo>
                <a:lnTo>
                  <a:pt x="291" y="357"/>
                </a:lnTo>
                <a:lnTo>
                  <a:pt x="291" y="357"/>
                </a:lnTo>
                <a:lnTo>
                  <a:pt x="290" y="357"/>
                </a:lnTo>
                <a:lnTo>
                  <a:pt x="290" y="357"/>
                </a:lnTo>
                <a:close/>
                <a:moveTo>
                  <a:pt x="222" y="280"/>
                </a:moveTo>
                <a:lnTo>
                  <a:pt x="222" y="280"/>
                </a:lnTo>
                <a:lnTo>
                  <a:pt x="222" y="282"/>
                </a:lnTo>
                <a:lnTo>
                  <a:pt x="222" y="282"/>
                </a:lnTo>
                <a:lnTo>
                  <a:pt x="222" y="282"/>
                </a:lnTo>
                <a:lnTo>
                  <a:pt x="223" y="283"/>
                </a:lnTo>
                <a:lnTo>
                  <a:pt x="223" y="283"/>
                </a:lnTo>
                <a:lnTo>
                  <a:pt x="224" y="287"/>
                </a:lnTo>
                <a:lnTo>
                  <a:pt x="224" y="287"/>
                </a:lnTo>
                <a:lnTo>
                  <a:pt x="226" y="287"/>
                </a:lnTo>
                <a:lnTo>
                  <a:pt x="226" y="287"/>
                </a:lnTo>
                <a:lnTo>
                  <a:pt x="226" y="286"/>
                </a:lnTo>
                <a:lnTo>
                  <a:pt x="226" y="286"/>
                </a:lnTo>
                <a:lnTo>
                  <a:pt x="226" y="283"/>
                </a:lnTo>
                <a:lnTo>
                  <a:pt x="229" y="283"/>
                </a:lnTo>
                <a:lnTo>
                  <a:pt x="229" y="283"/>
                </a:lnTo>
                <a:lnTo>
                  <a:pt x="229" y="282"/>
                </a:lnTo>
                <a:lnTo>
                  <a:pt x="229" y="282"/>
                </a:lnTo>
                <a:lnTo>
                  <a:pt x="229" y="279"/>
                </a:lnTo>
                <a:lnTo>
                  <a:pt x="229" y="279"/>
                </a:lnTo>
                <a:lnTo>
                  <a:pt x="222" y="280"/>
                </a:lnTo>
                <a:lnTo>
                  <a:pt x="222" y="280"/>
                </a:lnTo>
                <a:close/>
                <a:moveTo>
                  <a:pt x="37" y="112"/>
                </a:moveTo>
                <a:lnTo>
                  <a:pt x="37" y="112"/>
                </a:lnTo>
                <a:lnTo>
                  <a:pt x="50" y="111"/>
                </a:lnTo>
                <a:lnTo>
                  <a:pt x="50" y="111"/>
                </a:lnTo>
                <a:lnTo>
                  <a:pt x="41" y="107"/>
                </a:lnTo>
                <a:lnTo>
                  <a:pt x="41" y="107"/>
                </a:lnTo>
                <a:lnTo>
                  <a:pt x="37" y="112"/>
                </a:lnTo>
                <a:lnTo>
                  <a:pt x="37" y="112"/>
                </a:lnTo>
                <a:close/>
                <a:moveTo>
                  <a:pt x="11" y="196"/>
                </a:moveTo>
                <a:lnTo>
                  <a:pt x="11" y="196"/>
                </a:lnTo>
                <a:lnTo>
                  <a:pt x="10" y="206"/>
                </a:lnTo>
                <a:lnTo>
                  <a:pt x="10" y="206"/>
                </a:lnTo>
                <a:lnTo>
                  <a:pt x="17" y="201"/>
                </a:lnTo>
                <a:lnTo>
                  <a:pt x="17" y="201"/>
                </a:lnTo>
                <a:lnTo>
                  <a:pt x="14" y="196"/>
                </a:lnTo>
                <a:lnTo>
                  <a:pt x="14" y="196"/>
                </a:lnTo>
                <a:lnTo>
                  <a:pt x="11" y="196"/>
                </a:lnTo>
                <a:lnTo>
                  <a:pt x="11" y="196"/>
                </a:lnTo>
                <a:close/>
                <a:moveTo>
                  <a:pt x="94" y="236"/>
                </a:moveTo>
                <a:lnTo>
                  <a:pt x="94" y="236"/>
                </a:lnTo>
                <a:lnTo>
                  <a:pt x="88" y="240"/>
                </a:lnTo>
                <a:lnTo>
                  <a:pt x="88" y="240"/>
                </a:lnTo>
                <a:lnTo>
                  <a:pt x="91" y="245"/>
                </a:lnTo>
                <a:lnTo>
                  <a:pt x="91" y="245"/>
                </a:lnTo>
                <a:lnTo>
                  <a:pt x="94" y="242"/>
                </a:lnTo>
                <a:lnTo>
                  <a:pt x="94" y="242"/>
                </a:lnTo>
                <a:lnTo>
                  <a:pt x="94" y="236"/>
                </a:lnTo>
                <a:lnTo>
                  <a:pt x="94" y="236"/>
                </a:lnTo>
                <a:close/>
                <a:moveTo>
                  <a:pt x="314" y="341"/>
                </a:moveTo>
                <a:lnTo>
                  <a:pt x="314" y="341"/>
                </a:lnTo>
                <a:lnTo>
                  <a:pt x="321" y="333"/>
                </a:lnTo>
                <a:lnTo>
                  <a:pt x="325" y="326"/>
                </a:lnTo>
                <a:lnTo>
                  <a:pt x="325" y="326"/>
                </a:lnTo>
                <a:lnTo>
                  <a:pt x="322" y="324"/>
                </a:lnTo>
                <a:lnTo>
                  <a:pt x="322" y="324"/>
                </a:lnTo>
                <a:lnTo>
                  <a:pt x="314" y="341"/>
                </a:lnTo>
                <a:lnTo>
                  <a:pt x="314" y="341"/>
                </a:lnTo>
                <a:close/>
                <a:moveTo>
                  <a:pt x="254" y="182"/>
                </a:moveTo>
                <a:lnTo>
                  <a:pt x="254" y="182"/>
                </a:lnTo>
                <a:lnTo>
                  <a:pt x="247" y="185"/>
                </a:lnTo>
                <a:lnTo>
                  <a:pt x="247" y="185"/>
                </a:lnTo>
                <a:lnTo>
                  <a:pt x="246" y="186"/>
                </a:lnTo>
                <a:lnTo>
                  <a:pt x="247" y="189"/>
                </a:lnTo>
                <a:lnTo>
                  <a:pt x="247" y="189"/>
                </a:lnTo>
                <a:lnTo>
                  <a:pt x="247" y="188"/>
                </a:lnTo>
                <a:lnTo>
                  <a:pt x="247" y="188"/>
                </a:lnTo>
                <a:lnTo>
                  <a:pt x="249" y="186"/>
                </a:lnTo>
                <a:lnTo>
                  <a:pt x="250" y="186"/>
                </a:lnTo>
                <a:lnTo>
                  <a:pt x="250" y="186"/>
                </a:lnTo>
                <a:lnTo>
                  <a:pt x="251" y="188"/>
                </a:lnTo>
                <a:lnTo>
                  <a:pt x="251" y="188"/>
                </a:lnTo>
                <a:lnTo>
                  <a:pt x="251" y="189"/>
                </a:lnTo>
                <a:lnTo>
                  <a:pt x="251" y="189"/>
                </a:lnTo>
                <a:lnTo>
                  <a:pt x="254" y="191"/>
                </a:lnTo>
                <a:lnTo>
                  <a:pt x="254" y="191"/>
                </a:lnTo>
                <a:lnTo>
                  <a:pt x="254" y="182"/>
                </a:lnTo>
                <a:lnTo>
                  <a:pt x="254" y="182"/>
                </a:lnTo>
                <a:close/>
                <a:moveTo>
                  <a:pt x="159" y="355"/>
                </a:moveTo>
                <a:lnTo>
                  <a:pt x="159" y="355"/>
                </a:lnTo>
                <a:lnTo>
                  <a:pt x="160" y="351"/>
                </a:lnTo>
                <a:lnTo>
                  <a:pt x="162" y="347"/>
                </a:lnTo>
                <a:lnTo>
                  <a:pt x="162" y="347"/>
                </a:lnTo>
                <a:lnTo>
                  <a:pt x="153" y="351"/>
                </a:lnTo>
                <a:lnTo>
                  <a:pt x="153" y="351"/>
                </a:lnTo>
                <a:lnTo>
                  <a:pt x="159" y="355"/>
                </a:lnTo>
                <a:lnTo>
                  <a:pt x="159" y="355"/>
                </a:lnTo>
                <a:close/>
                <a:moveTo>
                  <a:pt x="94" y="230"/>
                </a:moveTo>
                <a:lnTo>
                  <a:pt x="94" y="230"/>
                </a:lnTo>
                <a:lnTo>
                  <a:pt x="92" y="223"/>
                </a:lnTo>
                <a:lnTo>
                  <a:pt x="92" y="223"/>
                </a:lnTo>
                <a:lnTo>
                  <a:pt x="89" y="226"/>
                </a:lnTo>
                <a:lnTo>
                  <a:pt x="89" y="226"/>
                </a:lnTo>
                <a:lnTo>
                  <a:pt x="87" y="228"/>
                </a:lnTo>
                <a:lnTo>
                  <a:pt x="87" y="228"/>
                </a:lnTo>
                <a:lnTo>
                  <a:pt x="85" y="229"/>
                </a:lnTo>
                <a:lnTo>
                  <a:pt x="85" y="230"/>
                </a:lnTo>
                <a:lnTo>
                  <a:pt x="85" y="230"/>
                </a:lnTo>
                <a:lnTo>
                  <a:pt x="94" y="230"/>
                </a:lnTo>
                <a:lnTo>
                  <a:pt x="94" y="230"/>
                </a:lnTo>
                <a:close/>
                <a:moveTo>
                  <a:pt x="153" y="219"/>
                </a:moveTo>
                <a:lnTo>
                  <a:pt x="153" y="219"/>
                </a:lnTo>
                <a:lnTo>
                  <a:pt x="153" y="219"/>
                </a:lnTo>
                <a:lnTo>
                  <a:pt x="153" y="21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9" y="209"/>
                </a:lnTo>
                <a:lnTo>
                  <a:pt x="156" y="209"/>
                </a:lnTo>
                <a:lnTo>
                  <a:pt x="153" y="209"/>
                </a:lnTo>
                <a:lnTo>
                  <a:pt x="153" y="209"/>
                </a:lnTo>
                <a:lnTo>
                  <a:pt x="153" y="219"/>
                </a:lnTo>
                <a:lnTo>
                  <a:pt x="153" y="219"/>
                </a:lnTo>
                <a:close/>
                <a:moveTo>
                  <a:pt x="168" y="151"/>
                </a:moveTo>
                <a:lnTo>
                  <a:pt x="168" y="151"/>
                </a:lnTo>
                <a:lnTo>
                  <a:pt x="168" y="144"/>
                </a:lnTo>
                <a:lnTo>
                  <a:pt x="166" y="135"/>
                </a:lnTo>
                <a:lnTo>
                  <a:pt x="165" y="128"/>
                </a:lnTo>
                <a:lnTo>
                  <a:pt x="162" y="122"/>
                </a:lnTo>
                <a:lnTo>
                  <a:pt x="162" y="122"/>
                </a:lnTo>
                <a:lnTo>
                  <a:pt x="168" y="151"/>
                </a:lnTo>
                <a:lnTo>
                  <a:pt x="168" y="151"/>
                </a:lnTo>
                <a:close/>
                <a:moveTo>
                  <a:pt x="35" y="245"/>
                </a:moveTo>
                <a:lnTo>
                  <a:pt x="35" y="245"/>
                </a:lnTo>
                <a:lnTo>
                  <a:pt x="38" y="243"/>
                </a:lnTo>
                <a:lnTo>
                  <a:pt x="38" y="243"/>
                </a:lnTo>
                <a:lnTo>
                  <a:pt x="40" y="243"/>
                </a:lnTo>
                <a:lnTo>
                  <a:pt x="40" y="240"/>
                </a:lnTo>
                <a:lnTo>
                  <a:pt x="40" y="240"/>
                </a:lnTo>
                <a:lnTo>
                  <a:pt x="40" y="239"/>
                </a:lnTo>
                <a:lnTo>
                  <a:pt x="40" y="239"/>
                </a:lnTo>
                <a:lnTo>
                  <a:pt x="35" y="237"/>
                </a:lnTo>
                <a:lnTo>
                  <a:pt x="35" y="237"/>
                </a:lnTo>
                <a:lnTo>
                  <a:pt x="34" y="239"/>
                </a:lnTo>
                <a:lnTo>
                  <a:pt x="34" y="239"/>
                </a:lnTo>
                <a:lnTo>
                  <a:pt x="35" y="245"/>
                </a:lnTo>
                <a:lnTo>
                  <a:pt x="35" y="245"/>
                </a:lnTo>
                <a:close/>
                <a:moveTo>
                  <a:pt x="126" y="87"/>
                </a:moveTo>
                <a:lnTo>
                  <a:pt x="126" y="87"/>
                </a:lnTo>
                <a:lnTo>
                  <a:pt x="125" y="87"/>
                </a:lnTo>
                <a:lnTo>
                  <a:pt x="125" y="87"/>
                </a:lnTo>
                <a:lnTo>
                  <a:pt x="124" y="85"/>
                </a:lnTo>
                <a:lnTo>
                  <a:pt x="124" y="83"/>
                </a:lnTo>
                <a:lnTo>
                  <a:pt x="124" y="83"/>
                </a:lnTo>
                <a:lnTo>
                  <a:pt x="126" y="81"/>
                </a:lnTo>
                <a:lnTo>
                  <a:pt x="126" y="81"/>
                </a:lnTo>
                <a:lnTo>
                  <a:pt x="128" y="78"/>
                </a:lnTo>
                <a:lnTo>
                  <a:pt x="128" y="78"/>
                </a:lnTo>
                <a:lnTo>
                  <a:pt x="126" y="77"/>
                </a:lnTo>
                <a:lnTo>
                  <a:pt x="126" y="77"/>
                </a:lnTo>
                <a:lnTo>
                  <a:pt x="119" y="93"/>
                </a:lnTo>
                <a:lnTo>
                  <a:pt x="119" y="93"/>
                </a:lnTo>
                <a:lnTo>
                  <a:pt x="126" y="87"/>
                </a:lnTo>
                <a:lnTo>
                  <a:pt x="126" y="87"/>
                </a:lnTo>
                <a:close/>
                <a:moveTo>
                  <a:pt x="224" y="139"/>
                </a:moveTo>
                <a:lnTo>
                  <a:pt x="224" y="139"/>
                </a:lnTo>
                <a:lnTo>
                  <a:pt x="223" y="141"/>
                </a:lnTo>
                <a:lnTo>
                  <a:pt x="223" y="141"/>
                </a:lnTo>
                <a:lnTo>
                  <a:pt x="224" y="145"/>
                </a:lnTo>
                <a:lnTo>
                  <a:pt x="229" y="148"/>
                </a:lnTo>
                <a:lnTo>
                  <a:pt x="229" y="148"/>
                </a:lnTo>
                <a:lnTo>
                  <a:pt x="230" y="147"/>
                </a:lnTo>
                <a:lnTo>
                  <a:pt x="232" y="147"/>
                </a:lnTo>
                <a:lnTo>
                  <a:pt x="232" y="147"/>
                </a:lnTo>
                <a:lnTo>
                  <a:pt x="232" y="145"/>
                </a:lnTo>
                <a:lnTo>
                  <a:pt x="232" y="142"/>
                </a:lnTo>
                <a:lnTo>
                  <a:pt x="232" y="142"/>
                </a:lnTo>
                <a:lnTo>
                  <a:pt x="229" y="144"/>
                </a:lnTo>
                <a:lnTo>
                  <a:pt x="229" y="144"/>
                </a:lnTo>
                <a:lnTo>
                  <a:pt x="226" y="144"/>
                </a:lnTo>
                <a:lnTo>
                  <a:pt x="224" y="139"/>
                </a:lnTo>
                <a:lnTo>
                  <a:pt x="224" y="139"/>
                </a:lnTo>
                <a:close/>
                <a:moveTo>
                  <a:pt x="44" y="124"/>
                </a:moveTo>
                <a:lnTo>
                  <a:pt x="44" y="124"/>
                </a:lnTo>
                <a:lnTo>
                  <a:pt x="34" y="127"/>
                </a:lnTo>
                <a:lnTo>
                  <a:pt x="34" y="127"/>
                </a:lnTo>
                <a:lnTo>
                  <a:pt x="37" y="128"/>
                </a:lnTo>
                <a:lnTo>
                  <a:pt x="37" y="128"/>
                </a:lnTo>
                <a:lnTo>
                  <a:pt x="41" y="129"/>
                </a:lnTo>
                <a:lnTo>
                  <a:pt x="41" y="129"/>
                </a:lnTo>
                <a:lnTo>
                  <a:pt x="44" y="124"/>
                </a:lnTo>
                <a:lnTo>
                  <a:pt x="44" y="124"/>
                </a:lnTo>
                <a:close/>
                <a:moveTo>
                  <a:pt x="13" y="186"/>
                </a:moveTo>
                <a:lnTo>
                  <a:pt x="13" y="186"/>
                </a:lnTo>
                <a:lnTo>
                  <a:pt x="13" y="188"/>
                </a:lnTo>
                <a:lnTo>
                  <a:pt x="13" y="188"/>
                </a:lnTo>
                <a:lnTo>
                  <a:pt x="23" y="182"/>
                </a:lnTo>
                <a:lnTo>
                  <a:pt x="23" y="182"/>
                </a:lnTo>
                <a:lnTo>
                  <a:pt x="23" y="181"/>
                </a:lnTo>
                <a:lnTo>
                  <a:pt x="23" y="181"/>
                </a:lnTo>
                <a:lnTo>
                  <a:pt x="14" y="181"/>
                </a:lnTo>
                <a:lnTo>
                  <a:pt x="14" y="181"/>
                </a:lnTo>
                <a:lnTo>
                  <a:pt x="13" y="186"/>
                </a:lnTo>
                <a:lnTo>
                  <a:pt x="13" y="186"/>
                </a:lnTo>
                <a:close/>
                <a:moveTo>
                  <a:pt x="241" y="128"/>
                </a:moveTo>
                <a:lnTo>
                  <a:pt x="241" y="128"/>
                </a:lnTo>
                <a:lnTo>
                  <a:pt x="247" y="137"/>
                </a:lnTo>
                <a:lnTo>
                  <a:pt x="247" y="137"/>
                </a:lnTo>
                <a:lnTo>
                  <a:pt x="250" y="135"/>
                </a:lnTo>
                <a:lnTo>
                  <a:pt x="250" y="135"/>
                </a:lnTo>
                <a:lnTo>
                  <a:pt x="243" y="127"/>
                </a:lnTo>
                <a:lnTo>
                  <a:pt x="243" y="127"/>
                </a:lnTo>
                <a:lnTo>
                  <a:pt x="241" y="128"/>
                </a:lnTo>
                <a:lnTo>
                  <a:pt x="241" y="128"/>
                </a:lnTo>
                <a:close/>
                <a:moveTo>
                  <a:pt x="179" y="196"/>
                </a:moveTo>
                <a:lnTo>
                  <a:pt x="179" y="196"/>
                </a:lnTo>
                <a:lnTo>
                  <a:pt x="179" y="195"/>
                </a:lnTo>
                <a:lnTo>
                  <a:pt x="179" y="195"/>
                </a:lnTo>
                <a:lnTo>
                  <a:pt x="175" y="201"/>
                </a:lnTo>
                <a:lnTo>
                  <a:pt x="175" y="201"/>
                </a:lnTo>
                <a:lnTo>
                  <a:pt x="172" y="202"/>
                </a:lnTo>
                <a:lnTo>
                  <a:pt x="170" y="203"/>
                </a:lnTo>
                <a:lnTo>
                  <a:pt x="170" y="203"/>
                </a:lnTo>
                <a:lnTo>
                  <a:pt x="170" y="209"/>
                </a:lnTo>
                <a:lnTo>
                  <a:pt x="170" y="209"/>
                </a:lnTo>
                <a:lnTo>
                  <a:pt x="179" y="196"/>
                </a:lnTo>
                <a:lnTo>
                  <a:pt x="179" y="196"/>
                </a:lnTo>
                <a:close/>
                <a:moveTo>
                  <a:pt x="232" y="269"/>
                </a:moveTo>
                <a:lnTo>
                  <a:pt x="232" y="269"/>
                </a:lnTo>
                <a:lnTo>
                  <a:pt x="232" y="270"/>
                </a:lnTo>
                <a:lnTo>
                  <a:pt x="232" y="270"/>
                </a:lnTo>
                <a:lnTo>
                  <a:pt x="232" y="272"/>
                </a:lnTo>
                <a:lnTo>
                  <a:pt x="232" y="272"/>
                </a:lnTo>
                <a:lnTo>
                  <a:pt x="233" y="273"/>
                </a:lnTo>
                <a:lnTo>
                  <a:pt x="234" y="273"/>
                </a:lnTo>
                <a:lnTo>
                  <a:pt x="234" y="273"/>
                </a:lnTo>
                <a:lnTo>
                  <a:pt x="241" y="272"/>
                </a:lnTo>
                <a:lnTo>
                  <a:pt x="241" y="272"/>
                </a:lnTo>
                <a:lnTo>
                  <a:pt x="241" y="270"/>
                </a:lnTo>
                <a:lnTo>
                  <a:pt x="241" y="270"/>
                </a:lnTo>
                <a:lnTo>
                  <a:pt x="232" y="269"/>
                </a:lnTo>
                <a:lnTo>
                  <a:pt x="232" y="269"/>
                </a:lnTo>
                <a:close/>
                <a:moveTo>
                  <a:pt x="180" y="74"/>
                </a:moveTo>
                <a:lnTo>
                  <a:pt x="180" y="74"/>
                </a:lnTo>
                <a:lnTo>
                  <a:pt x="175" y="71"/>
                </a:lnTo>
                <a:lnTo>
                  <a:pt x="169" y="70"/>
                </a:lnTo>
                <a:lnTo>
                  <a:pt x="169" y="70"/>
                </a:lnTo>
                <a:lnTo>
                  <a:pt x="173" y="74"/>
                </a:lnTo>
                <a:lnTo>
                  <a:pt x="178" y="77"/>
                </a:lnTo>
                <a:lnTo>
                  <a:pt x="178" y="77"/>
                </a:lnTo>
                <a:lnTo>
                  <a:pt x="179" y="75"/>
                </a:lnTo>
                <a:lnTo>
                  <a:pt x="180" y="74"/>
                </a:lnTo>
                <a:lnTo>
                  <a:pt x="180" y="74"/>
                </a:lnTo>
                <a:close/>
                <a:moveTo>
                  <a:pt x="224" y="111"/>
                </a:moveTo>
                <a:lnTo>
                  <a:pt x="224" y="111"/>
                </a:lnTo>
                <a:lnTo>
                  <a:pt x="220" y="112"/>
                </a:lnTo>
                <a:lnTo>
                  <a:pt x="216" y="111"/>
                </a:lnTo>
                <a:lnTo>
                  <a:pt x="216" y="111"/>
                </a:lnTo>
                <a:lnTo>
                  <a:pt x="217" y="118"/>
                </a:lnTo>
                <a:lnTo>
                  <a:pt x="217" y="118"/>
                </a:lnTo>
                <a:lnTo>
                  <a:pt x="224" y="111"/>
                </a:lnTo>
                <a:lnTo>
                  <a:pt x="224" y="111"/>
                </a:lnTo>
                <a:close/>
                <a:moveTo>
                  <a:pt x="119" y="165"/>
                </a:moveTo>
                <a:lnTo>
                  <a:pt x="119" y="165"/>
                </a:lnTo>
                <a:lnTo>
                  <a:pt x="114" y="178"/>
                </a:lnTo>
                <a:lnTo>
                  <a:pt x="114" y="178"/>
                </a:lnTo>
                <a:lnTo>
                  <a:pt x="115" y="176"/>
                </a:lnTo>
                <a:lnTo>
                  <a:pt x="116" y="175"/>
                </a:lnTo>
                <a:lnTo>
                  <a:pt x="116" y="175"/>
                </a:lnTo>
                <a:lnTo>
                  <a:pt x="116" y="174"/>
                </a:lnTo>
                <a:lnTo>
                  <a:pt x="118" y="172"/>
                </a:lnTo>
                <a:lnTo>
                  <a:pt x="118" y="172"/>
                </a:lnTo>
                <a:lnTo>
                  <a:pt x="124" y="166"/>
                </a:lnTo>
                <a:lnTo>
                  <a:pt x="124" y="166"/>
                </a:lnTo>
                <a:lnTo>
                  <a:pt x="125" y="165"/>
                </a:lnTo>
                <a:lnTo>
                  <a:pt x="125" y="165"/>
                </a:lnTo>
                <a:lnTo>
                  <a:pt x="121" y="166"/>
                </a:lnTo>
                <a:lnTo>
                  <a:pt x="119" y="165"/>
                </a:lnTo>
                <a:lnTo>
                  <a:pt x="119" y="165"/>
                </a:lnTo>
                <a:lnTo>
                  <a:pt x="119" y="165"/>
                </a:lnTo>
                <a:close/>
                <a:moveTo>
                  <a:pt x="337" y="286"/>
                </a:moveTo>
                <a:lnTo>
                  <a:pt x="337" y="286"/>
                </a:lnTo>
                <a:lnTo>
                  <a:pt x="335" y="293"/>
                </a:lnTo>
                <a:lnTo>
                  <a:pt x="335" y="293"/>
                </a:lnTo>
                <a:lnTo>
                  <a:pt x="337" y="293"/>
                </a:lnTo>
                <a:lnTo>
                  <a:pt x="338" y="294"/>
                </a:lnTo>
                <a:lnTo>
                  <a:pt x="338" y="294"/>
                </a:lnTo>
                <a:lnTo>
                  <a:pt x="340" y="294"/>
                </a:lnTo>
                <a:lnTo>
                  <a:pt x="340" y="294"/>
                </a:lnTo>
                <a:lnTo>
                  <a:pt x="341" y="294"/>
                </a:lnTo>
                <a:lnTo>
                  <a:pt x="341" y="294"/>
                </a:lnTo>
                <a:lnTo>
                  <a:pt x="340" y="290"/>
                </a:lnTo>
                <a:lnTo>
                  <a:pt x="337" y="286"/>
                </a:lnTo>
                <a:lnTo>
                  <a:pt x="337" y="286"/>
                </a:lnTo>
                <a:close/>
                <a:moveTo>
                  <a:pt x="160" y="247"/>
                </a:moveTo>
                <a:lnTo>
                  <a:pt x="160" y="247"/>
                </a:lnTo>
                <a:lnTo>
                  <a:pt x="158" y="249"/>
                </a:lnTo>
                <a:lnTo>
                  <a:pt x="158" y="250"/>
                </a:lnTo>
                <a:lnTo>
                  <a:pt x="158" y="250"/>
                </a:lnTo>
                <a:lnTo>
                  <a:pt x="156" y="250"/>
                </a:lnTo>
                <a:lnTo>
                  <a:pt x="156" y="250"/>
                </a:lnTo>
                <a:lnTo>
                  <a:pt x="155" y="252"/>
                </a:lnTo>
                <a:lnTo>
                  <a:pt x="155" y="253"/>
                </a:lnTo>
                <a:lnTo>
                  <a:pt x="155" y="253"/>
                </a:lnTo>
                <a:lnTo>
                  <a:pt x="156" y="256"/>
                </a:lnTo>
                <a:lnTo>
                  <a:pt x="156" y="256"/>
                </a:lnTo>
                <a:lnTo>
                  <a:pt x="156" y="257"/>
                </a:lnTo>
                <a:lnTo>
                  <a:pt x="158" y="259"/>
                </a:lnTo>
                <a:lnTo>
                  <a:pt x="158" y="259"/>
                </a:lnTo>
                <a:lnTo>
                  <a:pt x="160" y="247"/>
                </a:lnTo>
                <a:lnTo>
                  <a:pt x="160" y="247"/>
                </a:lnTo>
                <a:close/>
                <a:moveTo>
                  <a:pt x="136" y="152"/>
                </a:moveTo>
                <a:lnTo>
                  <a:pt x="136" y="152"/>
                </a:lnTo>
                <a:lnTo>
                  <a:pt x="136" y="152"/>
                </a:lnTo>
                <a:lnTo>
                  <a:pt x="136" y="152"/>
                </a:lnTo>
                <a:lnTo>
                  <a:pt x="124" y="162"/>
                </a:lnTo>
                <a:lnTo>
                  <a:pt x="124" y="162"/>
                </a:lnTo>
                <a:lnTo>
                  <a:pt x="126" y="161"/>
                </a:lnTo>
                <a:lnTo>
                  <a:pt x="126" y="161"/>
                </a:lnTo>
                <a:lnTo>
                  <a:pt x="132" y="159"/>
                </a:lnTo>
                <a:lnTo>
                  <a:pt x="135" y="155"/>
                </a:lnTo>
                <a:lnTo>
                  <a:pt x="135" y="155"/>
                </a:lnTo>
                <a:lnTo>
                  <a:pt x="136" y="152"/>
                </a:lnTo>
                <a:lnTo>
                  <a:pt x="136" y="152"/>
                </a:lnTo>
                <a:close/>
                <a:moveTo>
                  <a:pt x="25" y="230"/>
                </a:moveTo>
                <a:lnTo>
                  <a:pt x="25" y="230"/>
                </a:lnTo>
                <a:lnTo>
                  <a:pt x="20" y="235"/>
                </a:lnTo>
                <a:lnTo>
                  <a:pt x="20" y="235"/>
                </a:lnTo>
                <a:lnTo>
                  <a:pt x="20" y="235"/>
                </a:lnTo>
                <a:lnTo>
                  <a:pt x="20" y="236"/>
                </a:lnTo>
                <a:lnTo>
                  <a:pt x="20" y="236"/>
                </a:lnTo>
                <a:lnTo>
                  <a:pt x="28" y="233"/>
                </a:lnTo>
                <a:lnTo>
                  <a:pt x="28" y="233"/>
                </a:lnTo>
                <a:lnTo>
                  <a:pt x="28" y="232"/>
                </a:lnTo>
                <a:lnTo>
                  <a:pt x="25" y="230"/>
                </a:lnTo>
                <a:lnTo>
                  <a:pt x="25" y="230"/>
                </a:lnTo>
                <a:close/>
                <a:moveTo>
                  <a:pt x="108" y="284"/>
                </a:moveTo>
                <a:lnTo>
                  <a:pt x="108" y="284"/>
                </a:lnTo>
                <a:lnTo>
                  <a:pt x="102" y="287"/>
                </a:lnTo>
                <a:lnTo>
                  <a:pt x="99" y="290"/>
                </a:lnTo>
                <a:lnTo>
                  <a:pt x="99" y="290"/>
                </a:lnTo>
                <a:lnTo>
                  <a:pt x="104" y="290"/>
                </a:lnTo>
                <a:lnTo>
                  <a:pt x="104" y="290"/>
                </a:lnTo>
                <a:lnTo>
                  <a:pt x="105" y="290"/>
                </a:lnTo>
                <a:lnTo>
                  <a:pt x="105" y="290"/>
                </a:lnTo>
                <a:lnTo>
                  <a:pt x="108" y="284"/>
                </a:lnTo>
                <a:lnTo>
                  <a:pt x="108" y="284"/>
                </a:lnTo>
                <a:close/>
                <a:moveTo>
                  <a:pt x="18" y="166"/>
                </a:moveTo>
                <a:lnTo>
                  <a:pt x="18" y="166"/>
                </a:lnTo>
                <a:lnTo>
                  <a:pt x="17" y="172"/>
                </a:lnTo>
                <a:lnTo>
                  <a:pt x="17" y="172"/>
                </a:lnTo>
                <a:lnTo>
                  <a:pt x="27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6"/>
                </a:lnTo>
                <a:lnTo>
                  <a:pt x="18" y="166"/>
                </a:lnTo>
                <a:lnTo>
                  <a:pt x="18" y="166"/>
                </a:lnTo>
                <a:close/>
                <a:moveTo>
                  <a:pt x="162" y="161"/>
                </a:moveTo>
                <a:lnTo>
                  <a:pt x="162" y="161"/>
                </a:lnTo>
                <a:lnTo>
                  <a:pt x="160" y="154"/>
                </a:lnTo>
                <a:lnTo>
                  <a:pt x="160" y="154"/>
                </a:lnTo>
                <a:lnTo>
                  <a:pt x="158" y="159"/>
                </a:lnTo>
                <a:lnTo>
                  <a:pt x="158" y="159"/>
                </a:lnTo>
                <a:lnTo>
                  <a:pt x="156" y="161"/>
                </a:lnTo>
                <a:lnTo>
                  <a:pt x="156" y="162"/>
                </a:lnTo>
                <a:lnTo>
                  <a:pt x="156" y="162"/>
                </a:lnTo>
                <a:lnTo>
                  <a:pt x="162" y="161"/>
                </a:lnTo>
                <a:lnTo>
                  <a:pt x="162" y="161"/>
                </a:lnTo>
                <a:close/>
                <a:moveTo>
                  <a:pt x="91" y="161"/>
                </a:moveTo>
                <a:lnTo>
                  <a:pt x="91" y="161"/>
                </a:lnTo>
                <a:lnTo>
                  <a:pt x="91" y="162"/>
                </a:lnTo>
                <a:lnTo>
                  <a:pt x="91" y="162"/>
                </a:lnTo>
                <a:lnTo>
                  <a:pt x="91" y="164"/>
                </a:lnTo>
                <a:lnTo>
                  <a:pt x="89" y="165"/>
                </a:lnTo>
                <a:lnTo>
                  <a:pt x="89" y="165"/>
                </a:lnTo>
                <a:lnTo>
                  <a:pt x="89" y="165"/>
                </a:lnTo>
                <a:lnTo>
                  <a:pt x="89" y="165"/>
                </a:lnTo>
                <a:lnTo>
                  <a:pt x="88" y="169"/>
                </a:lnTo>
                <a:lnTo>
                  <a:pt x="87" y="174"/>
                </a:lnTo>
                <a:lnTo>
                  <a:pt x="87" y="174"/>
                </a:lnTo>
                <a:lnTo>
                  <a:pt x="89" y="174"/>
                </a:lnTo>
                <a:lnTo>
                  <a:pt x="89" y="174"/>
                </a:lnTo>
                <a:lnTo>
                  <a:pt x="91" y="168"/>
                </a:lnTo>
                <a:lnTo>
                  <a:pt x="91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59"/>
                </a:lnTo>
                <a:lnTo>
                  <a:pt x="94" y="159"/>
                </a:lnTo>
                <a:lnTo>
                  <a:pt x="94" y="159"/>
                </a:lnTo>
                <a:lnTo>
                  <a:pt x="94" y="159"/>
                </a:lnTo>
                <a:lnTo>
                  <a:pt x="91" y="161"/>
                </a:lnTo>
                <a:lnTo>
                  <a:pt x="91" y="161"/>
                </a:lnTo>
                <a:close/>
                <a:moveTo>
                  <a:pt x="196" y="209"/>
                </a:moveTo>
                <a:lnTo>
                  <a:pt x="196" y="209"/>
                </a:lnTo>
                <a:lnTo>
                  <a:pt x="196" y="209"/>
                </a:lnTo>
                <a:lnTo>
                  <a:pt x="196" y="209"/>
                </a:lnTo>
                <a:lnTo>
                  <a:pt x="186" y="220"/>
                </a:lnTo>
                <a:lnTo>
                  <a:pt x="186" y="220"/>
                </a:lnTo>
                <a:lnTo>
                  <a:pt x="187" y="220"/>
                </a:lnTo>
                <a:lnTo>
                  <a:pt x="187" y="220"/>
                </a:lnTo>
                <a:lnTo>
                  <a:pt x="195" y="215"/>
                </a:lnTo>
                <a:lnTo>
                  <a:pt x="195" y="215"/>
                </a:lnTo>
                <a:lnTo>
                  <a:pt x="195" y="215"/>
                </a:lnTo>
                <a:lnTo>
                  <a:pt x="195" y="215"/>
                </a:lnTo>
                <a:lnTo>
                  <a:pt x="196" y="209"/>
                </a:lnTo>
                <a:lnTo>
                  <a:pt x="196" y="209"/>
                </a:lnTo>
                <a:close/>
                <a:moveTo>
                  <a:pt x="267" y="164"/>
                </a:moveTo>
                <a:lnTo>
                  <a:pt x="267" y="164"/>
                </a:lnTo>
                <a:lnTo>
                  <a:pt x="266" y="166"/>
                </a:lnTo>
                <a:lnTo>
                  <a:pt x="266" y="166"/>
                </a:lnTo>
                <a:lnTo>
                  <a:pt x="264" y="166"/>
                </a:lnTo>
                <a:lnTo>
                  <a:pt x="264" y="166"/>
                </a:lnTo>
                <a:lnTo>
                  <a:pt x="266" y="171"/>
                </a:lnTo>
                <a:lnTo>
                  <a:pt x="266" y="171"/>
                </a:lnTo>
                <a:lnTo>
                  <a:pt x="270" y="169"/>
                </a:lnTo>
                <a:lnTo>
                  <a:pt x="270" y="169"/>
                </a:lnTo>
                <a:lnTo>
                  <a:pt x="270" y="166"/>
                </a:lnTo>
                <a:lnTo>
                  <a:pt x="267" y="164"/>
                </a:lnTo>
                <a:lnTo>
                  <a:pt x="267" y="164"/>
                </a:lnTo>
                <a:close/>
                <a:moveTo>
                  <a:pt x="132" y="134"/>
                </a:moveTo>
                <a:lnTo>
                  <a:pt x="132" y="134"/>
                </a:lnTo>
                <a:lnTo>
                  <a:pt x="124" y="141"/>
                </a:lnTo>
                <a:lnTo>
                  <a:pt x="124" y="141"/>
                </a:lnTo>
                <a:lnTo>
                  <a:pt x="133" y="137"/>
                </a:lnTo>
                <a:lnTo>
                  <a:pt x="133" y="137"/>
                </a:lnTo>
                <a:lnTo>
                  <a:pt x="132" y="134"/>
                </a:lnTo>
                <a:lnTo>
                  <a:pt x="132" y="134"/>
                </a:lnTo>
                <a:close/>
                <a:moveTo>
                  <a:pt x="151" y="121"/>
                </a:moveTo>
                <a:lnTo>
                  <a:pt x="151" y="121"/>
                </a:lnTo>
                <a:lnTo>
                  <a:pt x="155" y="120"/>
                </a:lnTo>
                <a:lnTo>
                  <a:pt x="155" y="120"/>
                </a:lnTo>
                <a:lnTo>
                  <a:pt x="152" y="112"/>
                </a:lnTo>
                <a:lnTo>
                  <a:pt x="152" y="112"/>
                </a:lnTo>
                <a:lnTo>
                  <a:pt x="149" y="117"/>
                </a:lnTo>
                <a:lnTo>
                  <a:pt x="149" y="117"/>
                </a:lnTo>
                <a:lnTo>
                  <a:pt x="151" y="121"/>
                </a:lnTo>
                <a:lnTo>
                  <a:pt x="151" y="121"/>
                </a:lnTo>
                <a:close/>
                <a:moveTo>
                  <a:pt x="268" y="290"/>
                </a:moveTo>
                <a:lnTo>
                  <a:pt x="268" y="290"/>
                </a:lnTo>
                <a:lnTo>
                  <a:pt x="268" y="290"/>
                </a:lnTo>
                <a:lnTo>
                  <a:pt x="268" y="290"/>
                </a:lnTo>
                <a:lnTo>
                  <a:pt x="268" y="284"/>
                </a:lnTo>
                <a:lnTo>
                  <a:pt x="268" y="284"/>
                </a:lnTo>
                <a:lnTo>
                  <a:pt x="270" y="279"/>
                </a:lnTo>
                <a:lnTo>
                  <a:pt x="270" y="273"/>
                </a:lnTo>
                <a:lnTo>
                  <a:pt x="270" y="273"/>
                </a:lnTo>
                <a:lnTo>
                  <a:pt x="270" y="272"/>
                </a:lnTo>
                <a:lnTo>
                  <a:pt x="270" y="272"/>
                </a:lnTo>
                <a:lnTo>
                  <a:pt x="270" y="270"/>
                </a:lnTo>
                <a:lnTo>
                  <a:pt x="270" y="270"/>
                </a:lnTo>
                <a:lnTo>
                  <a:pt x="264" y="270"/>
                </a:lnTo>
                <a:lnTo>
                  <a:pt x="264" y="270"/>
                </a:lnTo>
                <a:lnTo>
                  <a:pt x="266" y="272"/>
                </a:lnTo>
                <a:lnTo>
                  <a:pt x="266" y="272"/>
                </a:lnTo>
                <a:lnTo>
                  <a:pt x="267" y="272"/>
                </a:lnTo>
                <a:lnTo>
                  <a:pt x="268" y="273"/>
                </a:lnTo>
                <a:lnTo>
                  <a:pt x="268" y="273"/>
                </a:lnTo>
                <a:lnTo>
                  <a:pt x="268" y="276"/>
                </a:lnTo>
                <a:lnTo>
                  <a:pt x="268" y="276"/>
                </a:lnTo>
                <a:lnTo>
                  <a:pt x="268" y="283"/>
                </a:lnTo>
                <a:lnTo>
                  <a:pt x="268" y="283"/>
                </a:lnTo>
                <a:lnTo>
                  <a:pt x="268" y="290"/>
                </a:lnTo>
                <a:lnTo>
                  <a:pt x="268" y="290"/>
                </a:lnTo>
                <a:close/>
                <a:moveTo>
                  <a:pt x="65" y="311"/>
                </a:moveTo>
                <a:lnTo>
                  <a:pt x="65" y="311"/>
                </a:lnTo>
                <a:lnTo>
                  <a:pt x="81" y="320"/>
                </a:lnTo>
                <a:lnTo>
                  <a:pt x="81" y="320"/>
                </a:lnTo>
                <a:lnTo>
                  <a:pt x="79" y="318"/>
                </a:lnTo>
                <a:lnTo>
                  <a:pt x="79" y="318"/>
                </a:lnTo>
                <a:lnTo>
                  <a:pt x="78" y="317"/>
                </a:lnTo>
                <a:lnTo>
                  <a:pt x="77" y="317"/>
                </a:lnTo>
                <a:lnTo>
                  <a:pt x="77" y="317"/>
                </a:lnTo>
                <a:lnTo>
                  <a:pt x="75" y="317"/>
                </a:lnTo>
                <a:lnTo>
                  <a:pt x="74" y="316"/>
                </a:lnTo>
                <a:lnTo>
                  <a:pt x="74" y="316"/>
                </a:lnTo>
                <a:lnTo>
                  <a:pt x="72" y="314"/>
                </a:lnTo>
                <a:lnTo>
                  <a:pt x="72" y="314"/>
                </a:lnTo>
                <a:lnTo>
                  <a:pt x="67" y="311"/>
                </a:lnTo>
                <a:lnTo>
                  <a:pt x="67" y="311"/>
                </a:lnTo>
                <a:lnTo>
                  <a:pt x="67" y="310"/>
                </a:lnTo>
                <a:lnTo>
                  <a:pt x="65" y="311"/>
                </a:lnTo>
                <a:lnTo>
                  <a:pt x="65" y="311"/>
                </a:lnTo>
                <a:close/>
                <a:moveTo>
                  <a:pt x="129" y="154"/>
                </a:moveTo>
                <a:lnTo>
                  <a:pt x="129" y="154"/>
                </a:lnTo>
                <a:lnTo>
                  <a:pt x="129" y="154"/>
                </a:lnTo>
                <a:lnTo>
                  <a:pt x="129" y="154"/>
                </a:lnTo>
                <a:lnTo>
                  <a:pt x="121" y="155"/>
                </a:lnTo>
                <a:lnTo>
                  <a:pt x="121" y="155"/>
                </a:lnTo>
                <a:lnTo>
                  <a:pt x="119" y="161"/>
                </a:lnTo>
                <a:lnTo>
                  <a:pt x="119" y="161"/>
                </a:lnTo>
                <a:lnTo>
                  <a:pt x="129" y="154"/>
                </a:lnTo>
                <a:lnTo>
                  <a:pt x="129" y="154"/>
                </a:lnTo>
                <a:close/>
                <a:moveTo>
                  <a:pt x="30" y="237"/>
                </a:moveTo>
                <a:lnTo>
                  <a:pt x="30" y="237"/>
                </a:lnTo>
                <a:lnTo>
                  <a:pt x="21" y="239"/>
                </a:lnTo>
                <a:lnTo>
                  <a:pt x="21" y="239"/>
                </a:lnTo>
                <a:lnTo>
                  <a:pt x="23" y="243"/>
                </a:lnTo>
                <a:lnTo>
                  <a:pt x="23" y="243"/>
                </a:lnTo>
                <a:lnTo>
                  <a:pt x="30" y="237"/>
                </a:lnTo>
                <a:lnTo>
                  <a:pt x="30" y="237"/>
                </a:lnTo>
                <a:lnTo>
                  <a:pt x="30" y="237"/>
                </a:lnTo>
                <a:lnTo>
                  <a:pt x="30" y="237"/>
                </a:lnTo>
                <a:close/>
                <a:moveTo>
                  <a:pt x="149" y="101"/>
                </a:moveTo>
                <a:lnTo>
                  <a:pt x="149" y="101"/>
                </a:lnTo>
                <a:lnTo>
                  <a:pt x="146" y="104"/>
                </a:lnTo>
                <a:lnTo>
                  <a:pt x="146" y="104"/>
                </a:lnTo>
                <a:lnTo>
                  <a:pt x="145" y="107"/>
                </a:lnTo>
                <a:lnTo>
                  <a:pt x="146" y="108"/>
                </a:lnTo>
                <a:lnTo>
                  <a:pt x="146" y="108"/>
                </a:lnTo>
                <a:lnTo>
                  <a:pt x="151" y="107"/>
                </a:lnTo>
                <a:lnTo>
                  <a:pt x="151" y="107"/>
                </a:lnTo>
                <a:lnTo>
                  <a:pt x="149" y="101"/>
                </a:lnTo>
                <a:lnTo>
                  <a:pt x="149" y="101"/>
                </a:lnTo>
                <a:close/>
                <a:moveTo>
                  <a:pt x="196" y="74"/>
                </a:moveTo>
                <a:lnTo>
                  <a:pt x="196" y="74"/>
                </a:lnTo>
                <a:lnTo>
                  <a:pt x="200" y="75"/>
                </a:lnTo>
                <a:lnTo>
                  <a:pt x="200" y="75"/>
                </a:lnTo>
                <a:lnTo>
                  <a:pt x="202" y="75"/>
                </a:lnTo>
                <a:lnTo>
                  <a:pt x="203" y="77"/>
                </a:lnTo>
                <a:lnTo>
                  <a:pt x="203" y="77"/>
                </a:lnTo>
                <a:lnTo>
                  <a:pt x="203" y="78"/>
                </a:lnTo>
                <a:lnTo>
                  <a:pt x="203" y="78"/>
                </a:lnTo>
                <a:lnTo>
                  <a:pt x="209" y="77"/>
                </a:lnTo>
                <a:lnTo>
                  <a:pt x="209" y="77"/>
                </a:lnTo>
                <a:lnTo>
                  <a:pt x="196" y="73"/>
                </a:lnTo>
                <a:lnTo>
                  <a:pt x="196" y="73"/>
                </a:lnTo>
                <a:lnTo>
                  <a:pt x="196" y="74"/>
                </a:lnTo>
                <a:lnTo>
                  <a:pt x="196" y="74"/>
                </a:lnTo>
                <a:close/>
                <a:moveTo>
                  <a:pt x="136" y="226"/>
                </a:moveTo>
                <a:lnTo>
                  <a:pt x="136" y="226"/>
                </a:lnTo>
                <a:lnTo>
                  <a:pt x="138" y="230"/>
                </a:lnTo>
                <a:lnTo>
                  <a:pt x="138" y="230"/>
                </a:lnTo>
                <a:lnTo>
                  <a:pt x="138" y="233"/>
                </a:lnTo>
                <a:lnTo>
                  <a:pt x="138" y="233"/>
                </a:lnTo>
                <a:lnTo>
                  <a:pt x="138" y="235"/>
                </a:lnTo>
                <a:lnTo>
                  <a:pt x="138" y="235"/>
                </a:lnTo>
                <a:lnTo>
                  <a:pt x="138" y="245"/>
                </a:lnTo>
                <a:lnTo>
                  <a:pt x="138" y="245"/>
                </a:lnTo>
                <a:lnTo>
                  <a:pt x="138" y="245"/>
                </a:lnTo>
                <a:lnTo>
                  <a:pt x="138" y="245"/>
                </a:lnTo>
                <a:lnTo>
                  <a:pt x="139" y="245"/>
                </a:lnTo>
                <a:lnTo>
                  <a:pt x="139" y="245"/>
                </a:lnTo>
                <a:lnTo>
                  <a:pt x="138" y="226"/>
                </a:lnTo>
                <a:lnTo>
                  <a:pt x="138" y="226"/>
                </a:lnTo>
                <a:lnTo>
                  <a:pt x="136" y="226"/>
                </a:lnTo>
                <a:lnTo>
                  <a:pt x="136" y="226"/>
                </a:lnTo>
                <a:close/>
                <a:moveTo>
                  <a:pt x="160" y="360"/>
                </a:moveTo>
                <a:lnTo>
                  <a:pt x="160" y="360"/>
                </a:lnTo>
                <a:lnTo>
                  <a:pt x="158" y="367"/>
                </a:lnTo>
                <a:lnTo>
                  <a:pt x="158" y="367"/>
                </a:lnTo>
                <a:lnTo>
                  <a:pt x="165" y="363"/>
                </a:lnTo>
                <a:lnTo>
                  <a:pt x="165" y="363"/>
                </a:lnTo>
                <a:lnTo>
                  <a:pt x="160" y="360"/>
                </a:lnTo>
                <a:lnTo>
                  <a:pt x="160" y="360"/>
                </a:lnTo>
                <a:close/>
                <a:moveTo>
                  <a:pt x="34" y="267"/>
                </a:moveTo>
                <a:lnTo>
                  <a:pt x="34" y="267"/>
                </a:lnTo>
                <a:lnTo>
                  <a:pt x="40" y="260"/>
                </a:lnTo>
                <a:lnTo>
                  <a:pt x="40" y="260"/>
                </a:lnTo>
                <a:lnTo>
                  <a:pt x="31" y="263"/>
                </a:lnTo>
                <a:lnTo>
                  <a:pt x="31" y="263"/>
                </a:lnTo>
                <a:lnTo>
                  <a:pt x="34" y="267"/>
                </a:lnTo>
                <a:lnTo>
                  <a:pt x="34" y="267"/>
                </a:lnTo>
                <a:close/>
                <a:moveTo>
                  <a:pt x="91" y="269"/>
                </a:moveTo>
                <a:lnTo>
                  <a:pt x="91" y="269"/>
                </a:lnTo>
                <a:lnTo>
                  <a:pt x="92" y="272"/>
                </a:lnTo>
                <a:lnTo>
                  <a:pt x="91" y="273"/>
                </a:lnTo>
                <a:lnTo>
                  <a:pt x="91" y="273"/>
                </a:lnTo>
                <a:lnTo>
                  <a:pt x="91" y="274"/>
                </a:lnTo>
                <a:lnTo>
                  <a:pt x="91" y="274"/>
                </a:lnTo>
                <a:lnTo>
                  <a:pt x="92" y="279"/>
                </a:lnTo>
                <a:lnTo>
                  <a:pt x="92" y="279"/>
                </a:lnTo>
                <a:lnTo>
                  <a:pt x="92" y="279"/>
                </a:lnTo>
                <a:lnTo>
                  <a:pt x="92" y="279"/>
                </a:lnTo>
                <a:lnTo>
                  <a:pt x="95" y="273"/>
                </a:lnTo>
                <a:lnTo>
                  <a:pt x="95" y="273"/>
                </a:lnTo>
                <a:lnTo>
                  <a:pt x="94" y="272"/>
                </a:lnTo>
                <a:lnTo>
                  <a:pt x="95" y="269"/>
                </a:lnTo>
                <a:lnTo>
                  <a:pt x="95" y="269"/>
                </a:lnTo>
                <a:lnTo>
                  <a:pt x="91" y="269"/>
                </a:lnTo>
                <a:lnTo>
                  <a:pt x="91" y="269"/>
                </a:lnTo>
                <a:close/>
                <a:moveTo>
                  <a:pt x="28" y="129"/>
                </a:moveTo>
                <a:lnTo>
                  <a:pt x="28" y="129"/>
                </a:lnTo>
                <a:lnTo>
                  <a:pt x="28" y="127"/>
                </a:lnTo>
                <a:lnTo>
                  <a:pt x="28" y="127"/>
                </a:lnTo>
                <a:lnTo>
                  <a:pt x="23" y="139"/>
                </a:lnTo>
                <a:lnTo>
                  <a:pt x="23" y="139"/>
                </a:lnTo>
                <a:lnTo>
                  <a:pt x="24" y="137"/>
                </a:lnTo>
                <a:lnTo>
                  <a:pt x="24" y="137"/>
                </a:lnTo>
                <a:lnTo>
                  <a:pt x="25" y="135"/>
                </a:lnTo>
                <a:lnTo>
                  <a:pt x="25" y="135"/>
                </a:lnTo>
                <a:lnTo>
                  <a:pt x="28" y="129"/>
                </a:lnTo>
                <a:lnTo>
                  <a:pt x="28" y="129"/>
                </a:lnTo>
                <a:close/>
                <a:moveTo>
                  <a:pt x="217" y="165"/>
                </a:moveTo>
                <a:lnTo>
                  <a:pt x="217" y="165"/>
                </a:lnTo>
                <a:lnTo>
                  <a:pt x="217" y="165"/>
                </a:lnTo>
                <a:lnTo>
                  <a:pt x="217" y="165"/>
                </a:lnTo>
                <a:lnTo>
                  <a:pt x="217" y="169"/>
                </a:lnTo>
                <a:lnTo>
                  <a:pt x="217" y="169"/>
                </a:lnTo>
                <a:lnTo>
                  <a:pt x="219" y="171"/>
                </a:lnTo>
                <a:lnTo>
                  <a:pt x="219" y="171"/>
                </a:lnTo>
                <a:lnTo>
                  <a:pt x="220" y="172"/>
                </a:lnTo>
                <a:lnTo>
                  <a:pt x="220" y="172"/>
                </a:lnTo>
                <a:lnTo>
                  <a:pt x="219" y="179"/>
                </a:lnTo>
                <a:lnTo>
                  <a:pt x="219" y="179"/>
                </a:lnTo>
                <a:lnTo>
                  <a:pt x="219" y="181"/>
                </a:lnTo>
                <a:lnTo>
                  <a:pt x="219" y="181"/>
                </a:lnTo>
                <a:lnTo>
                  <a:pt x="220" y="181"/>
                </a:lnTo>
                <a:lnTo>
                  <a:pt x="222" y="179"/>
                </a:lnTo>
                <a:lnTo>
                  <a:pt x="222" y="179"/>
                </a:lnTo>
                <a:lnTo>
                  <a:pt x="220" y="174"/>
                </a:lnTo>
                <a:lnTo>
                  <a:pt x="219" y="168"/>
                </a:lnTo>
                <a:lnTo>
                  <a:pt x="219" y="168"/>
                </a:lnTo>
                <a:lnTo>
                  <a:pt x="217" y="165"/>
                </a:lnTo>
                <a:lnTo>
                  <a:pt x="217" y="165"/>
                </a:lnTo>
                <a:close/>
                <a:moveTo>
                  <a:pt x="203" y="188"/>
                </a:moveTo>
                <a:lnTo>
                  <a:pt x="203" y="188"/>
                </a:lnTo>
                <a:lnTo>
                  <a:pt x="203" y="188"/>
                </a:lnTo>
                <a:lnTo>
                  <a:pt x="203" y="188"/>
                </a:lnTo>
                <a:lnTo>
                  <a:pt x="206" y="183"/>
                </a:lnTo>
                <a:lnTo>
                  <a:pt x="206" y="183"/>
                </a:lnTo>
                <a:lnTo>
                  <a:pt x="206" y="182"/>
                </a:lnTo>
                <a:lnTo>
                  <a:pt x="206" y="181"/>
                </a:lnTo>
                <a:lnTo>
                  <a:pt x="206" y="181"/>
                </a:lnTo>
                <a:lnTo>
                  <a:pt x="205" y="179"/>
                </a:lnTo>
                <a:lnTo>
                  <a:pt x="205" y="179"/>
                </a:lnTo>
                <a:lnTo>
                  <a:pt x="203" y="179"/>
                </a:lnTo>
                <a:lnTo>
                  <a:pt x="203" y="179"/>
                </a:lnTo>
                <a:lnTo>
                  <a:pt x="203" y="188"/>
                </a:lnTo>
                <a:lnTo>
                  <a:pt x="203" y="188"/>
                </a:lnTo>
                <a:close/>
                <a:moveTo>
                  <a:pt x="115" y="299"/>
                </a:moveTo>
                <a:lnTo>
                  <a:pt x="115" y="299"/>
                </a:lnTo>
                <a:lnTo>
                  <a:pt x="112" y="301"/>
                </a:lnTo>
                <a:lnTo>
                  <a:pt x="111" y="306"/>
                </a:lnTo>
                <a:lnTo>
                  <a:pt x="111" y="306"/>
                </a:lnTo>
                <a:lnTo>
                  <a:pt x="118" y="304"/>
                </a:lnTo>
                <a:lnTo>
                  <a:pt x="118" y="304"/>
                </a:lnTo>
                <a:lnTo>
                  <a:pt x="115" y="299"/>
                </a:lnTo>
                <a:lnTo>
                  <a:pt x="115" y="299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8" y="282"/>
                </a:lnTo>
                <a:lnTo>
                  <a:pt x="40" y="282"/>
                </a:lnTo>
                <a:lnTo>
                  <a:pt x="40" y="282"/>
                </a:lnTo>
                <a:lnTo>
                  <a:pt x="38" y="279"/>
                </a:lnTo>
                <a:lnTo>
                  <a:pt x="38" y="279"/>
                </a:lnTo>
                <a:lnTo>
                  <a:pt x="33" y="280"/>
                </a:lnTo>
                <a:lnTo>
                  <a:pt x="33" y="280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132" y="203"/>
                </a:moveTo>
                <a:lnTo>
                  <a:pt x="132" y="203"/>
                </a:lnTo>
                <a:lnTo>
                  <a:pt x="135" y="202"/>
                </a:lnTo>
                <a:lnTo>
                  <a:pt x="135" y="202"/>
                </a:lnTo>
                <a:lnTo>
                  <a:pt x="135" y="195"/>
                </a:lnTo>
                <a:lnTo>
                  <a:pt x="135" y="195"/>
                </a:lnTo>
                <a:lnTo>
                  <a:pt x="132" y="196"/>
                </a:lnTo>
                <a:lnTo>
                  <a:pt x="132" y="196"/>
                </a:lnTo>
                <a:lnTo>
                  <a:pt x="132" y="203"/>
                </a:lnTo>
                <a:lnTo>
                  <a:pt x="132" y="203"/>
                </a:lnTo>
                <a:close/>
                <a:moveTo>
                  <a:pt x="99" y="215"/>
                </a:moveTo>
                <a:lnTo>
                  <a:pt x="99" y="215"/>
                </a:lnTo>
                <a:lnTo>
                  <a:pt x="99" y="215"/>
                </a:lnTo>
                <a:lnTo>
                  <a:pt x="99" y="215"/>
                </a:lnTo>
                <a:lnTo>
                  <a:pt x="99" y="220"/>
                </a:lnTo>
                <a:lnTo>
                  <a:pt x="99" y="220"/>
                </a:lnTo>
                <a:lnTo>
                  <a:pt x="99" y="225"/>
                </a:lnTo>
                <a:lnTo>
                  <a:pt x="101" y="229"/>
                </a:lnTo>
                <a:lnTo>
                  <a:pt x="101" y="229"/>
                </a:lnTo>
                <a:lnTo>
                  <a:pt x="101" y="229"/>
                </a:lnTo>
                <a:lnTo>
                  <a:pt x="101" y="229"/>
                </a:lnTo>
                <a:lnTo>
                  <a:pt x="101" y="228"/>
                </a:lnTo>
                <a:lnTo>
                  <a:pt x="101" y="228"/>
                </a:lnTo>
                <a:lnTo>
                  <a:pt x="101" y="222"/>
                </a:lnTo>
                <a:lnTo>
                  <a:pt x="99" y="215"/>
                </a:lnTo>
                <a:lnTo>
                  <a:pt x="99" y="215"/>
                </a:lnTo>
                <a:close/>
                <a:moveTo>
                  <a:pt x="207" y="243"/>
                </a:moveTo>
                <a:lnTo>
                  <a:pt x="207" y="243"/>
                </a:lnTo>
                <a:lnTo>
                  <a:pt x="210" y="242"/>
                </a:lnTo>
                <a:lnTo>
                  <a:pt x="210" y="240"/>
                </a:lnTo>
                <a:lnTo>
                  <a:pt x="210" y="240"/>
                </a:lnTo>
                <a:lnTo>
                  <a:pt x="212" y="235"/>
                </a:lnTo>
                <a:lnTo>
                  <a:pt x="212" y="235"/>
                </a:lnTo>
                <a:lnTo>
                  <a:pt x="212" y="232"/>
                </a:lnTo>
                <a:lnTo>
                  <a:pt x="212" y="232"/>
                </a:lnTo>
                <a:lnTo>
                  <a:pt x="210" y="235"/>
                </a:lnTo>
                <a:lnTo>
                  <a:pt x="209" y="237"/>
                </a:lnTo>
                <a:lnTo>
                  <a:pt x="209" y="237"/>
                </a:lnTo>
                <a:lnTo>
                  <a:pt x="209" y="240"/>
                </a:lnTo>
                <a:lnTo>
                  <a:pt x="209" y="240"/>
                </a:lnTo>
                <a:lnTo>
                  <a:pt x="207" y="243"/>
                </a:lnTo>
                <a:lnTo>
                  <a:pt x="207" y="243"/>
                </a:lnTo>
                <a:close/>
                <a:moveTo>
                  <a:pt x="131" y="97"/>
                </a:moveTo>
                <a:lnTo>
                  <a:pt x="131" y="97"/>
                </a:lnTo>
                <a:lnTo>
                  <a:pt x="126" y="100"/>
                </a:lnTo>
                <a:lnTo>
                  <a:pt x="122" y="104"/>
                </a:lnTo>
                <a:lnTo>
                  <a:pt x="122" y="104"/>
                </a:lnTo>
                <a:lnTo>
                  <a:pt x="129" y="101"/>
                </a:lnTo>
                <a:lnTo>
                  <a:pt x="129" y="101"/>
                </a:lnTo>
                <a:lnTo>
                  <a:pt x="131" y="100"/>
                </a:lnTo>
                <a:lnTo>
                  <a:pt x="131" y="100"/>
                </a:lnTo>
                <a:lnTo>
                  <a:pt x="131" y="100"/>
                </a:lnTo>
                <a:lnTo>
                  <a:pt x="131" y="100"/>
                </a:lnTo>
                <a:lnTo>
                  <a:pt x="131" y="97"/>
                </a:lnTo>
                <a:lnTo>
                  <a:pt x="131" y="97"/>
                </a:lnTo>
                <a:close/>
                <a:moveTo>
                  <a:pt x="163" y="174"/>
                </a:moveTo>
                <a:lnTo>
                  <a:pt x="163" y="174"/>
                </a:lnTo>
                <a:lnTo>
                  <a:pt x="162" y="168"/>
                </a:lnTo>
                <a:lnTo>
                  <a:pt x="162" y="168"/>
                </a:lnTo>
                <a:lnTo>
                  <a:pt x="159" y="172"/>
                </a:lnTo>
                <a:lnTo>
                  <a:pt x="156" y="175"/>
                </a:lnTo>
                <a:lnTo>
                  <a:pt x="156" y="175"/>
                </a:lnTo>
                <a:lnTo>
                  <a:pt x="159" y="175"/>
                </a:lnTo>
                <a:lnTo>
                  <a:pt x="163" y="174"/>
                </a:lnTo>
                <a:lnTo>
                  <a:pt x="163" y="174"/>
                </a:lnTo>
                <a:close/>
                <a:moveTo>
                  <a:pt x="37" y="230"/>
                </a:moveTo>
                <a:lnTo>
                  <a:pt x="37" y="230"/>
                </a:lnTo>
                <a:lnTo>
                  <a:pt x="34" y="223"/>
                </a:lnTo>
                <a:lnTo>
                  <a:pt x="34" y="223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4" y="232"/>
                </a:lnTo>
                <a:lnTo>
                  <a:pt x="34" y="232"/>
                </a:lnTo>
                <a:lnTo>
                  <a:pt x="37" y="230"/>
                </a:lnTo>
                <a:lnTo>
                  <a:pt x="37" y="230"/>
                </a:lnTo>
                <a:close/>
                <a:moveTo>
                  <a:pt x="58" y="100"/>
                </a:moveTo>
                <a:lnTo>
                  <a:pt x="58" y="100"/>
                </a:lnTo>
                <a:lnTo>
                  <a:pt x="58" y="100"/>
                </a:lnTo>
                <a:lnTo>
                  <a:pt x="58" y="100"/>
                </a:lnTo>
                <a:lnTo>
                  <a:pt x="51" y="97"/>
                </a:lnTo>
                <a:lnTo>
                  <a:pt x="51" y="97"/>
                </a:lnTo>
                <a:lnTo>
                  <a:pt x="47" y="100"/>
                </a:lnTo>
                <a:lnTo>
                  <a:pt x="47" y="100"/>
                </a:lnTo>
                <a:lnTo>
                  <a:pt x="58" y="100"/>
                </a:lnTo>
                <a:lnTo>
                  <a:pt x="58" y="100"/>
                </a:lnTo>
                <a:close/>
                <a:moveTo>
                  <a:pt x="94" y="68"/>
                </a:moveTo>
                <a:lnTo>
                  <a:pt x="94" y="68"/>
                </a:lnTo>
                <a:lnTo>
                  <a:pt x="106" y="64"/>
                </a:lnTo>
                <a:lnTo>
                  <a:pt x="118" y="61"/>
                </a:lnTo>
                <a:lnTo>
                  <a:pt x="118" y="61"/>
                </a:lnTo>
                <a:lnTo>
                  <a:pt x="114" y="61"/>
                </a:lnTo>
                <a:lnTo>
                  <a:pt x="106" y="63"/>
                </a:lnTo>
                <a:lnTo>
                  <a:pt x="94" y="68"/>
                </a:lnTo>
                <a:lnTo>
                  <a:pt x="94" y="68"/>
                </a:lnTo>
                <a:close/>
                <a:moveTo>
                  <a:pt x="88" y="266"/>
                </a:moveTo>
                <a:lnTo>
                  <a:pt x="88" y="266"/>
                </a:lnTo>
                <a:lnTo>
                  <a:pt x="88" y="266"/>
                </a:lnTo>
                <a:lnTo>
                  <a:pt x="88" y="266"/>
                </a:lnTo>
                <a:lnTo>
                  <a:pt x="115" y="266"/>
                </a:lnTo>
                <a:lnTo>
                  <a:pt x="115" y="266"/>
                </a:lnTo>
                <a:lnTo>
                  <a:pt x="115" y="264"/>
                </a:lnTo>
                <a:lnTo>
                  <a:pt x="115" y="264"/>
                </a:lnTo>
                <a:lnTo>
                  <a:pt x="88" y="266"/>
                </a:lnTo>
                <a:lnTo>
                  <a:pt x="88" y="266"/>
                </a:lnTo>
                <a:close/>
                <a:moveTo>
                  <a:pt x="190" y="259"/>
                </a:moveTo>
                <a:lnTo>
                  <a:pt x="190" y="259"/>
                </a:lnTo>
                <a:lnTo>
                  <a:pt x="195" y="259"/>
                </a:lnTo>
                <a:lnTo>
                  <a:pt x="199" y="257"/>
                </a:lnTo>
                <a:lnTo>
                  <a:pt x="199" y="257"/>
                </a:lnTo>
                <a:lnTo>
                  <a:pt x="197" y="256"/>
                </a:lnTo>
                <a:lnTo>
                  <a:pt x="197" y="253"/>
                </a:lnTo>
                <a:lnTo>
                  <a:pt x="197" y="253"/>
                </a:lnTo>
                <a:lnTo>
                  <a:pt x="197" y="253"/>
                </a:lnTo>
                <a:lnTo>
                  <a:pt x="197" y="253"/>
                </a:lnTo>
                <a:lnTo>
                  <a:pt x="190" y="259"/>
                </a:lnTo>
                <a:lnTo>
                  <a:pt x="190" y="259"/>
                </a:lnTo>
                <a:close/>
                <a:moveTo>
                  <a:pt x="82" y="299"/>
                </a:moveTo>
                <a:lnTo>
                  <a:pt x="82" y="299"/>
                </a:lnTo>
                <a:lnTo>
                  <a:pt x="81" y="294"/>
                </a:lnTo>
                <a:lnTo>
                  <a:pt x="81" y="294"/>
                </a:lnTo>
                <a:lnTo>
                  <a:pt x="75" y="296"/>
                </a:lnTo>
                <a:lnTo>
                  <a:pt x="75" y="296"/>
                </a:lnTo>
                <a:lnTo>
                  <a:pt x="79" y="299"/>
                </a:lnTo>
                <a:lnTo>
                  <a:pt x="79" y="299"/>
                </a:lnTo>
                <a:lnTo>
                  <a:pt x="81" y="299"/>
                </a:lnTo>
                <a:lnTo>
                  <a:pt x="81" y="299"/>
                </a:lnTo>
                <a:lnTo>
                  <a:pt x="82" y="299"/>
                </a:lnTo>
                <a:lnTo>
                  <a:pt x="82" y="299"/>
                </a:lnTo>
                <a:close/>
                <a:moveTo>
                  <a:pt x="163" y="316"/>
                </a:moveTo>
                <a:lnTo>
                  <a:pt x="163" y="316"/>
                </a:lnTo>
                <a:lnTo>
                  <a:pt x="159" y="317"/>
                </a:lnTo>
                <a:lnTo>
                  <a:pt x="159" y="317"/>
                </a:lnTo>
                <a:lnTo>
                  <a:pt x="162" y="320"/>
                </a:lnTo>
                <a:lnTo>
                  <a:pt x="162" y="320"/>
                </a:lnTo>
                <a:lnTo>
                  <a:pt x="166" y="323"/>
                </a:lnTo>
                <a:lnTo>
                  <a:pt x="166" y="323"/>
                </a:lnTo>
                <a:lnTo>
                  <a:pt x="166" y="318"/>
                </a:lnTo>
                <a:lnTo>
                  <a:pt x="166" y="318"/>
                </a:lnTo>
                <a:lnTo>
                  <a:pt x="165" y="318"/>
                </a:lnTo>
                <a:lnTo>
                  <a:pt x="163" y="318"/>
                </a:lnTo>
                <a:lnTo>
                  <a:pt x="163" y="318"/>
                </a:lnTo>
                <a:lnTo>
                  <a:pt x="163" y="318"/>
                </a:lnTo>
                <a:lnTo>
                  <a:pt x="163" y="316"/>
                </a:lnTo>
                <a:lnTo>
                  <a:pt x="163" y="316"/>
                </a:lnTo>
                <a:close/>
                <a:moveTo>
                  <a:pt x="131" y="93"/>
                </a:moveTo>
                <a:lnTo>
                  <a:pt x="131" y="93"/>
                </a:lnTo>
                <a:lnTo>
                  <a:pt x="131" y="91"/>
                </a:lnTo>
                <a:lnTo>
                  <a:pt x="129" y="90"/>
                </a:lnTo>
                <a:lnTo>
                  <a:pt x="129" y="90"/>
                </a:lnTo>
                <a:lnTo>
                  <a:pt x="122" y="95"/>
                </a:lnTo>
                <a:lnTo>
                  <a:pt x="122" y="95"/>
                </a:lnTo>
                <a:lnTo>
                  <a:pt x="131" y="93"/>
                </a:lnTo>
                <a:lnTo>
                  <a:pt x="131" y="93"/>
                </a:lnTo>
                <a:close/>
                <a:moveTo>
                  <a:pt x="263" y="158"/>
                </a:moveTo>
                <a:lnTo>
                  <a:pt x="263" y="158"/>
                </a:lnTo>
                <a:lnTo>
                  <a:pt x="263" y="158"/>
                </a:lnTo>
                <a:lnTo>
                  <a:pt x="263" y="158"/>
                </a:lnTo>
                <a:lnTo>
                  <a:pt x="270" y="156"/>
                </a:lnTo>
                <a:lnTo>
                  <a:pt x="270" y="156"/>
                </a:lnTo>
                <a:lnTo>
                  <a:pt x="268" y="152"/>
                </a:lnTo>
                <a:lnTo>
                  <a:pt x="268" y="152"/>
                </a:lnTo>
                <a:lnTo>
                  <a:pt x="263" y="158"/>
                </a:lnTo>
                <a:lnTo>
                  <a:pt x="263" y="158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8"/>
                </a:lnTo>
                <a:lnTo>
                  <a:pt x="95" y="98"/>
                </a:lnTo>
                <a:lnTo>
                  <a:pt x="101" y="100"/>
                </a:lnTo>
                <a:lnTo>
                  <a:pt x="101" y="100"/>
                </a:lnTo>
                <a:lnTo>
                  <a:pt x="104" y="94"/>
                </a:lnTo>
                <a:lnTo>
                  <a:pt x="104" y="94"/>
                </a:lnTo>
                <a:lnTo>
                  <a:pt x="104" y="94"/>
                </a:lnTo>
                <a:lnTo>
                  <a:pt x="104" y="94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160" y="148"/>
                </a:moveTo>
                <a:lnTo>
                  <a:pt x="160" y="148"/>
                </a:lnTo>
                <a:lnTo>
                  <a:pt x="155" y="148"/>
                </a:lnTo>
                <a:lnTo>
                  <a:pt x="155" y="148"/>
                </a:lnTo>
                <a:lnTo>
                  <a:pt x="156" y="155"/>
                </a:lnTo>
                <a:lnTo>
                  <a:pt x="156" y="155"/>
                </a:lnTo>
                <a:lnTo>
                  <a:pt x="160" y="149"/>
                </a:lnTo>
                <a:lnTo>
                  <a:pt x="160" y="149"/>
                </a:lnTo>
                <a:lnTo>
                  <a:pt x="160" y="148"/>
                </a:lnTo>
                <a:lnTo>
                  <a:pt x="160" y="148"/>
                </a:lnTo>
                <a:close/>
                <a:moveTo>
                  <a:pt x="236" y="225"/>
                </a:moveTo>
                <a:lnTo>
                  <a:pt x="236" y="225"/>
                </a:lnTo>
                <a:lnTo>
                  <a:pt x="236" y="226"/>
                </a:lnTo>
                <a:lnTo>
                  <a:pt x="236" y="226"/>
                </a:lnTo>
                <a:lnTo>
                  <a:pt x="241" y="222"/>
                </a:lnTo>
                <a:lnTo>
                  <a:pt x="241" y="222"/>
                </a:lnTo>
                <a:lnTo>
                  <a:pt x="241" y="220"/>
                </a:lnTo>
                <a:lnTo>
                  <a:pt x="241" y="220"/>
                </a:lnTo>
                <a:lnTo>
                  <a:pt x="243" y="216"/>
                </a:lnTo>
                <a:lnTo>
                  <a:pt x="243" y="216"/>
                </a:lnTo>
                <a:lnTo>
                  <a:pt x="243" y="216"/>
                </a:lnTo>
                <a:lnTo>
                  <a:pt x="241" y="215"/>
                </a:lnTo>
                <a:lnTo>
                  <a:pt x="241" y="215"/>
                </a:lnTo>
                <a:lnTo>
                  <a:pt x="241" y="218"/>
                </a:lnTo>
                <a:lnTo>
                  <a:pt x="241" y="219"/>
                </a:lnTo>
                <a:lnTo>
                  <a:pt x="241" y="219"/>
                </a:lnTo>
                <a:lnTo>
                  <a:pt x="236" y="225"/>
                </a:lnTo>
                <a:lnTo>
                  <a:pt x="236" y="225"/>
                </a:lnTo>
                <a:close/>
                <a:moveTo>
                  <a:pt x="115" y="104"/>
                </a:moveTo>
                <a:lnTo>
                  <a:pt x="115" y="104"/>
                </a:lnTo>
                <a:lnTo>
                  <a:pt x="116" y="104"/>
                </a:lnTo>
                <a:lnTo>
                  <a:pt x="116" y="104"/>
                </a:lnTo>
                <a:lnTo>
                  <a:pt x="119" y="101"/>
                </a:lnTo>
                <a:lnTo>
                  <a:pt x="119" y="101"/>
                </a:lnTo>
                <a:lnTo>
                  <a:pt x="122" y="98"/>
                </a:lnTo>
                <a:lnTo>
                  <a:pt x="122" y="98"/>
                </a:lnTo>
                <a:lnTo>
                  <a:pt x="119" y="98"/>
                </a:lnTo>
                <a:lnTo>
                  <a:pt x="118" y="97"/>
                </a:lnTo>
                <a:lnTo>
                  <a:pt x="118" y="97"/>
                </a:lnTo>
                <a:lnTo>
                  <a:pt x="115" y="104"/>
                </a:lnTo>
                <a:lnTo>
                  <a:pt x="115" y="104"/>
                </a:lnTo>
                <a:close/>
                <a:moveTo>
                  <a:pt x="216" y="178"/>
                </a:moveTo>
                <a:lnTo>
                  <a:pt x="216" y="178"/>
                </a:lnTo>
                <a:lnTo>
                  <a:pt x="213" y="181"/>
                </a:lnTo>
                <a:lnTo>
                  <a:pt x="213" y="181"/>
                </a:lnTo>
                <a:lnTo>
                  <a:pt x="212" y="183"/>
                </a:lnTo>
                <a:lnTo>
                  <a:pt x="212" y="185"/>
                </a:lnTo>
                <a:lnTo>
                  <a:pt x="212" y="185"/>
                </a:lnTo>
                <a:lnTo>
                  <a:pt x="214" y="183"/>
                </a:lnTo>
                <a:lnTo>
                  <a:pt x="214" y="183"/>
                </a:lnTo>
                <a:lnTo>
                  <a:pt x="216" y="183"/>
                </a:lnTo>
                <a:lnTo>
                  <a:pt x="216" y="183"/>
                </a:lnTo>
                <a:lnTo>
                  <a:pt x="216" y="178"/>
                </a:lnTo>
                <a:lnTo>
                  <a:pt x="216" y="178"/>
                </a:lnTo>
                <a:close/>
                <a:moveTo>
                  <a:pt x="141" y="97"/>
                </a:moveTo>
                <a:lnTo>
                  <a:pt x="141" y="97"/>
                </a:lnTo>
                <a:lnTo>
                  <a:pt x="141" y="98"/>
                </a:lnTo>
                <a:lnTo>
                  <a:pt x="141" y="98"/>
                </a:lnTo>
                <a:lnTo>
                  <a:pt x="148" y="95"/>
                </a:lnTo>
                <a:lnTo>
                  <a:pt x="148" y="95"/>
                </a:lnTo>
                <a:lnTo>
                  <a:pt x="145" y="91"/>
                </a:lnTo>
                <a:lnTo>
                  <a:pt x="145" y="91"/>
                </a:lnTo>
                <a:lnTo>
                  <a:pt x="141" y="97"/>
                </a:lnTo>
                <a:lnTo>
                  <a:pt x="141" y="97"/>
                </a:lnTo>
                <a:close/>
                <a:moveTo>
                  <a:pt x="122" y="228"/>
                </a:moveTo>
                <a:lnTo>
                  <a:pt x="122" y="228"/>
                </a:lnTo>
                <a:lnTo>
                  <a:pt x="124" y="235"/>
                </a:lnTo>
                <a:lnTo>
                  <a:pt x="124" y="235"/>
                </a:lnTo>
                <a:lnTo>
                  <a:pt x="129" y="228"/>
                </a:lnTo>
                <a:lnTo>
                  <a:pt x="129" y="228"/>
                </a:lnTo>
                <a:lnTo>
                  <a:pt x="126" y="228"/>
                </a:lnTo>
                <a:lnTo>
                  <a:pt x="122" y="228"/>
                </a:lnTo>
                <a:lnTo>
                  <a:pt x="122" y="228"/>
                </a:lnTo>
                <a:close/>
                <a:moveTo>
                  <a:pt x="241" y="100"/>
                </a:moveTo>
                <a:lnTo>
                  <a:pt x="241" y="100"/>
                </a:lnTo>
                <a:lnTo>
                  <a:pt x="241" y="105"/>
                </a:lnTo>
                <a:lnTo>
                  <a:pt x="241" y="105"/>
                </a:lnTo>
                <a:lnTo>
                  <a:pt x="247" y="107"/>
                </a:lnTo>
                <a:lnTo>
                  <a:pt x="247" y="107"/>
                </a:lnTo>
                <a:lnTo>
                  <a:pt x="241" y="100"/>
                </a:lnTo>
                <a:lnTo>
                  <a:pt x="241" y="100"/>
                </a:lnTo>
                <a:close/>
                <a:moveTo>
                  <a:pt x="64" y="94"/>
                </a:moveTo>
                <a:lnTo>
                  <a:pt x="64" y="94"/>
                </a:lnTo>
                <a:lnTo>
                  <a:pt x="64" y="94"/>
                </a:lnTo>
                <a:lnTo>
                  <a:pt x="64" y="94"/>
                </a:lnTo>
                <a:lnTo>
                  <a:pt x="58" y="90"/>
                </a:lnTo>
                <a:lnTo>
                  <a:pt x="58" y="90"/>
                </a:lnTo>
                <a:lnTo>
                  <a:pt x="55" y="93"/>
                </a:lnTo>
                <a:lnTo>
                  <a:pt x="55" y="93"/>
                </a:lnTo>
                <a:lnTo>
                  <a:pt x="55" y="94"/>
                </a:lnTo>
                <a:lnTo>
                  <a:pt x="55" y="94"/>
                </a:lnTo>
                <a:lnTo>
                  <a:pt x="64" y="94"/>
                </a:lnTo>
                <a:lnTo>
                  <a:pt x="64" y="94"/>
                </a:lnTo>
                <a:close/>
                <a:moveTo>
                  <a:pt x="249" y="368"/>
                </a:moveTo>
                <a:lnTo>
                  <a:pt x="249" y="368"/>
                </a:lnTo>
                <a:lnTo>
                  <a:pt x="244" y="364"/>
                </a:lnTo>
                <a:lnTo>
                  <a:pt x="244" y="364"/>
                </a:lnTo>
                <a:lnTo>
                  <a:pt x="243" y="370"/>
                </a:lnTo>
                <a:lnTo>
                  <a:pt x="243" y="370"/>
                </a:lnTo>
                <a:lnTo>
                  <a:pt x="249" y="368"/>
                </a:lnTo>
                <a:lnTo>
                  <a:pt x="249" y="368"/>
                </a:lnTo>
                <a:close/>
                <a:moveTo>
                  <a:pt x="17" y="149"/>
                </a:moveTo>
                <a:lnTo>
                  <a:pt x="17" y="149"/>
                </a:lnTo>
                <a:lnTo>
                  <a:pt x="21" y="148"/>
                </a:lnTo>
                <a:lnTo>
                  <a:pt x="23" y="144"/>
                </a:lnTo>
                <a:lnTo>
                  <a:pt x="23" y="144"/>
                </a:lnTo>
                <a:lnTo>
                  <a:pt x="21" y="141"/>
                </a:lnTo>
                <a:lnTo>
                  <a:pt x="21" y="141"/>
                </a:lnTo>
                <a:lnTo>
                  <a:pt x="17" y="149"/>
                </a:lnTo>
                <a:lnTo>
                  <a:pt x="17" y="149"/>
                </a:lnTo>
                <a:close/>
                <a:moveTo>
                  <a:pt x="223" y="327"/>
                </a:moveTo>
                <a:lnTo>
                  <a:pt x="223" y="327"/>
                </a:lnTo>
                <a:lnTo>
                  <a:pt x="227" y="326"/>
                </a:lnTo>
                <a:lnTo>
                  <a:pt x="227" y="326"/>
                </a:lnTo>
                <a:lnTo>
                  <a:pt x="227" y="323"/>
                </a:lnTo>
                <a:lnTo>
                  <a:pt x="227" y="323"/>
                </a:lnTo>
                <a:lnTo>
                  <a:pt x="227" y="314"/>
                </a:lnTo>
                <a:lnTo>
                  <a:pt x="227" y="314"/>
                </a:lnTo>
                <a:lnTo>
                  <a:pt x="227" y="313"/>
                </a:lnTo>
                <a:lnTo>
                  <a:pt x="229" y="310"/>
                </a:lnTo>
                <a:lnTo>
                  <a:pt x="229" y="310"/>
                </a:lnTo>
                <a:lnTo>
                  <a:pt x="226" y="311"/>
                </a:lnTo>
                <a:lnTo>
                  <a:pt x="226" y="311"/>
                </a:lnTo>
                <a:lnTo>
                  <a:pt x="226" y="318"/>
                </a:lnTo>
                <a:lnTo>
                  <a:pt x="223" y="327"/>
                </a:lnTo>
                <a:lnTo>
                  <a:pt x="223" y="327"/>
                </a:lnTo>
                <a:close/>
                <a:moveTo>
                  <a:pt x="260" y="129"/>
                </a:moveTo>
                <a:lnTo>
                  <a:pt x="260" y="129"/>
                </a:lnTo>
                <a:lnTo>
                  <a:pt x="259" y="132"/>
                </a:lnTo>
                <a:lnTo>
                  <a:pt x="259" y="135"/>
                </a:lnTo>
                <a:lnTo>
                  <a:pt x="259" y="135"/>
                </a:lnTo>
                <a:lnTo>
                  <a:pt x="263" y="135"/>
                </a:lnTo>
                <a:lnTo>
                  <a:pt x="263" y="135"/>
                </a:lnTo>
                <a:lnTo>
                  <a:pt x="260" y="129"/>
                </a:lnTo>
                <a:lnTo>
                  <a:pt x="260" y="129"/>
                </a:lnTo>
                <a:close/>
                <a:moveTo>
                  <a:pt x="254" y="252"/>
                </a:moveTo>
                <a:lnTo>
                  <a:pt x="254" y="252"/>
                </a:lnTo>
                <a:lnTo>
                  <a:pt x="254" y="252"/>
                </a:lnTo>
                <a:lnTo>
                  <a:pt x="254" y="252"/>
                </a:lnTo>
                <a:lnTo>
                  <a:pt x="247" y="256"/>
                </a:lnTo>
                <a:lnTo>
                  <a:pt x="247" y="256"/>
                </a:lnTo>
                <a:lnTo>
                  <a:pt x="247" y="259"/>
                </a:lnTo>
                <a:lnTo>
                  <a:pt x="247" y="259"/>
                </a:lnTo>
                <a:lnTo>
                  <a:pt x="250" y="259"/>
                </a:lnTo>
                <a:lnTo>
                  <a:pt x="250" y="259"/>
                </a:lnTo>
                <a:lnTo>
                  <a:pt x="250" y="257"/>
                </a:lnTo>
                <a:lnTo>
                  <a:pt x="251" y="256"/>
                </a:lnTo>
                <a:lnTo>
                  <a:pt x="251" y="256"/>
                </a:lnTo>
                <a:lnTo>
                  <a:pt x="254" y="252"/>
                </a:lnTo>
                <a:lnTo>
                  <a:pt x="254" y="252"/>
                </a:lnTo>
                <a:close/>
                <a:moveTo>
                  <a:pt x="205" y="176"/>
                </a:moveTo>
                <a:lnTo>
                  <a:pt x="205" y="176"/>
                </a:lnTo>
                <a:lnTo>
                  <a:pt x="206" y="176"/>
                </a:lnTo>
                <a:lnTo>
                  <a:pt x="206" y="176"/>
                </a:lnTo>
                <a:lnTo>
                  <a:pt x="209" y="175"/>
                </a:lnTo>
                <a:lnTo>
                  <a:pt x="209" y="175"/>
                </a:lnTo>
                <a:lnTo>
                  <a:pt x="210" y="175"/>
                </a:lnTo>
                <a:lnTo>
                  <a:pt x="210" y="175"/>
                </a:lnTo>
                <a:lnTo>
                  <a:pt x="212" y="169"/>
                </a:lnTo>
                <a:lnTo>
                  <a:pt x="212" y="169"/>
                </a:lnTo>
                <a:lnTo>
                  <a:pt x="212" y="169"/>
                </a:lnTo>
                <a:lnTo>
                  <a:pt x="212" y="169"/>
                </a:lnTo>
                <a:lnTo>
                  <a:pt x="205" y="176"/>
                </a:lnTo>
                <a:lnTo>
                  <a:pt x="205" y="176"/>
                </a:lnTo>
                <a:close/>
                <a:moveTo>
                  <a:pt x="75" y="303"/>
                </a:moveTo>
                <a:lnTo>
                  <a:pt x="75" y="303"/>
                </a:lnTo>
                <a:lnTo>
                  <a:pt x="77" y="304"/>
                </a:lnTo>
                <a:lnTo>
                  <a:pt x="77" y="304"/>
                </a:lnTo>
                <a:lnTo>
                  <a:pt x="81" y="307"/>
                </a:lnTo>
                <a:lnTo>
                  <a:pt x="81" y="307"/>
                </a:lnTo>
                <a:lnTo>
                  <a:pt x="82" y="310"/>
                </a:lnTo>
                <a:lnTo>
                  <a:pt x="82" y="310"/>
                </a:lnTo>
                <a:lnTo>
                  <a:pt x="84" y="309"/>
                </a:lnTo>
                <a:lnTo>
                  <a:pt x="84" y="309"/>
                </a:lnTo>
                <a:lnTo>
                  <a:pt x="84" y="309"/>
                </a:lnTo>
                <a:lnTo>
                  <a:pt x="84" y="309"/>
                </a:lnTo>
                <a:lnTo>
                  <a:pt x="81" y="304"/>
                </a:lnTo>
                <a:lnTo>
                  <a:pt x="75" y="303"/>
                </a:lnTo>
                <a:lnTo>
                  <a:pt x="75" y="303"/>
                </a:lnTo>
                <a:close/>
                <a:moveTo>
                  <a:pt x="24" y="247"/>
                </a:moveTo>
                <a:lnTo>
                  <a:pt x="24" y="247"/>
                </a:lnTo>
                <a:lnTo>
                  <a:pt x="27" y="247"/>
                </a:lnTo>
                <a:lnTo>
                  <a:pt x="27" y="247"/>
                </a:lnTo>
                <a:lnTo>
                  <a:pt x="27" y="247"/>
                </a:lnTo>
                <a:lnTo>
                  <a:pt x="28" y="246"/>
                </a:lnTo>
                <a:lnTo>
                  <a:pt x="28" y="246"/>
                </a:lnTo>
                <a:lnTo>
                  <a:pt x="28" y="245"/>
                </a:lnTo>
                <a:lnTo>
                  <a:pt x="30" y="245"/>
                </a:lnTo>
                <a:lnTo>
                  <a:pt x="30" y="245"/>
                </a:lnTo>
                <a:lnTo>
                  <a:pt x="31" y="243"/>
                </a:lnTo>
                <a:lnTo>
                  <a:pt x="31" y="243"/>
                </a:lnTo>
                <a:lnTo>
                  <a:pt x="31" y="242"/>
                </a:lnTo>
                <a:lnTo>
                  <a:pt x="31" y="242"/>
                </a:lnTo>
                <a:lnTo>
                  <a:pt x="24" y="246"/>
                </a:lnTo>
                <a:lnTo>
                  <a:pt x="24" y="246"/>
                </a:lnTo>
                <a:lnTo>
                  <a:pt x="24" y="247"/>
                </a:lnTo>
                <a:lnTo>
                  <a:pt x="24" y="247"/>
                </a:lnTo>
                <a:lnTo>
                  <a:pt x="24" y="247"/>
                </a:lnTo>
                <a:close/>
                <a:moveTo>
                  <a:pt x="121" y="145"/>
                </a:moveTo>
                <a:lnTo>
                  <a:pt x="121" y="145"/>
                </a:lnTo>
                <a:lnTo>
                  <a:pt x="121" y="149"/>
                </a:lnTo>
                <a:lnTo>
                  <a:pt x="121" y="149"/>
                </a:lnTo>
                <a:lnTo>
                  <a:pt x="126" y="144"/>
                </a:lnTo>
                <a:lnTo>
                  <a:pt x="126" y="144"/>
                </a:lnTo>
                <a:lnTo>
                  <a:pt x="121" y="145"/>
                </a:lnTo>
                <a:lnTo>
                  <a:pt x="121" y="145"/>
                </a:lnTo>
                <a:close/>
                <a:moveTo>
                  <a:pt x="155" y="125"/>
                </a:moveTo>
                <a:lnTo>
                  <a:pt x="155" y="125"/>
                </a:lnTo>
                <a:lnTo>
                  <a:pt x="153" y="127"/>
                </a:lnTo>
                <a:lnTo>
                  <a:pt x="153" y="127"/>
                </a:lnTo>
                <a:lnTo>
                  <a:pt x="153" y="129"/>
                </a:lnTo>
                <a:lnTo>
                  <a:pt x="153" y="131"/>
                </a:lnTo>
                <a:lnTo>
                  <a:pt x="153" y="131"/>
                </a:lnTo>
                <a:lnTo>
                  <a:pt x="156" y="131"/>
                </a:lnTo>
                <a:lnTo>
                  <a:pt x="156" y="131"/>
                </a:lnTo>
                <a:lnTo>
                  <a:pt x="155" y="125"/>
                </a:lnTo>
                <a:lnTo>
                  <a:pt x="155" y="125"/>
                </a:lnTo>
                <a:close/>
                <a:moveTo>
                  <a:pt x="260" y="149"/>
                </a:moveTo>
                <a:lnTo>
                  <a:pt x="260" y="149"/>
                </a:lnTo>
                <a:lnTo>
                  <a:pt x="261" y="155"/>
                </a:lnTo>
                <a:lnTo>
                  <a:pt x="261" y="155"/>
                </a:lnTo>
                <a:lnTo>
                  <a:pt x="266" y="149"/>
                </a:lnTo>
                <a:lnTo>
                  <a:pt x="266" y="149"/>
                </a:lnTo>
                <a:lnTo>
                  <a:pt x="260" y="149"/>
                </a:lnTo>
                <a:lnTo>
                  <a:pt x="260" y="149"/>
                </a:lnTo>
                <a:close/>
                <a:moveTo>
                  <a:pt x="160" y="129"/>
                </a:moveTo>
                <a:lnTo>
                  <a:pt x="160" y="129"/>
                </a:lnTo>
                <a:lnTo>
                  <a:pt x="158" y="120"/>
                </a:lnTo>
                <a:lnTo>
                  <a:pt x="155" y="108"/>
                </a:lnTo>
                <a:lnTo>
                  <a:pt x="155" y="108"/>
                </a:lnTo>
                <a:lnTo>
                  <a:pt x="155" y="110"/>
                </a:lnTo>
                <a:lnTo>
                  <a:pt x="155" y="110"/>
                </a:lnTo>
                <a:lnTo>
                  <a:pt x="159" y="128"/>
                </a:lnTo>
                <a:lnTo>
                  <a:pt x="159" y="128"/>
                </a:lnTo>
                <a:lnTo>
                  <a:pt x="160" y="129"/>
                </a:lnTo>
                <a:lnTo>
                  <a:pt x="160" y="129"/>
                </a:lnTo>
                <a:close/>
                <a:moveTo>
                  <a:pt x="270" y="313"/>
                </a:moveTo>
                <a:lnTo>
                  <a:pt x="270" y="313"/>
                </a:lnTo>
                <a:lnTo>
                  <a:pt x="264" y="311"/>
                </a:lnTo>
                <a:lnTo>
                  <a:pt x="264" y="311"/>
                </a:lnTo>
                <a:lnTo>
                  <a:pt x="266" y="316"/>
                </a:lnTo>
                <a:lnTo>
                  <a:pt x="266" y="316"/>
                </a:lnTo>
                <a:lnTo>
                  <a:pt x="270" y="314"/>
                </a:lnTo>
                <a:lnTo>
                  <a:pt x="270" y="314"/>
                </a:lnTo>
                <a:lnTo>
                  <a:pt x="270" y="313"/>
                </a:lnTo>
                <a:lnTo>
                  <a:pt x="270" y="313"/>
                </a:lnTo>
                <a:close/>
                <a:moveTo>
                  <a:pt x="179" y="370"/>
                </a:moveTo>
                <a:lnTo>
                  <a:pt x="179" y="370"/>
                </a:lnTo>
                <a:lnTo>
                  <a:pt x="179" y="370"/>
                </a:lnTo>
                <a:lnTo>
                  <a:pt x="179" y="370"/>
                </a:lnTo>
                <a:lnTo>
                  <a:pt x="169" y="364"/>
                </a:lnTo>
                <a:lnTo>
                  <a:pt x="169" y="364"/>
                </a:lnTo>
                <a:lnTo>
                  <a:pt x="168" y="364"/>
                </a:lnTo>
                <a:lnTo>
                  <a:pt x="168" y="365"/>
                </a:lnTo>
                <a:lnTo>
                  <a:pt x="168" y="365"/>
                </a:lnTo>
                <a:lnTo>
                  <a:pt x="173" y="368"/>
                </a:lnTo>
                <a:lnTo>
                  <a:pt x="179" y="370"/>
                </a:lnTo>
                <a:lnTo>
                  <a:pt x="179" y="370"/>
                </a:lnTo>
                <a:close/>
                <a:moveTo>
                  <a:pt x="210" y="377"/>
                </a:moveTo>
                <a:lnTo>
                  <a:pt x="210" y="377"/>
                </a:lnTo>
                <a:lnTo>
                  <a:pt x="206" y="377"/>
                </a:lnTo>
                <a:lnTo>
                  <a:pt x="206" y="377"/>
                </a:lnTo>
                <a:lnTo>
                  <a:pt x="207" y="382"/>
                </a:lnTo>
                <a:lnTo>
                  <a:pt x="207" y="382"/>
                </a:lnTo>
                <a:lnTo>
                  <a:pt x="210" y="377"/>
                </a:lnTo>
                <a:lnTo>
                  <a:pt x="210" y="377"/>
                </a:lnTo>
                <a:close/>
                <a:moveTo>
                  <a:pt x="195" y="272"/>
                </a:moveTo>
                <a:lnTo>
                  <a:pt x="195" y="272"/>
                </a:lnTo>
                <a:lnTo>
                  <a:pt x="195" y="273"/>
                </a:lnTo>
                <a:lnTo>
                  <a:pt x="195" y="273"/>
                </a:lnTo>
                <a:lnTo>
                  <a:pt x="195" y="274"/>
                </a:lnTo>
                <a:lnTo>
                  <a:pt x="195" y="274"/>
                </a:lnTo>
                <a:lnTo>
                  <a:pt x="196" y="276"/>
                </a:lnTo>
                <a:lnTo>
                  <a:pt x="196" y="276"/>
                </a:lnTo>
                <a:lnTo>
                  <a:pt x="196" y="276"/>
                </a:lnTo>
                <a:lnTo>
                  <a:pt x="199" y="279"/>
                </a:lnTo>
                <a:lnTo>
                  <a:pt x="199" y="279"/>
                </a:lnTo>
                <a:lnTo>
                  <a:pt x="200" y="280"/>
                </a:lnTo>
                <a:lnTo>
                  <a:pt x="200" y="280"/>
                </a:lnTo>
                <a:lnTo>
                  <a:pt x="202" y="279"/>
                </a:lnTo>
                <a:lnTo>
                  <a:pt x="202" y="279"/>
                </a:lnTo>
                <a:lnTo>
                  <a:pt x="195" y="272"/>
                </a:lnTo>
                <a:lnTo>
                  <a:pt x="195" y="272"/>
                </a:lnTo>
                <a:close/>
                <a:moveTo>
                  <a:pt x="48" y="297"/>
                </a:moveTo>
                <a:lnTo>
                  <a:pt x="48" y="297"/>
                </a:lnTo>
                <a:lnTo>
                  <a:pt x="48" y="297"/>
                </a:lnTo>
                <a:lnTo>
                  <a:pt x="48" y="297"/>
                </a:lnTo>
                <a:lnTo>
                  <a:pt x="54" y="303"/>
                </a:lnTo>
                <a:lnTo>
                  <a:pt x="60" y="307"/>
                </a:lnTo>
                <a:lnTo>
                  <a:pt x="60" y="307"/>
                </a:lnTo>
                <a:lnTo>
                  <a:pt x="60" y="307"/>
                </a:lnTo>
                <a:lnTo>
                  <a:pt x="60" y="306"/>
                </a:lnTo>
                <a:lnTo>
                  <a:pt x="60" y="306"/>
                </a:lnTo>
                <a:lnTo>
                  <a:pt x="50" y="299"/>
                </a:lnTo>
                <a:lnTo>
                  <a:pt x="50" y="299"/>
                </a:lnTo>
                <a:lnTo>
                  <a:pt x="48" y="297"/>
                </a:lnTo>
                <a:lnTo>
                  <a:pt x="48" y="297"/>
                </a:lnTo>
                <a:close/>
                <a:moveTo>
                  <a:pt x="232" y="378"/>
                </a:moveTo>
                <a:lnTo>
                  <a:pt x="232" y="378"/>
                </a:lnTo>
                <a:lnTo>
                  <a:pt x="233" y="381"/>
                </a:lnTo>
                <a:lnTo>
                  <a:pt x="234" y="382"/>
                </a:lnTo>
                <a:lnTo>
                  <a:pt x="234" y="382"/>
                </a:lnTo>
                <a:lnTo>
                  <a:pt x="237" y="377"/>
                </a:lnTo>
                <a:lnTo>
                  <a:pt x="237" y="377"/>
                </a:lnTo>
                <a:lnTo>
                  <a:pt x="232" y="378"/>
                </a:lnTo>
                <a:lnTo>
                  <a:pt x="232" y="378"/>
                </a:lnTo>
                <a:close/>
                <a:moveTo>
                  <a:pt x="33" y="124"/>
                </a:moveTo>
                <a:lnTo>
                  <a:pt x="33" y="124"/>
                </a:lnTo>
                <a:lnTo>
                  <a:pt x="40" y="121"/>
                </a:lnTo>
                <a:lnTo>
                  <a:pt x="40" y="121"/>
                </a:lnTo>
                <a:lnTo>
                  <a:pt x="34" y="118"/>
                </a:lnTo>
                <a:lnTo>
                  <a:pt x="34" y="118"/>
                </a:lnTo>
                <a:lnTo>
                  <a:pt x="33" y="124"/>
                </a:lnTo>
                <a:lnTo>
                  <a:pt x="33" y="124"/>
                </a:lnTo>
                <a:close/>
                <a:moveTo>
                  <a:pt x="237" y="201"/>
                </a:moveTo>
                <a:lnTo>
                  <a:pt x="237" y="201"/>
                </a:lnTo>
                <a:lnTo>
                  <a:pt x="243" y="195"/>
                </a:lnTo>
                <a:lnTo>
                  <a:pt x="243" y="195"/>
                </a:lnTo>
                <a:lnTo>
                  <a:pt x="244" y="193"/>
                </a:lnTo>
                <a:lnTo>
                  <a:pt x="244" y="193"/>
                </a:lnTo>
                <a:lnTo>
                  <a:pt x="243" y="192"/>
                </a:lnTo>
                <a:lnTo>
                  <a:pt x="243" y="192"/>
                </a:lnTo>
                <a:lnTo>
                  <a:pt x="241" y="193"/>
                </a:lnTo>
                <a:lnTo>
                  <a:pt x="241" y="193"/>
                </a:lnTo>
                <a:lnTo>
                  <a:pt x="237" y="201"/>
                </a:lnTo>
                <a:lnTo>
                  <a:pt x="237" y="201"/>
                </a:lnTo>
                <a:close/>
                <a:moveTo>
                  <a:pt x="72" y="181"/>
                </a:moveTo>
                <a:lnTo>
                  <a:pt x="72" y="181"/>
                </a:lnTo>
                <a:lnTo>
                  <a:pt x="72" y="181"/>
                </a:lnTo>
                <a:lnTo>
                  <a:pt x="72" y="181"/>
                </a:lnTo>
                <a:lnTo>
                  <a:pt x="65" y="182"/>
                </a:lnTo>
                <a:lnTo>
                  <a:pt x="65" y="182"/>
                </a:lnTo>
                <a:lnTo>
                  <a:pt x="65" y="186"/>
                </a:lnTo>
                <a:lnTo>
                  <a:pt x="65" y="186"/>
                </a:lnTo>
                <a:lnTo>
                  <a:pt x="72" y="181"/>
                </a:lnTo>
                <a:lnTo>
                  <a:pt x="72" y="181"/>
                </a:lnTo>
                <a:close/>
                <a:moveTo>
                  <a:pt x="159" y="139"/>
                </a:moveTo>
                <a:lnTo>
                  <a:pt x="159" y="139"/>
                </a:lnTo>
                <a:lnTo>
                  <a:pt x="155" y="145"/>
                </a:lnTo>
                <a:lnTo>
                  <a:pt x="155" y="145"/>
                </a:lnTo>
                <a:lnTo>
                  <a:pt x="159" y="145"/>
                </a:lnTo>
                <a:lnTo>
                  <a:pt x="159" y="145"/>
                </a:lnTo>
                <a:lnTo>
                  <a:pt x="159" y="139"/>
                </a:lnTo>
                <a:lnTo>
                  <a:pt x="159" y="139"/>
                </a:lnTo>
                <a:close/>
                <a:moveTo>
                  <a:pt x="129" y="189"/>
                </a:moveTo>
                <a:lnTo>
                  <a:pt x="129" y="189"/>
                </a:lnTo>
                <a:lnTo>
                  <a:pt x="129" y="189"/>
                </a:lnTo>
                <a:lnTo>
                  <a:pt x="129" y="189"/>
                </a:lnTo>
                <a:lnTo>
                  <a:pt x="131" y="189"/>
                </a:lnTo>
                <a:lnTo>
                  <a:pt x="132" y="189"/>
                </a:lnTo>
                <a:lnTo>
                  <a:pt x="132" y="189"/>
                </a:lnTo>
                <a:lnTo>
                  <a:pt x="136" y="183"/>
                </a:lnTo>
                <a:lnTo>
                  <a:pt x="136" y="183"/>
                </a:lnTo>
                <a:lnTo>
                  <a:pt x="136" y="182"/>
                </a:lnTo>
                <a:lnTo>
                  <a:pt x="136" y="182"/>
                </a:lnTo>
                <a:lnTo>
                  <a:pt x="129" y="189"/>
                </a:lnTo>
                <a:lnTo>
                  <a:pt x="129" y="189"/>
                </a:lnTo>
                <a:close/>
                <a:moveTo>
                  <a:pt x="163" y="178"/>
                </a:moveTo>
                <a:lnTo>
                  <a:pt x="163" y="178"/>
                </a:lnTo>
                <a:lnTo>
                  <a:pt x="163" y="178"/>
                </a:lnTo>
                <a:lnTo>
                  <a:pt x="163" y="178"/>
                </a:lnTo>
                <a:lnTo>
                  <a:pt x="158" y="185"/>
                </a:lnTo>
                <a:lnTo>
                  <a:pt x="158" y="185"/>
                </a:lnTo>
                <a:lnTo>
                  <a:pt x="158" y="185"/>
                </a:lnTo>
                <a:lnTo>
                  <a:pt x="158" y="185"/>
                </a:lnTo>
                <a:lnTo>
                  <a:pt x="163" y="182"/>
                </a:lnTo>
                <a:lnTo>
                  <a:pt x="163" y="182"/>
                </a:lnTo>
                <a:lnTo>
                  <a:pt x="163" y="181"/>
                </a:lnTo>
                <a:lnTo>
                  <a:pt x="163" y="181"/>
                </a:lnTo>
                <a:lnTo>
                  <a:pt x="163" y="178"/>
                </a:lnTo>
                <a:lnTo>
                  <a:pt x="163" y="178"/>
                </a:lnTo>
                <a:close/>
                <a:moveTo>
                  <a:pt x="251" y="164"/>
                </a:moveTo>
                <a:lnTo>
                  <a:pt x="251" y="164"/>
                </a:lnTo>
                <a:lnTo>
                  <a:pt x="246" y="168"/>
                </a:lnTo>
                <a:lnTo>
                  <a:pt x="246" y="168"/>
                </a:lnTo>
                <a:lnTo>
                  <a:pt x="249" y="168"/>
                </a:lnTo>
                <a:lnTo>
                  <a:pt x="253" y="168"/>
                </a:lnTo>
                <a:lnTo>
                  <a:pt x="253" y="168"/>
                </a:lnTo>
                <a:lnTo>
                  <a:pt x="253" y="166"/>
                </a:lnTo>
                <a:lnTo>
                  <a:pt x="253" y="166"/>
                </a:lnTo>
                <a:lnTo>
                  <a:pt x="251" y="164"/>
                </a:lnTo>
                <a:lnTo>
                  <a:pt x="251" y="164"/>
                </a:lnTo>
                <a:close/>
                <a:moveTo>
                  <a:pt x="210" y="306"/>
                </a:moveTo>
                <a:lnTo>
                  <a:pt x="210" y="306"/>
                </a:lnTo>
                <a:lnTo>
                  <a:pt x="210" y="306"/>
                </a:lnTo>
                <a:lnTo>
                  <a:pt x="210" y="306"/>
                </a:lnTo>
                <a:lnTo>
                  <a:pt x="206" y="317"/>
                </a:lnTo>
                <a:lnTo>
                  <a:pt x="206" y="317"/>
                </a:lnTo>
                <a:lnTo>
                  <a:pt x="207" y="317"/>
                </a:lnTo>
                <a:lnTo>
                  <a:pt x="207" y="317"/>
                </a:lnTo>
                <a:lnTo>
                  <a:pt x="210" y="306"/>
                </a:lnTo>
                <a:lnTo>
                  <a:pt x="210" y="306"/>
                </a:lnTo>
                <a:close/>
                <a:moveTo>
                  <a:pt x="271" y="193"/>
                </a:moveTo>
                <a:lnTo>
                  <a:pt x="271" y="193"/>
                </a:lnTo>
                <a:lnTo>
                  <a:pt x="268" y="196"/>
                </a:lnTo>
                <a:lnTo>
                  <a:pt x="267" y="199"/>
                </a:lnTo>
                <a:lnTo>
                  <a:pt x="267" y="199"/>
                </a:lnTo>
                <a:lnTo>
                  <a:pt x="271" y="199"/>
                </a:lnTo>
                <a:lnTo>
                  <a:pt x="271" y="199"/>
                </a:lnTo>
                <a:lnTo>
                  <a:pt x="271" y="193"/>
                </a:lnTo>
                <a:lnTo>
                  <a:pt x="271" y="193"/>
                </a:lnTo>
                <a:close/>
                <a:moveTo>
                  <a:pt x="197" y="250"/>
                </a:moveTo>
                <a:lnTo>
                  <a:pt x="197" y="250"/>
                </a:lnTo>
                <a:lnTo>
                  <a:pt x="203" y="247"/>
                </a:lnTo>
                <a:lnTo>
                  <a:pt x="203" y="247"/>
                </a:lnTo>
                <a:lnTo>
                  <a:pt x="203" y="246"/>
                </a:lnTo>
                <a:lnTo>
                  <a:pt x="203" y="246"/>
                </a:lnTo>
                <a:lnTo>
                  <a:pt x="200" y="245"/>
                </a:lnTo>
                <a:lnTo>
                  <a:pt x="200" y="245"/>
                </a:lnTo>
                <a:lnTo>
                  <a:pt x="199" y="247"/>
                </a:lnTo>
                <a:lnTo>
                  <a:pt x="197" y="250"/>
                </a:lnTo>
                <a:lnTo>
                  <a:pt x="197" y="250"/>
                </a:lnTo>
                <a:close/>
                <a:moveTo>
                  <a:pt x="47" y="257"/>
                </a:moveTo>
                <a:lnTo>
                  <a:pt x="47" y="257"/>
                </a:lnTo>
                <a:lnTo>
                  <a:pt x="48" y="256"/>
                </a:lnTo>
                <a:lnTo>
                  <a:pt x="48" y="256"/>
                </a:lnTo>
                <a:lnTo>
                  <a:pt x="47" y="253"/>
                </a:lnTo>
                <a:lnTo>
                  <a:pt x="47" y="253"/>
                </a:lnTo>
                <a:lnTo>
                  <a:pt x="45" y="245"/>
                </a:lnTo>
                <a:lnTo>
                  <a:pt x="45" y="245"/>
                </a:lnTo>
                <a:lnTo>
                  <a:pt x="44" y="242"/>
                </a:lnTo>
                <a:lnTo>
                  <a:pt x="44" y="242"/>
                </a:lnTo>
                <a:lnTo>
                  <a:pt x="45" y="246"/>
                </a:lnTo>
                <a:lnTo>
                  <a:pt x="45" y="246"/>
                </a:lnTo>
                <a:lnTo>
                  <a:pt x="45" y="250"/>
                </a:lnTo>
                <a:lnTo>
                  <a:pt x="45" y="250"/>
                </a:lnTo>
                <a:lnTo>
                  <a:pt x="47" y="253"/>
                </a:lnTo>
                <a:lnTo>
                  <a:pt x="47" y="253"/>
                </a:lnTo>
                <a:lnTo>
                  <a:pt x="47" y="255"/>
                </a:lnTo>
                <a:lnTo>
                  <a:pt x="47" y="257"/>
                </a:lnTo>
                <a:lnTo>
                  <a:pt x="47" y="257"/>
                </a:lnTo>
                <a:close/>
                <a:moveTo>
                  <a:pt x="207" y="273"/>
                </a:moveTo>
                <a:lnTo>
                  <a:pt x="207" y="273"/>
                </a:lnTo>
                <a:lnTo>
                  <a:pt x="210" y="274"/>
                </a:lnTo>
                <a:lnTo>
                  <a:pt x="212" y="277"/>
                </a:lnTo>
                <a:lnTo>
                  <a:pt x="212" y="277"/>
                </a:lnTo>
                <a:lnTo>
                  <a:pt x="216" y="274"/>
                </a:lnTo>
                <a:lnTo>
                  <a:pt x="216" y="274"/>
                </a:lnTo>
                <a:lnTo>
                  <a:pt x="207" y="273"/>
                </a:lnTo>
                <a:lnTo>
                  <a:pt x="207" y="273"/>
                </a:lnTo>
                <a:close/>
                <a:moveTo>
                  <a:pt x="89" y="176"/>
                </a:moveTo>
                <a:lnTo>
                  <a:pt x="89" y="176"/>
                </a:lnTo>
                <a:lnTo>
                  <a:pt x="87" y="176"/>
                </a:lnTo>
                <a:lnTo>
                  <a:pt x="87" y="176"/>
                </a:lnTo>
                <a:lnTo>
                  <a:pt x="87" y="178"/>
                </a:lnTo>
                <a:lnTo>
                  <a:pt x="85" y="179"/>
                </a:lnTo>
                <a:lnTo>
                  <a:pt x="85" y="179"/>
                </a:lnTo>
                <a:lnTo>
                  <a:pt x="85" y="183"/>
                </a:lnTo>
                <a:lnTo>
                  <a:pt x="85" y="183"/>
                </a:lnTo>
                <a:lnTo>
                  <a:pt x="85" y="185"/>
                </a:lnTo>
                <a:lnTo>
                  <a:pt x="85" y="185"/>
                </a:lnTo>
                <a:lnTo>
                  <a:pt x="85" y="183"/>
                </a:lnTo>
                <a:lnTo>
                  <a:pt x="85" y="183"/>
                </a:lnTo>
                <a:lnTo>
                  <a:pt x="85" y="181"/>
                </a:lnTo>
                <a:lnTo>
                  <a:pt x="85" y="181"/>
                </a:lnTo>
                <a:lnTo>
                  <a:pt x="87" y="181"/>
                </a:lnTo>
                <a:lnTo>
                  <a:pt x="88" y="181"/>
                </a:lnTo>
                <a:lnTo>
                  <a:pt x="88" y="181"/>
                </a:lnTo>
                <a:lnTo>
                  <a:pt x="88" y="181"/>
                </a:lnTo>
                <a:lnTo>
                  <a:pt x="88" y="181"/>
                </a:lnTo>
                <a:lnTo>
                  <a:pt x="89" y="176"/>
                </a:lnTo>
                <a:lnTo>
                  <a:pt x="89" y="176"/>
                </a:lnTo>
                <a:close/>
                <a:moveTo>
                  <a:pt x="202" y="225"/>
                </a:moveTo>
                <a:lnTo>
                  <a:pt x="202" y="225"/>
                </a:lnTo>
                <a:lnTo>
                  <a:pt x="199" y="225"/>
                </a:lnTo>
                <a:lnTo>
                  <a:pt x="199" y="225"/>
                </a:lnTo>
                <a:lnTo>
                  <a:pt x="197" y="230"/>
                </a:lnTo>
                <a:lnTo>
                  <a:pt x="197" y="230"/>
                </a:lnTo>
                <a:lnTo>
                  <a:pt x="199" y="229"/>
                </a:lnTo>
                <a:lnTo>
                  <a:pt x="200" y="228"/>
                </a:lnTo>
                <a:lnTo>
                  <a:pt x="202" y="225"/>
                </a:lnTo>
                <a:lnTo>
                  <a:pt x="202" y="225"/>
                </a:lnTo>
                <a:close/>
                <a:moveTo>
                  <a:pt x="136" y="213"/>
                </a:moveTo>
                <a:lnTo>
                  <a:pt x="136" y="213"/>
                </a:lnTo>
                <a:lnTo>
                  <a:pt x="135" y="215"/>
                </a:lnTo>
                <a:lnTo>
                  <a:pt x="135" y="215"/>
                </a:lnTo>
                <a:lnTo>
                  <a:pt x="133" y="216"/>
                </a:lnTo>
                <a:lnTo>
                  <a:pt x="133" y="219"/>
                </a:lnTo>
                <a:lnTo>
                  <a:pt x="133" y="219"/>
                </a:lnTo>
                <a:lnTo>
                  <a:pt x="136" y="218"/>
                </a:lnTo>
                <a:lnTo>
                  <a:pt x="136" y="218"/>
                </a:lnTo>
                <a:lnTo>
                  <a:pt x="136" y="213"/>
                </a:lnTo>
                <a:lnTo>
                  <a:pt x="136" y="213"/>
                </a:lnTo>
                <a:close/>
                <a:moveTo>
                  <a:pt x="30" y="216"/>
                </a:moveTo>
                <a:lnTo>
                  <a:pt x="30" y="216"/>
                </a:lnTo>
                <a:lnTo>
                  <a:pt x="30" y="223"/>
                </a:lnTo>
                <a:lnTo>
                  <a:pt x="30" y="223"/>
                </a:lnTo>
                <a:lnTo>
                  <a:pt x="31" y="222"/>
                </a:lnTo>
                <a:lnTo>
                  <a:pt x="31" y="222"/>
                </a:lnTo>
                <a:lnTo>
                  <a:pt x="33" y="222"/>
                </a:lnTo>
                <a:lnTo>
                  <a:pt x="33" y="222"/>
                </a:lnTo>
                <a:lnTo>
                  <a:pt x="33" y="219"/>
                </a:lnTo>
                <a:lnTo>
                  <a:pt x="30" y="216"/>
                </a:lnTo>
                <a:lnTo>
                  <a:pt x="30" y="216"/>
                </a:lnTo>
                <a:close/>
                <a:moveTo>
                  <a:pt x="237" y="158"/>
                </a:moveTo>
                <a:lnTo>
                  <a:pt x="237" y="158"/>
                </a:lnTo>
                <a:lnTo>
                  <a:pt x="240" y="152"/>
                </a:lnTo>
                <a:lnTo>
                  <a:pt x="240" y="152"/>
                </a:lnTo>
                <a:lnTo>
                  <a:pt x="236" y="154"/>
                </a:lnTo>
                <a:lnTo>
                  <a:pt x="236" y="154"/>
                </a:lnTo>
                <a:lnTo>
                  <a:pt x="236" y="156"/>
                </a:lnTo>
                <a:lnTo>
                  <a:pt x="237" y="158"/>
                </a:lnTo>
                <a:lnTo>
                  <a:pt x="237" y="158"/>
                </a:lnTo>
                <a:close/>
                <a:moveTo>
                  <a:pt x="16" y="239"/>
                </a:moveTo>
                <a:lnTo>
                  <a:pt x="16" y="239"/>
                </a:lnTo>
                <a:lnTo>
                  <a:pt x="20" y="247"/>
                </a:lnTo>
                <a:lnTo>
                  <a:pt x="20" y="247"/>
                </a:lnTo>
                <a:lnTo>
                  <a:pt x="20" y="246"/>
                </a:lnTo>
                <a:lnTo>
                  <a:pt x="20" y="246"/>
                </a:lnTo>
                <a:lnTo>
                  <a:pt x="18" y="240"/>
                </a:lnTo>
                <a:lnTo>
                  <a:pt x="18" y="240"/>
                </a:lnTo>
                <a:lnTo>
                  <a:pt x="16" y="239"/>
                </a:lnTo>
                <a:lnTo>
                  <a:pt x="16" y="239"/>
                </a:lnTo>
                <a:close/>
                <a:moveTo>
                  <a:pt x="50" y="277"/>
                </a:moveTo>
                <a:lnTo>
                  <a:pt x="50" y="277"/>
                </a:lnTo>
                <a:lnTo>
                  <a:pt x="50" y="277"/>
                </a:lnTo>
                <a:lnTo>
                  <a:pt x="50" y="277"/>
                </a:lnTo>
                <a:lnTo>
                  <a:pt x="52" y="283"/>
                </a:lnTo>
                <a:lnTo>
                  <a:pt x="52" y="283"/>
                </a:lnTo>
                <a:lnTo>
                  <a:pt x="54" y="284"/>
                </a:lnTo>
                <a:lnTo>
                  <a:pt x="55" y="284"/>
                </a:lnTo>
                <a:lnTo>
                  <a:pt x="55" y="284"/>
                </a:lnTo>
                <a:lnTo>
                  <a:pt x="50" y="277"/>
                </a:lnTo>
                <a:lnTo>
                  <a:pt x="50" y="277"/>
                </a:lnTo>
                <a:close/>
                <a:moveTo>
                  <a:pt x="244" y="176"/>
                </a:moveTo>
                <a:lnTo>
                  <a:pt x="244" y="176"/>
                </a:lnTo>
                <a:lnTo>
                  <a:pt x="247" y="172"/>
                </a:lnTo>
                <a:lnTo>
                  <a:pt x="247" y="172"/>
                </a:lnTo>
                <a:lnTo>
                  <a:pt x="249" y="171"/>
                </a:lnTo>
                <a:lnTo>
                  <a:pt x="249" y="171"/>
                </a:lnTo>
                <a:lnTo>
                  <a:pt x="243" y="172"/>
                </a:lnTo>
                <a:lnTo>
                  <a:pt x="243" y="172"/>
                </a:lnTo>
                <a:lnTo>
                  <a:pt x="244" y="176"/>
                </a:lnTo>
                <a:lnTo>
                  <a:pt x="244" y="176"/>
                </a:lnTo>
                <a:close/>
                <a:moveTo>
                  <a:pt x="244" y="321"/>
                </a:moveTo>
                <a:lnTo>
                  <a:pt x="244" y="321"/>
                </a:lnTo>
                <a:lnTo>
                  <a:pt x="246" y="323"/>
                </a:lnTo>
                <a:lnTo>
                  <a:pt x="246" y="323"/>
                </a:lnTo>
                <a:lnTo>
                  <a:pt x="251" y="318"/>
                </a:lnTo>
                <a:lnTo>
                  <a:pt x="251" y="318"/>
                </a:lnTo>
                <a:lnTo>
                  <a:pt x="250" y="318"/>
                </a:lnTo>
                <a:lnTo>
                  <a:pt x="250" y="318"/>
                </a:lnTo>
                <a:lnTo>
                  <a:pt x="250" y="318"/>
                </a:lnTo>
                <a:lnTo>
                  <a:pt x="244" y="321"/>
                </a:lnTo>
                <a:lnTo>
                  <a:pt x="244" y="321"/>
                </a:lnTo>
                <a:close/>
                <a:moveTo>
                  <a:pt x="155" y="139"/>
                </a:moveTo>
                <a:lnTo>
                  <a:pt x="155" y="139"/>
                </a:lnTo>
                <a:lnTo>
                  <a:pt x="156" y="137"/>
                </a:lnTo>
                <a:lnTo>
                  <a:pt x="158" y="134"/>
                </a:lnTo>
                <a:lnTo>
                  <a:pt x="158" y="134"/>
                </a:lnTo>
                <a:lnTo>
                  <a:pt x="153" y="135"/>
                </a:lnTo>
                <a:lnTo>
                  <a:pt x="153" y="135"/>
                </a:lnTo>
                <a:lnTo>
                  <a:pt x="155" y="139"/>
                </a:lnTo>
                <a:lnTo>
                  <a:pt x="155" y="139"/>
                </a:lnTo>
                <a:close/>
                <a:moveTo>
                  <a:pt x="115" y="107"/>
                </a:moveTo>
                <a:lnTo>
                  <a:pt x="115" y="107"/>
                </a:lnTo>
                <a:lnTo>
                  <a:pt x="115" y="112"/>
                </a:lnTo>
                <a:lnTo>
                  <a:pt x="115" y="112"/>
                </a:lnTo>
                <a:lnTo>
                  <a:pt x="118" y="110"/>
                </a:lnTo>
                <a:lnTo>
                  <a:pt x="118" y="110"/>
                </a:lnTo>
                <a:lnTo>
                  <a:pt x="119" y="108"/>
                </a:lnTo>
                <a:lnTo>
                  <a:pt x="119" y="108"/>
                </a:lnTo>
                <a:lnTo>
                  <a:pt x="118" y="108"/>
                </a:lnTo>
                <a:lnTo>
                  <a:pt x="115" y="107"/>
                </a:lnTo>
                <a:lnTo>
                  <a:pt x="115" y="107"/>
                </a:lnTo>
                <a:close/>
                <a:moveTo>
                  <a:pt x="131" y="223"/>
                </a:moveTo>
                <a:lnTo>
                  <a:pt x="131" y="223"/>
                </a:lnTo>
                <a:lnTo>
                  <a:pt x="131" y="220"/>
                </a:lnTo>
                <a:lnTo>
                  <a:pt x="131" y="220"/>
                </a:lnTo>
                <a:lnTo>
                  <a:pt x="126" y="225"/>
                </a:lnTo>
                <a:lnTo>
                  <a:pt x="126" y="225"/>
                </a:lnTo>
                <a:lnTo>
                  <a:pt x="131" y="223"/>
                </a:lnTo>
                <a:lnTo>
                  <a:pt x="131" y="223"/>
                </a:lnTo>
                <a:close/>
                <a:moveTo>
                  <a:pt x="10" y="181"/>
                </a:moveTo>
                <a:lnTo>
                  <a:pt x="10" y="181"/>
                </a:lnTo>
                <a:lnTo>
                  <a:pt x="8" y="191"/>
                </a:lnTo>
                <a:lnTo>
                  <a:pt x="8" y="191"/>
                </a:lnTo>
                <a:lnTo>
                  <a:pt x="8" y="189"/>
                </a:lnTo>
                <a:lnTo>
                  <a:pt x="8" y="189"/>
                </a:lnTo>
                <a:lnTo>
                  <a:pt x="11" y="181"/>
                </a:lnTo>
                <a:lnTo>
                  <a:pt x="11" y="181"/>
                </a:lnTo>
                <a:lnTo>
                  <a:pt x="10" y="181"/>
                </a:lnTo>
                <a:lnTo>
                  <a:pt x="10" y="181"/>
                </a:lnTo>
                <a:close/>
                <a:moveTo>
                  <a:pt x="219" y="93"/>
                </a:moveTo>
                <a:lnTo>
                  <a:pt x="219" y="93"/>
                </a:lnTo>
                <a:lnTo>
                  <a:pt x="216" y="97"/>
                </a:lnTo>
                <a:lnTo>
                  <a:pt x="216" y="97"/>
                </a:lnTo>
                <a:lnTo>
                  <a:pt x="223" y="94"/>
                </a:lnTo>
                <a:lnTo>
                  <a:pt x="223" y="94"/>
                </a:lnTo>
                <a:lnTo>
                  <a:pt x="219" y="93"/>
                </a:lnTo>
                <a:lnTo>
                  <a:pt x="219" y="93"/>
                </a:lnTo>
                <a:close/>
                <a:moveTo>
                  <a:pt x="270" y="174"/>
                </a:moveTo>
                <a:lnTo>
                  <a:pt x="270" y="174"/>
                </a:lnTo>
                <a:lnTo>
                  <a:pt x="270" y="174"/>
                </a:lnTo>
                <a:lnTo>
                  <a:pt x="270" y="174"/>
                </a:lnTo>
                <a:lnTo>
                  <a:pt x="266" y="174"/>
                </a:lnTo>
                <a:lnTo>
                  <a:pt x="266" y="174"/>
                </a:lnTo>
                <a:lnTo>
                  <a:pt x="266" y="178"/>
                </a:lnTo>
                <a:lnTo>
                  <a:pt x="266" y="178"/>
                </a:lnTo>
                <a:lnTo>
                  <a:pt x="270" y="174"/>
                </a:lnTo>
                <a:lnTo>
                  <a:pt x="270" y="174"/>
                </a:lnTo>
                <a:close/>
                <a:moveTo>
                  <a:pt x="92" y="205"/>
                </a:moveTo>
                <a:lnTo>
                  <a:pt x="92" y="205"/>
                </a:lnTo>
                <a:lnTo>
                  <a:pt x="89" y="199"/>
                </a:lnTo>
                <a:lnTo>
                  <a:pt x="89" y="199"/>
                </a:lnTo>
                <a:lnTo>
                  <a:pt x="89" y="202"/>
                </a:lnTo>
                <a:lnTo>
                  <a:pt x="89" y="206"/>
                </a:lnTo>
                <a:lnTo>
                  <a:pt x="89" y="206"/>
                </a:lnTo>
                <a:lnTo>
                  <a:pt x="92" y="205"/>
                </a:lnTo>
                <a:lnTo>
                  <a:pt x="92" y="205"/>
                </a:lnTo>
                <a:close/>
                <a:moveTo>
                  <a:pt x="142" y="353"/>
                </a:moveTo>
                <a:lnTo>
                  <a:pt x="142" y="353"/>
                </a:lnTo>
                <a:lnTo>
                  <a:pt x="148" y="351"/>
                </a:lnTo>
                <a:lnTo>
                  <a:pt x="148" y="351"/>
                </a:lnTo>
                <a:lnTo>
                  <a:pt x="143" y="348"/>
                </a:lnTo>
                <a:lnTo>
                  <a:pt x="143" y="348"/>
                </a:lnTo>
                <a:lnTo>
                  <a:pt x="142" y="353"/>
                </a:lnTo>
                <a:lnTo>
                  <a:pt x="142" y="353"/>
                </a:lnTo>
                <a:close/>
                <a:moveTo>
                  <a:pt x="139" y="269"/>
                </a:moveTo>
                <a:lnTo>
                  <a:pt x="139" y="269"/>
                </a:lnTo>
                <a:lnTo>
                  <a:pt x="138" y="273"/>
                </a:lnTo>
                <a:lnTo>
                  <a:pt x="138" y="273"/>
                </a:lnTo>
                <a:lnTo>
                  <a:pt x="138" y="274"/>
                </a:lnTo>
                <a:lnTo>
                  <a:pt x="138" y="274"/>
                </a:lnTo>
                <a:lnTo>
                  <a:pt x="143" y="269"/>
                </a:lnTo>
                <a:lnTo>
                  <a:pt x="143" y="269"/>
                </a:lnTo>
                <a:lnTo>
                  <a:pt x="139" y="269"/>
                </a:lnTo>
                <a:lnTo>
                  <a:pt x="139" y="269"/>
                </a:lnTo>
                <a:close/>
                <a:moveTo>
                  <a:pt x="141" y="93"/>
                </a:moveTo>
                <a:lnTo>
                  <a:pt x="141" y="93"/>
                </a:lnTo>
                <a:lnTo>
                  <a:pt x="136" y="93"/>
                </a:lnTo>
                <a:lnTo>
                  <a:pt x="136" y="93"/>
                </a:lnTo>
                <a:lnTo>
                  <a:pt x="136" y="97"/>
                </a:lnTo>
                <a:lnTo>
                  <a:pt x="136" y="97"/>
                </a:lnTo>
                <a:lnTo>
                  <a:pt x="141" y="93"/>
                </a:lnTo>
                <a:lnTo>
                  <a:pt x="141" y="93"/>
                </a:lnTo>
                <a:close/>
                <a:moveTo>
                  <a:pt x="250" y="220"/>
                </a:moveTo>
                <a:lnTo>
                  <a:pt x="250" y="220"/>
                </a:lnTo>
                <a:lnTo>
                  <a:pt x="246" y="222"/>
                </a:lnTo>
                <a:lnTo>
                  <a:pt x="244" y="223"/>
                </a:lnTo>
                <a:lnTo>
                  <a:pt x="244" y="226"/>
                </a:lnTo>
                <a:lnTo>
                  <a:pt x="244" y="226"/>
                </a:lnTo>
                <a:lnTo>
                  <a:pt x="247" y="225"/>
                </a:lnTo>
                <a:lnTo>
                  <a:pt x="250" y="220"/>
                </a:lnTo>
                <a:lnTo>
                  <a:pt x="250" y="220"/>
                </a:lnTo>
                <a:close/>
                <a:moveTo>
                  <a:pt x="25" y="252"/>
                </a:moveTo>
                <a:lnTo>
                  <a:pt x="25" y="252"/>
                </a:lnTo>
                <a:lnTo>
                  <a:pt x="27" y="255"/>
                </a:lnTo>
                <a:lnTo>
                  <a:pt x="27" y="255"/>
                </a:lnTo>
                <a:lnTo>
                  <a:pt x="31" y="250"/>
                </a:lnTo>
                <a:lnTo>
                  <a:pt x="31" y="250"/>
                </a:lnTo>
                <a:lnTo>
                  <a:pt x="30" y="250"/>
                </a:lnTo>
                <a:lnTo>
                  <a:pt x="30" y="250"/>
                </a:lnTo>
                <a:lnTo>
                  <a:pt x="30" y="250"/>
                </a:lnTo>
                <a:lnTo>
                  <a:pt x="25" y="252"/>
                </a:lnTo>
                <a:lnTo>
                  <a:pt x="25" y="252"/>
                </a:lnTo>
                <a:close/>
                <a:moveTo>
                  <a:pt x="105" y="297"/>
                </a:moveTo>
                <a:lnTo>
                  <a:pt x="105" y="297"/>
                </a:lnTo>
                <a:lnTo>
                  <a:pt x="105" y="299"/>
                </a:lnTo>
                <a:lnTo>
                  <a:pt x="105" y="299"/>
                </a:lnTo>
                <a:lnTo>
                  <a:pt x="111" y="293"/>
                </a:lnTo>
                <a:lnTo>
                  <a:pt x="111" y="293"/>
                </a:lnTo>
                <a:lnTo>
                  <a:pt x="111" y="293"/>
                </a:lnTo>
                <a:lnTo>
                  <a:pt x="111" y="293"/>
                </a:lnTo>
                <a:lnTo>
                  <a:pt x="106" y="293"/>
                </a:lnTo>
                <a:lnTo>
                  <a:pt x="106" y="293"/>
                </a:lnTo>
                <a:lnTo>
                  <a:pt x="105" y="297"/>
                </a:lnTo>
                <a:lnTo>
                  <a:pt x="105" y="297"/>
                </a:lnTo>
                <a:close/>
                <a:moveTo>
                  <a:pt x="307" y="344"/>
                </a:moveTo>
                <a:lnTo>
                  <a:pt x="307" y="344"/>
                </a:lnTo>
                <a:lnTo>
                  <a:pt x="310" y="341"/>
                </a:lnTo>
                <a:lnTo>
                  <a:pt x="310" y="338"/>
                </a:lnTo>
                <a:lnTo>
                  <a:pt x="310" y="338"/>
                </a:lnTo>
                <a:lnTo>
                  <a:pt x="305" y="344"/>
                </a:lnTo>
                <a:lnTo>
                  <a:pt x="305" y="344"/>
                </a:lnTo>
                <a:lnTo>
                  <a:pt x="307" y="344"/>
                </a:lnTo>
                <a:lnTo>
                  <a:pt x="307" y="344"/>
                </a:lnTo>
                <a:close/>
                <a:moveTo>
                  <a:pt x="99" y="297"/>
                </a:moveTo>
                <a:lnTo>
                  <a:pt x="99" y="297"/>
                </a:lnTo>
                <a:lnTo>
                  <a:pt x="102" y="293"/>
                </a:lnTo>
                <a:lnTo>
                  <a:pt x="102" y="293"/>
                </a:lnTo>
                <a:lnTo>
                  <a:pt x="98" y="293"/>
                </a:lnTo>
                <a:lnTo>
                  <a:pt x="98" y="293"/>
                </a:lnTo>
                <a:lnTo>
                  <a:pt x="99" y="297"/>
                </a:lnTo>
                <a:lnTo>
                  <a:pt x="99" y="297"/>
                </a:lnTo>
                <a:close/>
                <a:moveTo>
                  <a:pt x="106" y="301"/>
                </a:moveTo>
                <a:lnTo>
                  <a:pt x="106" y="301"/>
                </a:lnTo>
                <a:lnTo>
                  <a:pt x="104" y="303"/>
                </a:lnTo>
                <a:lnTo>
                  <a:pt x="102" y="306"/>
                </a:lnTo>
                <a:lnTo>
                  <a:pt x="102" y="306"/>
                </a:lnTo>
                <a:lnTo>
                  <a:pt x="105" y="306"/>
                </a:lnTo>
                <a:lnTo>
                  <a:pt x="105" y="306"/>
                </a:lnTo>
                <a:lnTo>
                  <a:pt x="106" y="306"/>
                </a:lnTo>
                <a:lnTo>
                  <a:pt x="106" y="304"/>
                </a:lnTo>
                <a:lnTo>
                  <a:pt x="106" y="304"/>
                </a:lnTo>
                <a:lnTo>
                  <a:pt x="106" y="301"/>
                </a:lnTo>
                <a:lnTo>
                  <a:pt x="106" y="301"/>
                </a:lnTo>
                <a:close/>
                <a:moveTo>
                  <a:pt x="216" y="213"/>
                </a:moveTo>
                <a:lnTo>
                  <a:pt x="216" y="213"/>
                </a:lnTo>
                <a:lnTo>
                  <a:pt x="216" y="213"/>
                </a:lnTo>
                <a:lnTo>
                  <a:pt x="217" y="213"/>
                </a:lnTo>
                <a:lnTo>
                  <a:pt x="217" y="213"/>
                </a:lnTo>
                <a:lnTo>
                  <a:pt x="219" y="206"/>
                </a:lnTo>
                <a:lnTo>
                  <a:pt x="219" y="206"/>
                </a:lnTo>
                <a:lnTo>
                  <a:pt x="219" y="203"/>
                </a:lnTo>
                <a:lnTo>
                  <a:pt x="219" y="203"/>
                </a:lnTo>
                <a:lnTo>
                  <a:pt x="219" y="203"/>
                </a:lnTo>
                <a:lnTo>
                  <a:pt x="219" y="203"/>
                </a:lnTo>
                <a:lnTo>
                  <a:pt x="216" y="213"/>
                </a:lnTo>
                <a:lnTo>
                  <a:pt x="216" y="213"/>
                </a:lnTo>
                <a:close/>
                <a:moveTo>
                  <a:pt x="143" y="282"/>
                </a:moveTo>
                <a:lnTo>
                  <a:pt x="143" y="282"/>
                </a:lnTo>
                <a:lnTo>
                  <a:pt x="143" y="282"/>
                </a:lnTo>
                <a:lnTo>
                  <a:pt x="143" y="282"/>
                </a:lnTo>
                <a:lnTo>
                  <a:pt x="139" y="284"/>
                </a:lnTo>
                <a:lnTo>
                  <a:pt x="139" y="284"/>
                </a:lnTo>
                <a:lnTo>
                  <a:pt x="139" y="286"/>
                </a:lnTo>
                <a:lnTo>
                  <a:pt x="139" y="286"/>
                </a:lnTo>
                <a:lnTo>
                  <a:pt x="141" y="287"/>
                </a:lnTo>
                <a:lnTo>
                  <a:pt x="141" y="287"/>
                </a:lnTo>
                <a:lnTo>
                  <a:pt x="143" y="282"/>
                </a:lnTo>
                <a:lnTo>
                  <a:pt x="143" y="282"/>
                </a:lnTo>
                <a:close/>
                <a:moveTo>
                  <a:pt x="128" y="336"/>
                </a:moveTo>
                <a:lnTo>
                  <a:pt x="128" y="336"/>
                </a:lnTo>
                <a:lnTo>
                  <a:pt x="128" y="336"/>
                </a:lnTo>
                <a:lnTo>
                  <a:pt x="128" y="336"/>
                </a:lnTo>
                <a:lnTo>
                  <a:pt x="125" y="333"/>
                </a:lnTo>
                <a:lnTo>
                  <a:pt x="125" y="333"/>
                </a:lnTo>
                <a:lnTo>
                  <a:pt x="122" y="337"/>
                </a:lnTo>
                <a:lnTo>
                  <a:pt x="122" y="337"/>
                </a:lnTo>
                <a:lnTo>
                  <a:pt x="128" y="336"/>
                </a:lnTo>
                <a:lnTo>
                  <a:pt x="128" y="336"/>
                </a:lnTo>
                <a:close/>
                <a:moveTo>
                  <a:pt x="84" y="253"/>
                </a:moveTo>
                <a:lnTo>
                  <a:pt x="84" y="253"/>
                </a:lnTo>
                <a:lnTo>
                  <a:pt x="79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7"/>
                </a:lnTo>
                <a:lnTo>
                  <a:pt x="82" y="256"/>
                </a:lnTo>
                <a:lnTo>
                  <a:pt x="84" y="255"/>
                </a:lnTo>
                <a:lnTo>
                  <a:pt x="84" y="255"/>
                </a:lnTo>
                <a:lnTo>
                  <a:pt x="84" y="253"/>
                </a:lnTo>
                <a:lnTo>
                  <a:pt x="84" y="253"/>
                </a:lnTo>
                <a:close/>
                <a:moveTo>
                  <a:pt x="182" y="309"/>
                </a:moveTo>
                <a:lnTo>
                  <a:pt x="182" y="309"/>
                </a:lnTo>
                <a:lnTo>
                  <a:pt x="182" y="310"/>
                </a:lnTo>
                <a:lnTo>
                  <a:pt x="182" y="311"/>
                </a:lnTo>
                <a:lnTo>
                  <a:pt x="182" y="311"/>
                </a:lnTo>
                <a:lnTo>
                  <a:pt x="183" y="313"/>
                </a:lnTo>
                <a:lnTo>
                  <a:pt x="183" y="313"/>
                </a:lnTo>
                <a:lnTo>
                  <a:pt x="185" y="317"/>
                </a:lnTo>
                <a:lnTo>
                  <a:pt x="187" y="320"/>
                </a:lnTo>
                <a:lnTo>
                  <a:pt x="187" y="320"/>
                </a:lnTo>
                <a:lnTo>
                  <a:pt x="187" y="320"/>
                </a:lnTo>
                <a:lnTo>
                  <a:pt x="187" y="320"/>
                </a:lnTo>
                <a:lnTo>
                  <a:pt x="182" y="309"/>
                </a:lnTo>
                <a:lnTo>
                  <a:pt x="182" y="309"/>
                </a:lnTo>
                <a:close/>
                <a:moveTo>
                  <a:pt x="155" y="323"/>
                </a:moveTo>
                <a:lnTo>
                  <a:pt x="155" y="323"/>
                </a:lnTo>
                <a:lnTo>
                  <a:pt x="155" y="321"/>
                </a:lnTo>
                <a:lnTo>
                  <a:pt x="155" y="321"/>
                </a:lnTo>
                <a:lnTo>
                  <a:pt x="153" y="318"/>
                </a:lnTo>
                <a:lnTo>
                  <a:pt x="153" y="318"/>
                </a:lnTo>
                <a:lnTo>
                  <a:pt x="152" y="317"/>
                </a:lnTo>
                <a:lnTo>
                  <a:pt x="152" y="317"/>
                </a:lnTo>
                <a:lnTo>
                  <a:pt x="149" y="317"/>
                </a:lnTo>
                <a:lnTo>
                  <a:pt x="149" y="317"/>
                </a:lnTo>
                <a:lnTo>
                  <a:pt x="149" y="317"/>
                </a:lnTo>
                <a:lnTo>
                  <a:pt x="149" y="317"/>
                </a:lnTo>
                <a:lnTo>
                  <a:pt x="155" y="323"/>
                </a:lnTo>
                <a:lnTo>
                  <a:pt x="155" y="323"/>
                </a:lnTo>
                <a:close/>
                <a:moveTo>
                  <a:pt x="149" y="125"/>
                </a:moveTo>
                <a:lnTo>
                  <a:pt x="149" y="125"/>
                </a:lnTo>
                <a:lnTo>
                  <a:pt x="145" y="127"/>
                </a:lnTo>
                <a:lnTo>
                  <a:pt x="145" y="127"/>
                </a:lnTo>
                <a:lnTo>
                  <a:pt x="146" y="128"/>
                </a:lnTo>
                <a:lnTo>
                  <a:pt x="146" y="128"/>
                </a:lnTo>
                <a:lnTo>
                  <a:pt x="148" y="131"/>
                </a:lnTo>
                <a:lnTo>
                  <a:pt x="148" y="131"/>
                </a:lnTo>
                <a:lnTo>
                  <a:pt x="149" y="128"/>
                </a:lnTo>
                <a:lnTo>
                  <a:pt x="149" y="125"/>
                </a:lnTo>
                <a:lnTo>
                  <a:pt x="149" y="125"/>
                </a:lnTo>
                <a:close/>
                <a:moveTo>
                  <a:pt x="193" y="108"/>
                </a:moveTo>
                <a:lnTo>
                  <a:pt x="193" y="108"/>
                </a:lnTo>
                <a:lnTo>
                  <a:pt x="190" y="104"/>
                </a:lnTo>
                <a:lnTo>
                  <a:pt x="190" y="104"/>
                </a:lnTo>
                <a:lnTo>
                  <a:pt x="189" y="108"/>
                </a:lnTo>
                <a:lnTo>
                  <a:pt x="189" y="108"/>
                </a:lnTo>
                <a:lnTo>
                  <a:pt x="193" y="108"/>
                </a:lnTo>
                <a:lnTo>
                  <a:pt x="193" y="108"/>
                </a:lnTo>
                <a:close/>
                <a:moveTo>
                  <a:pt x="193" y="230"/>
                </a:moveTo>
                <a:lnTo>
                  <a:pt x="193" y="230"/>
                </a:lnTo>
                <a:lnTo>
                  <a:pt x="187" y="237"/>
                </a:lnTo>
                <a:lnTo>
                  <a:pt x="187" y="237"/>
                </a:lnTo>
                <a:lnTo>
                  <a:pt x="187" y="237"/>
                </a:lnTo>
                <a:lnTo>
                  <a:pt x="187" y="237"/>
                </a:lnTo>
                <a:lnTo>
                  <a:pt x="190" y="235"/>
                </a:lnTo>
                <a:lnTo>
                  <a:pt x="190" y="235"/>
                </a:lnTo>
                <a:lnTo>
                  <a:pt x="192" y="233"/>
                </a:lnTo>
                <a:lnTo>
                  <a:pt x="193" y="230"/>
                </a:lnTo>
                <a:lnTo>
                  <a:pt x="193" y="230"/>
                </a:lnTo>
                <a:close/>
                <a:moveTo>
                  <a:pt x="47" y="290"/>
                </a:moveTo>
                <a:lnTo>
                  <a:pt x="47" y="290"/>
                </a:lnTo>
                <a:lnTo>
                  <a:pt x="44" y="286"/>
                </a:lnTo>
                <a:lnTo>
                  <a:pt x="44" y="286"/>
                </a:lnTo>
                <a:lnTo>
                  <a:pt x="43" y="289"/>
                </a:lnTo>
                <a:lnTo>
                  <a:pt x="43" y="289"/>
                </a:lnTo>
                <a:lnTo>
                  <a:pt x="45" y="290"/>
                </a:lnTo>
                <a:lnTo>
                  <a:pt x="47" y="290"/>
                </a:lnTo>
                <a:lnTo>
                  <a:pt x="47" y="290"/>
                </a:lnTo>
                <a:close/>
                <a:moveTo>
                  <a:pt x="170" y="172"/>
                </a:moveTo>
                <a:lnTo>
                  <a:pt x="170" y="172"/>
                </a:lnTo>
                <a:lnTo>
                  <a:pt x="172" y="172"/>
                </a:lnTo>
                <a:lnTo>
                  <a:pt x="172" y="172"/>
                </a:lnTo>
                <a:lnTo>
                  <a:pt x="173" y="165"/>
                </a:lnTo>
                <a:lnTo>
                  <a:pt x="173" y="165"/>
                </a:lnTo>
                <a:lnTo>
                  <a:pt x="170" y="168"/>
                </a:lnTo>
                <a:lnTo>
                  <a:pt x="170" y="168"/>
                </a:lnTo>
                <a:lnTo>
                  <a:pt x="170" y="172"/>
                </a:lnTo>
                <a:lnTo>
                  <a:pt x="170" y="17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98" y="102"/>
                </a:lnTo>
                <a:lnTo>
                  <a:pt x="98" y="102"/>
                </a:lnTo>
                <a:lnTo>
                  <a:pt x="92" y="101"/>
                </a:lnTo>
                <a:lnTo>
                  <a:pt x="92" y="101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124" y="216"/>
                </a:moveTo>
                <a:lnTo>
                  <a:pt x="124" y="216"/>
                </a:lnTo>
                <a:lnTo>
                  <a:pt x="124" y="216"/>
                </a:lnTo>
                <a:lnTo>
                  <a:pt x="124" y="216"/>
                </a:lnTo>
                <a:lnTo>
                  <a:pt x="128" y="215"/>
                </a:lnTo>
                <a:lnTo>
                  <a:pt x="128" y="215"/>
                </a:lnTo>
                <a:lnTo>
                  <a:pt x="128" y="210"/>
                </a:lnTo>
                <a:lnTo>
                  <a:pt x="128" y="210"/>
                </a:lnTo>
                <a:lnTo>
                  <a:pt x="124" y="216"/>
                </a:lnTo>
                <a:lnTo>
                  <a:pt x="124" y="216"/>
                </a:lnTo>
                <a:close/>
                <a:moveTo>
                  <a:pt x="156" y="195"/>
                </a:moveTo>
                <a:lnTo>
                  <a:pt x="156" y="195"/>
                </a:lnTo>
                <a:lnTo>
                  <a:pt x="155" y="199"/>
                </a:lnTo>
                <a:lnTo>
                  <a:pt x="155" y="199"/>
                </a:lnTo>
                <a:lnTo>
                  <a:pt x="159" y="193"/>
                </a:lnTo>
                <a:lnTo>
                  <a:pt x="159" y="193"/>
                </a:lnTo>
                <a:lnTo>
                  <a:pt x="156" y="195"/>
                </a:lnTo>
                <a:lnTo>
                  <a:pt x="156" y="195"/>
                </a:lnTo>
                <a:close/>
                <a:moveTo>
                  <a:pt x="284" y="287"/>
                </a:moveTo>
                <a:lnTo>
                  <a:pt x="284" y="287"/>
                </a:lnTo>
                <a:lnTo>
                  <a:pt x="286" y="287"/>
                </a:lnTo>
                <a:lnTo>
                  <a:pt x="286" y="287"/>
                </a:lnTo>
                <a:lnTo>
                  <a:pt x="284" y="283"/>
                </a:lnTo>
                <a:lnTo>
                  <a:pt x="284" y="283"/>
                </a:lnTo>
                <a:lnTo>
                  <a:pt x="284" y="280"/>
                </a:lnTo>
                <a:lnTo>
                  <a:pt x="281" y="279"/>
                </a:lnTo>
                <a:lnTo>
                  <a:pt x="281" y="279"/>
                </a:lnTo>
                <a:lnTo>
                  <a:pt x="284" y="287"/>
                </a:lnTo>
                <a:lnTo>
                  <a:pt x="284" y="287"/>
                </a:lnTo>
                <a:close/>
                <a:moveTo>
                  <a:pt x="169" y="276"/>
                </a:moveTo>
                <a:lnTo>
                  <a:pt x="169" y="276"/>
                </a:lnTo>
                <a:lnTo>
                  <a:pt x="162" y="276"/>
                </a:lnTo>
                <a:lnTo>
                  <a:pt x="162" y="276"/>
                </a:lnTo>
                <a:lnTo>
                  <a:pt x="162" y="276"/>
                </a:lnTo>
                <a:lnTo>
                  <a:pt x="162" y="276"/>
                </a:lnTo>
                <a:lnTo>
                  <a:pt x="163" y="277"/>
                </a:lnTo>
                <a:lnTo>
                  <a:pt x="163" y="277"/>
                </a:lnTo>
                <a:lnTo>
                  <a:pt x="166" y="277"/>
                </a:lnTo>
                <a:lnTo>
                  <a:pt x="169" y="279"/>
                </a:lnTo>
                <a:lnTo>
                  <a:pt x="169" y="279"/>
                </a:lnTo>
                <a:lnTo>
                  <a:pt x="169" y="276"/>
                </a:lnTo>
                <a:lnTo>
                  <a:pt x="169" y="276"/>
                </a:lnTo>
                <a:close/>
                <a:moveTo>
                  <a:pt x="266" y="147"/>
                </a:moveTo>
                <a:lnTo>
                  <a:pt x="266" y="147"/>
                </a:lnTo>
                <a:lnTo>
                  <a:pt x="266" y="144"/>
                </a:lnTo>
                <a:lnTo>
                  <a:pt x="266" y="142"/>
                </a:lnTo>
                <a:lnTo>
                  <a:pt x="266" y="142"/>
                </a:lnTo>
                <a:lnTo>
                  <a:pt x="261" y="147"/>
                </a:lnTo>
                <a:lnTo>
                  <a:pt x="261" y="147"/>
                </a:lnTo>
                <a:lnTo>
                  <a:pt x="261" y="147"/>
                </a:lnTo>
                <a:lnTo>
                  <a:pt x="261" y="147"/>
                </a:lnTo>
                <a:lnTo>
                  <a:pt x="266" y="147"/>
                </a:lnTo>
                <a:lnTo>
                  <a:pt x="266" y="147"/>
                </a:lnTo>
                <a:close/>
                <a:moveTo>
                  <a:pt x="119" y="307"/>
                </a:moveTo>
                <a:lnTo>
                  <a:pt x="119" y="307"/>
                </a:lnTo>
                <a:lnTo>
                  <a:pt x="118" y="307"/>
                </a:lnTo>
                <a:lnTo>
                  <a:pt x="118" y="307"/>
                </a:lnTo>
                <a:lnTo>
                  <a:pt x="112" y="309"/>
                </a:lnTo>
                <a:lnTo>
                  <a:pt x="112" y="309"/>
                </a:lnTo>
                <a:lnTo>
                  <a:pt x="114" y="309"/>
                </a:lnTo>
                <a:lnTo>
                  <a:pt x="114" y="309"/>
                </a:lnTo>
                <a:lnTo>
                  <a:pt x="116" y="310"/>
                </a:lnTo>
                <a:lnTo>
                  <a:pt x="116" y="310"/>
                </a:lnTo>
                <a:lnTo>
                  <a:pt x="119" y="307"/>
                </a:lnTo>
                <a:lnTo>
                  <a:pt x="119" y="307"/>
                </a:lnTo>
                <a:close/>
                <a:moveTo>
                  <a:pt x="280" y="318"/>
                </a:moveTo>
                <a:lnTo>
                  <a:pt x="280" y="318"/>
                </a:lnTo>
                <a:lnTo>
                  <a:pt x="280" y="318"/>
                </a:lnTo>
                <a:lnTo>
                  <a:pt x="280" y="318"/>
                </a:lnTo>
                <a:lnTo>
                  <a:pt x="286" y="316"/>
                </a:lnTo>
                <a:lnTo>
                  <a:pt x="286" y="316"/>
                </a:lnTo>
                <a:lnTo>
                  <a:pt x="288" y="313"/>
                </a:lnTo>
                <a:lnTo>
                  <a:pt x="288" y="313"/>
                </a:lnTo>
                <a:lnTo>
                  <a:pt x="288" y="311"/>
                </a:lnTo>
                <a:lnTo>
                  <a:pt x="288" y="311"/>
                </a:lnTo>
                <a:lnTo>
                  <a:pt x="280" y="318"/>
                </a:lnTo>
                <a:lnTo>
                  <a:pt x="280" y="318"/>
                </a:lnTo>
                <a:close/>
                <a:moveTo>
                  <a:pt x="41" y="277"/>
                </a:moveTo>
                <a:lnTo>
                  <a:pt x="41" y="277"/>
                </a:lnTo>
                <a:lnTo>
                  <a:pt x="44" y="280"/>
                </a:lnTo>
                <a:lnTo>
                  <a:pt x="44" y="280"/>
                </a:lnTo>
                <a:lnTo>
                  <a:pt x="45" y="276"/>
                </a:lnTo>
                <a:lnTo>
                  <a:pt x="45" y="276"/>
                </a:lnTo>
                <a:lnTo>
                  <a:pt x="43" y="276"/>
                </a:lnTo>
                <a:lnTo>
                  <a:pt x="41" y="277"/>
                </a:lnTo>
                <a:lnTo>
                  <a:pt x="41" y="277"/>
                </a:lnTo>
                <a:close/>
                <a:moveTo>
                  <a:pt x="95" y="287"/>
                </a:moveTo>
                <a:lnTo>
                  <a:pt x="95" y="287"/>
                </a:lnTo>
                <a:lnTo>
                  <a:pt x="98" y="283"/>
                </a:lnTo>
                <a:lnTo>
                  <a:pt x="98" y="283"/>
                </a:lnTo>
                <a:lnTo>
                  <a:pt x="97" y="283"/>
                </a:lnTo>
                <a:lnTo>
                  <a:pt x="97" y="283"/>
                </a:lnTo>
                <a:lnTo>
                  <a:pt x="94" y="284"/>
                </a:lnTo>
                <a:lnTo>
                  <a:pt x="94" y="284"/>
                </a:lnTo>
                <a:lnTo>
                  <a:pt x="95" y="287"/>
                </a:lnTo>
                <a:lnTo>
                  <a:pt x="95" y="287"/>
                </a:lnTo>
                <a:close/>
                <a:moveTo>
                  <a:pt x="175" y="277"/>
                </a:moveTo>
                <a:lnTo>
                  <a:pt x="175" y="277"/>
                </a:lnTo>
                <a:lnTo>
                  <a:pt x="179" y="277"/>
                </a:lnTo>
                <a:lnTo>
                  <a:pt x="179" y="277"/>
                </a:lnTo>
                <a:lnTo>
                  <a:pt x="180" y="274"/>
                </a:lnTo>
                <a:lnTo>
                  <a:pt x="180" y="274"/>
                </a:lnTo>
                <a:lnTo>
                  <a:pt x="178" y="276"/>
                </a:lnTo>
                <a:lnTo>
                  <a:pt x="178" y="276"/>
                </a:lnTo>
                <a:lnTo>
                  <a:pt x="175" y="277"/>
                </a:lnTo>
                <a:lnTo>
                  <a:pt x="175" y="277"/>
                </a:lnTo>
                <a:lnTo>
                  <a:pt x="175" y="277"/>
                </a:lnTo>
                <a:lnTo>
                  <a:pt x="175" y="277"/>
                </a:lnTo>
                <a:close/>
                <a:moveTo>
                  <a:pt x="78" y="220"/>
                </a:moveTo>
                <a:lnTo>
                  <a:pt x="78" y="220"/>
                </a:lnTo>
                <a:lnTo>
                  <a:pt x="75" y="222"/>
                </a:lnTo>
                <a:lnTo>
                  <a:pt x="75" y="222"/>
                </a:lnTo>
                <a:lnTo>
                  <a:pt x="77" y="226"/>
                </a:lnTo>
                <a:lnTo>
                  <a:pt x="77" y="226"/>
                </a:lnTo>
                <a:lnTo>
                  <a:pt x="78" y="225"/>
                </a:lnTo>
                <a:lnTo>
                  <a:pt x="78" y="225"/>
                </a:lnTo>
                <a:lnTo>
                  <a:pt x="78" y="220"/>
                </a:lnTo>
                <a:lnTo>
                  <a:pt x="78" y="220"/>
                </a:lnTo>
                <a:close/>
                <a:moveTo>
                  <a:pt x="160" y="165"/>
                </a:moveTo>
                <a:lnTo>
                  <a:pt x="160" y="165"/>
                </a:lnTo>
                <a:lnTo>
                  <a:pt x="160" y="165"/>
                </a:lnTo>
                <a:lnTo>
                  <a:pt x="160" y="165"/>
                </a:lnTo>
                <a:lnTo>
                  <a:pt x="156" y="166"/>
                </a:lnTo>
                <a:lnTo>
                  <a:pt x="156" y="166"/>
                </a:lnTo>
                <a:lnTo>
                  <a:pt x="156" y="169"/>
                </a:lnTo>
                <a:lnTo>
                  <a:pt x="156" y="169"/>
                </a:lnTo>
                <a:lnTo>
                  <a:pt x="158" y="169"/>
                </a:lnTo>
                <a:lnTo>
                  <a:pt x="158" y="169"/>
                </a:lnTo>
                <a:lnTo>
                  <a:pt x="160" y="165"/>
                </a:lnTo>
                <a:lnTo>
                  <a:pt x="160" y="165"/>
                </a:lnTo>
                <a:close/>
                <a:moveTo>
                  <a:pt x="237" y="277"/>
                </a:moveTo>
                <a:lnTo>
                  <a:pt x="237" y="277"/>
                </a:lnTo>
                <a:lnTo>
                  <a:pt x="236" y="283"/>
                </a:lnTo>
                <a:lnTo>
                  <a:pt x="236" y="283"/>
                </a:lnTo>
                <a:lnTo>
                  <a:pt x="239" y="276"/>
                </a:lnTo>
                <a:lnTo>
                  <a:pt x="239" y="276"/>
                </a:lnTo>
                <a:lnTo>
                  <a:pt x="237" y="277"/>
                </a:lnTo>
                <a:lnTo>
                  <a:pt x="237" y="277"/>
                </a:lnTo>
                <a:close/>
                <a:moveTo>
                  <a:pt x="256" y="311"/>
                </a:moveTo>
                <a:lnTo>
                  <a:pt x="256" y="311"/>
                </a:lnTo>
                <a:lnTo>
                  <a:pt x="251" y="311"/>
                </a:lnTo>
                <a:lnTo>
                  <a:pt x="249" y="313"/>
                </a:lnTo>
                <a:lnTo>
                  <a:pt x="249" y="313"/>
                </a:lnTo>
                <a:lnTo>
                  <a:pt x="250" y="314"/>
                </a:lnTo>
                <a:lnTo>
                  <a:pt x="250" y="314"/>
                </a:lnTo>
                <a:lnTo>
                  <a:pt x="256" y="311"/>
                </a:lnTo>
                <a:lnTo>
                  <a:pt x="256" y="311"/>
                </a:lnTo>
                <a:close/>
                <a:moveTo>
                  <a:pt x="281" y="270"/>
                </a:moveTo>
                <a:lnTo>
                  <a:pt x="281" y="270"/>
                </a:lnTo>
                <a:lnTo>
                  <a:pt x="281" y="270"/>
                </a:lnTo>
                <a:lnTo>
                  <a:pt x="281" y="270"/>
                </a:lnTo>
                <a:lnTo>
                  <a:pt x="286" y="273"/>
                </a:lnTo>
                <a:lnTo>
                  <a:pt x="286" y="273"/>
                </a:lnTo>
                <a:lnTo>
                  <a:pt x="286" y="269"/>
                </a:lnTo>
                <a:lnTo>
                  <a:pt x="286" y="269"/>
                </a:lnTo>
                <a:lnTo>
                  <a:pt x="281" y="270"/>
                </a:lnTo>
                <a:lnTo>
                  <a:pt x="281" y="270"/>
                </a:lnTo>
                <a:close/>
                <a:moveTo>
                  <a:pt x="207" y="199"/>
                </a:moveTo>
                <a:lnTo>
                  <a:pt x="207" y="199"/>
                </a:lnTo>
                <a:lnTo>
                  <a:pt x="206" y="199"/>
                </a:lnTo>
                <a:lnTo>
                  <a:pt x="206" y="199"/>
                </a:lnTo>
                <a:lnTo>
                  <a:pt x="203" y="203"/>
                </a:lnTo>
                <a:lnTo>
                  <a:pt x="203" y="203"/>
                </a:lnTo>
                <a:lnTo>
                  <a:pt x="203" y="203"/>
                </a:lnTo>
                <a:lnTo>
                  <a:pt x="203" y="203"/>
                </a:lnTo>
                <a:lnTo>
                  <a:pt x="206" y="203"/>
                </a:lnTo>
                <a:lnTo>
                  <a:pt x="206" y="203"/>
                </a:lnTo>
                <a:lnTo>
                  <a:pt x="206" y="202"/>
                </a:lnTo>
                <a:lnTo>
                  <a:pt x="206" y="202"/>
                </a:lnTo>
                <a:lnTo>
                  <a:pt x="207" y="199"/>
                </a:lnTo>
                <a:lnTo>
                  <a:pt x="207" y="199"/>
                </a:lnTo>
                <a:close/>
                <a:moveTo>
                  <a:pt x="118" y="138"/>
                </a:moveTo>
                <a:lnTo>
                  <a:pt x="118" y="138"/>
                </a:lnTo>
                <a:lnTo>
                  <a:pt x="119" y="141"/>
                </a:lnTo>
                <a:lnTo>
                  <a:pt x="119" y="141"/>
                </a:lnTo>
                <a:lnTo>
                  <a:pt x="124" y="137"/>
                </a:lnTo>
                <a:lnTo>
                  <a:pt x="124" y="137"/>
                </a:lnTo>
                <a:lnTo>
                  <a:pt x="124" y="137"/>
                </a:lnTo>
                <a:lnTo>
                  <a:pt x="124" y="137"/>
                </a:lnTo>
                <a:lnTo>
                  <a:pt x="118" y="138"/>
                </a:lnTo>
                <a:lnTo>
                  <a:pt x="118" y="138"/>
                </a:lnTo>
                <a:close/>
                <a:moveTo>
                  <a:pt x="61" y="290"/>
                </a:moveTo>
                <a:lnTo>
                  <a:pt x="61" y="290"/>
                </a:lnTo>
                <a:lnTo>
                  <a:pt x="65" y="294"/>
                </a:lnTo>
                <a:lnTo>
                  <a:pt x="65" y="294"/>
                </a:lnTo>
                <a:lnTo>
                  <a:pt x="67" y="294"/>
                </a:lnTo>
                <a:lnTo>
                  <a:pt x="67" y="294"/>
                </a:lnTo>
                <a:lnTo>
                  <a:pt x="64" y="291"/>
                </a:lnTo>
                <a:lnTo>
                  <a:pt x="61" y="290"/>
                </a:lnTo>
                <a:lnTo>
                  <a:pt x="61" y="290"/>
                </a:lnTo>
                <a:close/>
                <a:moveTo>
                  <a:pt x="88" y="255"/>
                </a:moveTo>
                <a:lnTo>
                  <a:pt x="88" y="255"/>
                </a:lnTo>
                <a:lnTo>
                  <a:pt x="89" y="257"/>
                </a:lnTo>
                <a:lnTo>
                  <a:pt x="89" y="257"/>
                </a:lnTo>
                <a:lnTo>
                  <a:pt x="91" y="256"/>
                </a:lnTo>
                <a:lnTo>
                  <a:pt x="91" y="256"/>
                </a:lnTo>
                <a:lnTo>
                  <a:pt x="89" y="255"/>
                </a:lnTo>
                <a:lnTo>
                  <a:pt x="89" y="252"/>
                </a:lnTo>
                <a:lnTo>
                  <a:pt x="89" y="252"/>
                </a:lnTo>
                <a:lnTo>
                  <a:pt x="88" y="255"/>
                </a:lnTo>
                <a:lnTo>
                  <a:pt x="88" y="255"/>
                </a:lnTo>
                <a:close/>
                <a:moveTo>
                  <a:pt x="18" y="229"/>
                </a:moveTo>
                <a:lnTo>
                  <a:pt x="18" y="229"/>
                </a:lnTo>
                <a:lnTo>
                  <a:pt x="18" y="232"/>
                </a:lnTo>
                <a:lnTo>
                  <a:pt x="18" y="232"/>
                </a:lnTo>
                <a:lnTo>
                  <a:pt x="23" y="228"/>
                </a:lnTo>
                <a:lnTo>
                  <a:pt x="23" y="228"/>
                </a:lnTo>
                <a:lnTo>
                  <a:pt x="23" y="228"/>
                </a:lnTo>
                <a:lnTo>
                  <a:pt x="23" y="228"/>
                </a:lnTo>
                <a:lnTo>
                  <a:pt x="18" y="229"/>
                </a:lnTo>
                <a:lnTo>
                  <a:pt x="18" y="229"/>
                </a:lnTo>
                <a:close/>
                <a:moveTo>
                  <a:pt x="197" y="138"/>
                </a:moveTo>
                <a:lnTo>
                  <a:pt x="197" y="138"/>
                </a:lnTo>
                <a:lnTo>
                  <a:pt x="199" y="135"/>
                </a:lnTo>
                <a:lnTo>
                  <a:pt x="197" y="132"/>
                </a:lnTo>
                <a:lnTo>
                  <a:pt x="197" y="132"/>
                </a:lnTo>
                <a:lnTo>
                  <a:pt x="196" y="135"/>
                </a:lnTo>
                <a:lnTo>
                  <a:pt x="197" y="138"/>
                </a:lnTo>
                <a:lnTo>
                  <a:pt x="197" y="138"/>
                </a:lnTo>
                <a:close/>
                <a:moveTo>
                  <a:pt x="131" y="84"/>
                </a:moveTo>
                <a:lnTo>
                  <a:pt x="131" y="84"/>
                </a:lnTo>
                <a:lnTo>
                  <a:pt x="132" y="80"/>
                </a:lnTo>
                <a:lnTo>
                  <a:pt x="132" y="80"/>
                </a:lnTo>
                <a:lnTo>
                  <a:pt x="129" y="81"/>
                </a:lnTo>
                <a:lnTo>
                  <a:pt x="129" y="81"/>
                </a:lnTo>
                <a:lnTo>
                  <a:pt x="128" y="84"/>
                </a:lnTo>
                <a:lnTo>
                  <a:pt x="128" y="84"/>
                </a:lnTo>
                <a:lnTo>
                  <a:pt x="131" y="84"/>
                </a:lnTo>
                <a:lnTo>
                  <a:pt x="131" y="84"/>
                </a:lnTo>
                <a:close/>
                <a:moveTo>
                  <a:pt x="203" y="267"/>
                </a:moveTo>
                <a:lnTo>
                  <a:pt x="203" y="267"/>
                </a:lnTo>
                <a:lnTo>
                  <a:pt x="199" y="267"/>
                </a:lnTo>
                <a:lnTo>
                  <a:pt x="195" y="267"/>
                </a:lnTo>
                <a:lnTo>
                  <a:pt x="195" y="267"/>
                </a:lnTo>
                <a:lnTo>
                  <a:pt x="195" y="269"/>
                </a:lnTo>
                <a:lnTo>
                  <a:pt x="195" y="269"/>
                </a:lnTo>
                <a:lnTo>
                  <a:pt x="196" y="269"/>
                </a:lnTo>
                <a:lnTo>
                  <a:pt x="196" y="269"/>
                </a:lnTo>
                <a:lnTo>
                  <a:pt x="197" y="267"/>
                </a:lnTo>
                <a:lnTo>
                  <a:pt x="199" y="267"/>
                </a:lnTo>
                <a:lnTo>
                  <a:pt x="199" y="267"/>
                </a:lnTo>
                <a:lnTo>
                  <a:pt x="203" y="267"/>
                </a:lnTo>
                <a:lnTo>
                  <a:pt x="203" y="267"/>
                </a:lnTo>
                <a:close/>
                <a:moveTo>
                  <a:pt x="236" y="245"/>
                </a:moveTo>
                <a:lnTo>
                  <a:pt x="236" y="245"/>
                </a:lnTo>
                <a:lnTo>
                  <a:pt x="236" y="246"/>
                </a:lnTo>
                <a:lnTo>
                  <a:pt x="236" y="246"/>
                </a:lnTo>
                <a:lnTo>
                  <a:pt x="240" y="242"/>
                </a:lnTo>
                <a:lnTo>
                  <a:pt x="240" y="242"/>
                </a:lnTo>
                <a:lnTo>
                  <a:pt x="237" y="240"/>
                </a:lnTo>
                <a:lnTo>
                  <a:pt x="237" y="240"/>
                </a:lnTo>
                <a:lnTo>
                  <a:pt x="236" y="245"/>
                </a:lnTo>
                <a:lnTo>
                  <a:pt x="236" y="245"/>
                </a:lnTo>
                <a:close/>
                <a:moveTo>
                  <a:pt x="209" y="246"/>
                </a:moveTo>
                <a:lnTo>
                  <a:pt x="209" y="246"/>
                </a:lnTo>
                <a:lnTo>
                  <a:pt x="209" y="247"/>
                </a:lnTo>
                <a:lnTo>
                  <a:pt x="209" y="247"/>
                </a:lnTo>
                <a:lnTo>
                  <a:pt x="207" y="249"/>
                </a:lnTo>
                <a:lnTo>
                  <a:pt x="207" y="249"/>
                </a:lnTo>
                <a:lnTo>
                  <a:pt x="206" y="250"/>
                </a:lnTo>
                <a:lnTo>
                  <a:pt x="206" y="252"/>
                </a:lnTo>
                <a:lnTo>
                  <a:pt x="206" y="252"/>
                </a:lnTo>
                <a:lnTo>
                  <a:pt x="209" y="249"/>
                </a:lnTo>
                <a:lnTo>
                  <a:pt x="209" y="246"/>
                </a:lnTo>
                <a:lnTo>
                  <a:pt x="209" y="246"/>
                </a:lnTo>
                <a:close/>
                <a:moveTo>
                  <a:pt x="166" y="176"/>
                </a:moveTo>
                <a:lnTo>
                  <a:pt x="166" y="176"/>
                </a:lnTo>
                <a:lnTo>
                  <a:pt x="165" y="164"/>
                </a:lnTo>
                <a:lnTo>
                  <a:pt x="165" y="164"/>
                </a:lnTo>
                <a:lnTo>
                  <a:pt x="166" y="176"/>
                </a:lnTo>
                <a:lnTo>
                  <a:pt x="166" y="176"/>
                </a:lnTo>
                <a:close/>
                <a:moveTo>
                  <a:pt x="45" y="283"/>
                </a:moveTo>
                <a:lnTo>
                  <a:pt x="45" y="283"/>
                </a:lnTo>
                <a:lnTo>
                  <a:pt x="47" y="284"/>
                </a:lnTo>
                <a:lnTo>
                  <a:pt x="50" y="284"/>
                </a:lnTo>
                <a:lnTo>
                  <a:pt x="50" y="284"/>
                </a:lnTo>
                <a:lnTo>
                  <a:pt x="47" y="280"/>
                </a:lnTo>
                <a:lnTo>
                  <a:pt x="47" y="280"/>
                </a:lnTo>
                <a:lnTo>
                  <a:pt x="45" y="283"/>
                </a:lnTo>
                <a:lnTo>
                  <a:pt x="45" y="283"/>
                </a:lnTo>
                <a:close/>
                <a:moveTo>
                  <a:pt x="320" y="270"/>
                </a:moveTo>
                <a:lnTo>
                  <a:pt x="320" y="270"/>
                </a:lnTo>
                <a:lnTo>
                  <a:pt x="318" y="274"/>
                </a:lnTo>
                <a:lnTo>
                  <a:pt x="318" y="274"/>
                </a:lnTo>
                <a:lnTo>
                  <a:pt x="320" y="277"/>
                </a:lnTo>
                <a:lnTo>
                  <a:pt x="320" y="277"/>
                </a:lnTo>
                <a:lnTo>
                  <a:pt x="320" y="270"/>
                </a:lnTo>
                <a:lnTo>
                  <a:pt x="320" y="270"/>
                </a:lnTo>
                <a:close/>
                <a:moveTo>
                  <a:pt x="82" y="250"/>
                </a:moveTo>
                <a:lnTo>
                  <a:pt x="82" y="250"/>
                </a:lnTo>
                <a:lnTo>
                  <a:pt x="81" y="249"/>
                </a:lnTo>
                <a:lnTo>
                  <a:pt x="81" y="249"/>
                </a:lnTo>
                <a:lnTo>
                  <a:pt x="81" y="249"/>
                </a:lnTo>
                <a:lnTo>
                  <a:pt x="79" y="249"/>
                </a:lnTo>
                <a:lnTo>
                  <a:pt x="78" y="249"/>
                </a:lnTo>
                <a:lnTo>
                  <a:pt x="78" y="249"/>
                </a:lnTo>
                <a:lnTo>
                  <a:pt x="78" y="250"/>
                </a:lnTo>
                <a:lnTo>
                  <a:pt x="79" y="252"/>
                </a:lnTo>
                <a:lnTo>
                  <a:pt x="79" y="252"/>
                </a:lnTo>
                <a:lnTo>
                  <a:pt x="82" y="250"/>
                </a:lnTo>
                <a:lnTo>
                  <a:pt x="82" y="250"/>
                </a:lnTo>
                <a:close/>
                <a:moveTo>
                  <a:pt x="190" y="131"/>
                </a:moveTo>
                <a:lnTo>
                  <a:pt x="190" y="131"/>
                </a:lnTo>
                <a:lnTo>
                  <a:pt x="189" y="127"/>
                </a:lnTo>
                <a:lnTo>
                  <a:pt x="189" y="127"/>
                </a:lnTo>
                <a:lnTo>
                  <a:pt x="187" y="132"/>
                </a:lnTo>
                <a:lnTo>
                  <a:pt x="187" y="132"/>
                </a:lnTo>
                <a:lnTo>
                  <a:pt x="190" y="131"/>
                </a:lnTo>
                <a:lnTo>
                  <a:pt x="190" y="131"/>
                </a:lnTo>
                <a:close/>
                <a:moveTo>
                  <a:pt x="256" y="303"/>
                </a:moveTo>
                <a:lnTo>
                  <a:pt x="256" y="303"/>
                </a:lnTo>
                <a:lnTo>
                  <a:pt x="254" y="306"/>
                </a:lnTo>
                <a:lnTo>
                  <a:pt x="254" y="306"/>
                </a:lnTo>
                <a:lnTo>
                  <a:pt x="251" y="309"/>
                </a:lnTo>
                <a:lnTo>
                  <a:pt x="251" y="309"/>
                </a:lnTo>
                <a:lnTo>
                  <a:pt x="253" y="307"/>
                </a:lnTo>
                <a:lnTo>
                  <a:pt x="256" y="306"/>
                </a:lnTo>
                <a:lnTo>
                  <a:pt x="256" y="306"/>
                </a:lnTo>
                <a:lnTo>
                  <a:pt x="256" y="304"/>
                </a:lnTo>
                <a:lnTo>
                  <a:pt x="256" y="303"/>
                </a:lnTo>
                <a:lnTo>
                  <a:pt x="256" y="303"/>
                </a:lnTo>
                <a:close/>
                <a:moveTo>
                  <a:pt x="219" y="183"/>
                </a:moveTo>
                <a:lnTo>
                  <a:pt x="219" y="183"/>
                </a:lnTo>
                <a:lnTo>
                  <a:pt x="219" y="189"/>
                </a:lnTo>
                <a:lnTo>
                  <a:pt x="219" y="189"/>
                </a:lnTo>
                <a:lnTo>
                  <a:pt x="222" y="186"/>
                </a:lnTo>
                <a:lnTo>
                  <a:pt x="222" y="183"/>
                </a:lnTo>
                <a:lnTo>
                  <a:pt x="222" y="183"/>
                </a:lnTo>
                <a:lnTo>
                  <a:pt x="219" y="183"/>
                </a:lnTo>
                <a:lnTo>
                  <a:pt x="219" y="183"/>
                </a:lnTo>
                <a:close/>
                <a:moveTo>
                  <a:pt x="24" y="196"/>
                </a:moveTo>
                <a:lnTo>
                  <a:pt x="24" y="196"/>
                </a:lnTo>
                <a:lnTo>
                  <a:pt x="24" y="196"/>
                </a:lnTo>
                <a:lnTo>
                  <a:pt x="24" y="196"/>
                </a:lnTo>
                <a:lnTo>
                  <a:pt x="18" y="196"/>
                </a:lnTo>
                <a:lnTo>
                  <a:pt x="18" y="196"/>
                </a:lnTo>
                <a:lnTo>
                  <a:pt x="20" y="199"/>
                </a:lnTo>
                <a:lnTo>
                  <a:pt x="20" y="199"/>
                </a:lnTo>
                <a:lnTo>
                  <a:pt x="24" y="196"/>
                </a:lnTo>
                <a:lnTo>
                  <a:pt x="24" y="196"/>
                </a:lnTo>
                <a:close/>
                <a:moveTo>
                  <a:pt x="159" y="239"/>
                </a:moveTo>
                <a:lnTo>
                  <a:pt x="159" y="239"/>
                </a:lnTo>
                <a:lnTo>
                  <a:pt x="162" y="237"/>
                </a:lnTo>
                <a:lnTo>
                  <a:pt x="163" y="235"/>
                </a:lnTo>
                <a:lnTo>
                  <a:pt x="163" y="235"/>
                </a:lnTo>
                <a:lnTo>
                  <a:pt x="159" y="237"/>
                </a:lnTo>
                <a:lnTo>
                  <a:pt x="159" y="237"/>
                </a:lnTo>
                <a:lnTo>
                  <a:pt x="159" y="239"/>
                </a:lnTo>
                <a:lnTo>
                  <a:pt x="159" y="239"/>
                </a:lnTo>
                <a:close/>
                <a:moveTo>
                  <a:pt x="124" y="222"/>
                </a:moveTo>
                <a:lnTo>
                  <a:pt x="124" y="222"/>
                </a:lnTo>
                <a:lnTo>
                  <a:pt x="126" y="219"/>
                </a:lnTo>
                <a:lnTo>
                  <a:pt x="126" y="219"/>
                </a:lnTo>
                <a:lnTo>
                  <a:pt x="126" y="218"/>
                </a:lnTo>
                <a:lnTo>
                  <a:pt x="126" y="218"/>
                </a:lnTo>
                <a:lnTo>
                  <a:pt x="122" y="220"/>
                </a:lnTo>
                <a:lnTo>
                  <a:pt x="122" y="220"/>
                </a:lnTo>
                <a:lnTo>
                  <a:pt x="124" y="222"/>
                </a:lnTo>
                <a:lnTo>
                  <a:pt x="124" y="222"/>
                </a:lnTo>
                <a:close/>
                <a:moveTo>
                  <a:pt x="135" y="57"/>
                </a:moveTo>
                <a:lnTo>
                  <a:pt x="135" y="57"/>
                </a:lnTo>
                <a:lnTo>
                  <a:pt x="153" y="57"/>
                </a:lnTo>
                <a:lnTo>
                  <a:pt x="153" y="57"/>
                </a:lnTo>
                <a:lnTo>
                  <a:pt x="143" y="56"/>
                </a:lnTo>
                <a:lnTo>
                  <a:pt x="135" y="57"/>
                </a:lnTo>
                <a:lnTo>
                  <a:pt x="135" y="57"/>
                </a:lnTo>
                <a:close/>
                <a:moveTo>
                  <a:pt x="202" y="210"/>
                </a:moveTo>
                <a:lnTo>
                  <a:pt x="202" y="210"/>
                </a:lnTo>
                <a:lnTo>
                  <a:pt x="202" y="210"/>
                </a:lnTo>
                <a:lnTo>
                  <a:pt x="202" y="210"/>
                </a:lnTo>
                <a:lnTo>
                  <a:pt x="205" y="209"/>
                </a:lnTo>
                <a:lnTo>
                  <a:pt x="206" y="206"/>
                </a:lnTo>
                <a:lnTo>
                  <a:pt x="206" y="206"/>
                </a:lnTo>
                <a:lnTo>
                  <a:pt x="202" y="208"/>
                </a:lnTo>
                <a:lnTo>
                  <a:pt x="202" y="208"/>
                </a:lnTo>
                <a:lnTo>
                  <a:pt x="202" y="210"/>
                </a:lnTo>
                <a:lnTo>
                  <a:pt x="202" y="210"/>
                </a:lnTo>
                <a:close/>
                <a:moveTo>
                  <a:pt x="131" y="246"/>
                </a:moveTo>
                <a:lnTo>
                  <a:pt x="131" y="246"/>
                </a:lnTo>
                <a:lnTo>
                  <a:pt x="131" y="243"/>
                </a:lnTo>
                <a:lnTo>
                  <a:pt x="131" y="243"/>
                </a:lnTo>
                <a:lnTo>
                  <a:pt x="128" y="246"/>
                </a:lnTo>
                <a:lnTo>
                  <a:pt x="128" y="246"/>
                </a:lnTo>
                <a:lnTo>
                  <a:pt x="128" y="247"/>
                </a:lnTo>
                <a:lnTo>
                  <a:pt x="128" y="247"/>
                </a:lnTo>
                <a:lnTo>
                  <a:pt x="131" y="246"/>
                </a:lnTo>
                <a:lnTo>
                  <a:pt x="131" y="246"/>
                </a:lnTo>
                <a:close/>
                <a:moveTo>
                  <a:pt x="151" y="63"/>
                </a:moveTo>
                <a:lnTo>
                  <a:pt x="151" y="63"/>
                </a:lnTo>
                <a:lnTo>
                  <a:pt x="145" y="63"/>
                </a:lnTo>
                <a:lnTo>
                  <a:pt x="145" y="63"/>
                </a:lnTo>
                <a:lnTo>
                  <a:pt x="149" y="66"/>
                </a:lnTo>
                <a:lnTo>
                  <a:pt x="149" y="66"/>
                </a:lnTo>
                <a:lnTo>
                  <a:pt x="151" y="63"/>
                </a:lnTo>
                <a:lnTo>
                  <a:pt x="151" y="63"/>
                </a:lnTo>
                <a:close/>
                <a:moveTo>
                  <a:pt x="165" y="223"/>
                </a:moveTo>
                <a:lnTo>
                  <a:pt x="165" y="223"/>
                </a:lnTo>
                <a:lnTo>
                  <a:pt x="162" y="226"/>
                </a:lnTo>
                <a:lnTo>
                  <a:pt x="160" y="230"/>
                </a:lnTo>
                <a:lnTo>
                  <a:pt x="160" y="230"/>
                </a:lnTo>
                <a:lnTo>
                  <a:pt x="165" y="226"/>
                </a:lnTo>
                <a:lnTo>
                  <a:pt x="165" y="226"/>
                </a:lnTo>
                <a:lnTo>
                  <a:pt x="165" y="225"/>
                </a:lnTo>
                <a:lnTo>
                  <a:pt x="165" y="223"/>
                </a:lnTo>
                <a:lnTo>
                  <a:pt x="165" y="223"/>
                </a:lnTo>
                <a:close/>
                <a:moveTo>
                  <a:pt x="7" y="209"/>
                </a:moveTo>
                <a:lnTo>
                  <a:pt x="7" y="209"/>
                </a:lnTo>
                <a:lnTo>
                  <a:pt x="7" y="205"/>
                </a:lnTo>
                <a:lnTo>
                  <a:pt x="7" y="205"/>
                </a:lnTo>
                <a:lnTo>
                  <a:pt x="7" y="201"/>
                </a:lnTo>
                <a:lnTo>
                  <a:pt x="7" y="201"/>
                </a:lnTo>
                <a:lnTo>
                  <a:pt x="8" y="196"/>
                </a:lnTo>
                <a:lnTo>
                  <a:pt x="8" y="196"/>
                </a:lnTo>
                <a:lnTo>
                  <a:pt x="7" y="196"/>
                </a:lnTo>
                <a:lnTo>
                  <a:pt x="7" y="196"/>
                </a:lnTo>
                <a:lnTo>
                  <a:pt x="7" y="209"/>
                </a:lnTo>
                <a:lnTo>
                  <a:pt x="7" y="209"/>
                </a:lnTo>
                <a:close/>
                <a:moveTo>
                  <a:pt x="135" y="287"/>
                </a:moveTo>
                <a:lnTo>
                  <a:pt x="135" y="287"/>
                </a:lnTo>
                <a:lnTo>
                  <a:pt x="135" y="287"/>
                </a:lnTo>
                <a:lnTo>
                  <a:pt x="135" y="287"/>
                </a:lnTo>
                <a:lnTo>
                  <a:pt x="138" y="293"/>
                </a:lnTo>
                <a:lnTo>
                  <a:pt x="138" y="293"/>
                </a:lnTo>
                <a:lnTo>
                  <a:pt x="138" y="293"/>
                </a:lnTo>
                <a:lnTo>
                  <a:pt x="138" y="293"/>
                </a:lnTo>
                <a:lnTo>
                  <a:pt x="136" y="289"/>
                </a:lnTo>
                <a:lnTo>
                  <a:pt x="136" y="289"/>
                </a:lnTo>
                <a:lnTo>
                  <a:pt x="135" y="287"/>
                </a:lnTo>
                <a:lnTo>
                  <a:pt x="135" y="287"/>
                </a:lnTo>
                <a:close/>
                <a:moveTo>
                  <a:pt x="186" y="94"/>
                </a:moveTo>
                <a:lnTo>
                  <a:pt x="186" y="94"/>
                </a:lnTo>
                <a:lnTo>
                  <a:pt x="187" y="94"/>
                </a:lnTo>
                <a:lnTo>
                  <a:pt x="187" y="94"/>
                </a:lnTo>
                <a:lnTo>
                  <a:pt x="185" y="90"/>
                </a:lnTo>
                <a:lnTo>
                  <a:pt x="185" y="90"/>
                </a:lnTo>
                <a:lnTo>
                  <a:pt x="183" y="94"/>
                </a:lnTo>
                <a:lnTo>
                  <a:pt x="183" y="94"/>
                </a:lnTo>
                <a:lnTo>
                  <a:pt x="186" y="94"/>
                </a:lnTo>
                <a:lnTo>
                  <a:pt x="186" y="94"/>
                </a:lnTo>
                <a:close/>
                <a:moveTo>
                  <a:pt x="196" y="122"/>
                </a:moveTo>
                <a:lnTo>
                  <a:pt x="196" y="122"/>
                </a:lnTo>
                <a:lnTo>
                  <a:pt x="195" y="120"/>
                </a:lnTo>
                <a:lnTo>
                  <a:pt x="195" y="120"/>
                </a:lnTo>
                <a:lnTo>
                  <a:pt x="195" y="120"/>
                </a:lnTo>
                <a:lnTo>
                  <a:pt x="195" y="120"/>
                </a:lnTo>
                <a:lnTo>
                  <a:pt x="193" y="121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96" y="122"/>
                </a:lnTo>
                <a:lnTo>
                  <a:pt x="196" y="122"/>
                </a:lnTo>
                <a:close/>
                <a:moveTo>
                  <a:pt x="75" y="270"/>
                </a:moveTo>
                <a:lnTo>
                  <a:pt x="75" y="270"/>
                </a:lnTo>
                <a:lnTo>
                  <a:pt x="74" y="264"/>
                </a:lnTo>
                <a:lnTo>
                  <a:pt x="74" y="264"/>
                </a:lnTo>
                <a:lnTo>
                  <a:pt x="72" y="263"/>
                </a:lnTo>
                <a:lnTo>
                  <a:pt x="72" y="263"/>
                </a:lnTo>
                <a:lnTo>
                  <a:pt x="72" y="263"/>
                </a:lnTo>
                <a:lnTo>
                  <a:pt x="72" y="263"/>
                </a:lnTo>
                <a:lnTo>
                  <a:pt x="72" y="263"/>
                </a:lnTo>
                <a:lnTo>
                  <a:pt x="72" y="267"/>
                </a:lnTo>
                <a:lnTo>
                  <a:pt x="75" y="270"/>
                </a:lnTo>
                <a:lnTo>
                  <a:pt x="75" y="270"/>
                </a:lnTo>
                <a:close/>
                <a:moveTo>
                  <a:pt x="79" y="262"/>
                </a:moveTo>
                <a:lnTo>
                  <a:pt x="79" y="262"/>
                </a:lnTo>
                <a:lnTo>
                  <a:pt x="79" y="264"/>
                </a:lnTo>
                <a:lnTo>
                  <a:pt x="79" y="264"/>
                </a:lnTo>
                <a:lnTo>
                  <a:pt x="84" y="262"/>
                </a:lnTo>
                <a:lnTo>
                  <a:pt x="84" y="262"/>
                </a:lnTo>
                <a:lnTo>
                  <a:pt x="79" y="262"/>
                </a:lnTo>
                <a:lnTo>
                  <a:pt x="79" y="262"/>
                </a:lnTo>
                <a:close/>
                <a:moveTo>
                  <a:pt x="207" y="192"/>
                </a:moveTo>
                <a:lnTo>
                  <a:pt x="207" y="192"/>
                </a:lnTo>
                <a:lnTo>
                  <a:pt x="205" y="195"/>
                </a:lnTo>
                <a:lnTo>
                  <a:pt x="203" y="198"/>
                </a:lnTo>
                <a:lnTo>
                  <a:pt x="203" y="198"/>
                </a:lnTo>
                <a:lnTo>
                  <a:pt x="207" y="192"/>
                </a:lnTo>
                <a:lnTo>
                  <a:pt x="207" y="192"/>
                </a:lnTo>
                <a:lnTo>
                  <a:pt x="207" y="192"/>
                </a:lnTo>
                <a:lnTo>
                  <a:pt x="207" y="192"/>
                </a:lnTo>
                <a:close/>
                <a:moveTo>
                  <a:pt x="87" y="300"/>
                </a:moveTo>
                <a:lnTo>
                  <a:pt x="87" y="300"/>
                </a:lnTo>
                <a:lnTo>
                  <a:pt x="87" y="301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4"/>
                </a:lnTo>
                <a:lnTo>
                  <a:pt x="88" y="304"/>
                </a:lnTo>
                <a:lnTo>
                  <a:pt x="87" y="300"/>
                </a:lnTo>
                <a:lnTo>
                  <a:pt x="87" y="300"/>
                </a:lnTo>
                <a:close/>
                <a:moveTo>
                  <a:pt x="324" y="321"/>
                </a:moveTo>
                <a:lnTo>
                  <a:pt x="324" y="321"/>
                </a:lnTo>
                <a:lnTo>
                  <a:pt x="325" y="321"/>
                </a:lnTo>
                <a:lnTo>
                  <a:pt x="325" y="321"/>
                </a:lnTo>
                <a:lnTo>
                  <a:pt x="325" y="321"/>
                </a:lnTo>
                <a:lnTo>
                  <a:pt x="327" y="320"/>
                </a:lnTo>
                <a:lnTo>
                  <a:pt x="327" y="317"/>
                </a:lnTo>
                <a:lnTo>
                  <a:pt x="327" y="317"/>
                </a:lnTo>
                <a:lnTo>
                  <a:pt x="324" y="321"/>
                </a:lnTo>
                <a:lnTo>
                  <a:pt x="324" y="321"/>
                </a:lnTo>
                <a:close/>
                <a:moveTo>
                  <a:pt x="261" y="306"/>
                </a:moveTo>
                <a:lnTo>
                  <a:pt x="261" y="306"/>
                </a:lnTo>
                <a:lnTo>
                  <a:pt x="261" y="300"/>
                </a:lnTo>
                <a:lnTo>
                  <a:pt x="261" y="300"/>
                </a:lnTo>
                <a:lnTo>
                  <a:pt x="261" y="300"/>
                </a:lnTo>
                <a:lnTo>
                  <a:pt x="261" y="300"/>
                </a:lnTo>
                <a:lnTo>
                  <a:pt x="260" y="304"/>
                </a:lnTo>
                <a:lnTo>
                  <a:pt x="260" y="304"/>
                </a:lnTo>
                <a:lnTo>
                  <a:pt x="260" y="306"/>
                </a:lnTo>
                <a:lnTo>
                  <a:pt x="261" y="306"/>
                </a:lnTo>
                <a:lnTo>
                  <a:pt x="261" y="306"/>
                </a:lnTo>
                <a:close/>
                <a:moveTo>
                  <a:pt x="236" y="296"/>
                </a:moveTo>
                <a:lnTo>
                  <a:pt x="236" y="296"/>
                </a:lnTo>
                <a:lnTo>
                  <a:pt x="234" y="296"/>
                </a:lnTo>
                <a:lnTo>
                  <a:pt x="234" y="296"/>
                </a:lnTo>
                <a:lnTo>
                  <a:pt x="233" y="300"/>
                </a:lnTo>
                <a:lnTo>
                  <a:pt x="233" y="300"/>
                </a:lnTo>
                <a:lnTo>
                  <a:pt x="233" y="300"/>
                </a:lnTo>
                <a:lnTo>
                  <a:pt x="234" y="301"/>
                </a:lnTo>
                <a:lnTo>
                  <a:pt x="234" y="301"/>
                </a:lnTo>
                <a:lnTo>
                  <a:pt x="236" y="296"/>
                </a:lnTo>
                <a:lnTo>
                  <a:pt x="236" y="296"/>
                </a:lnTo>
                <a:close/>
                <a:moveTo>
                  <a:pt x="170" y="330"/>
                </a:moveTo>
                <a:lnTo>
                  <a:pt x="170" y="330"/>
                </a:lnTo>
                <a:lnTo>
                  <a:pt x="170" y="326"/>
                </a:lnTo>
                <a:lnTo>
                  <a:pt x="170" y="326"/>
                </a:lnTo>
                <a:lnTo>
                  <a:pt x="169" y="327"/>
                </a:lnTo>
                <a:lnTo>
                  <a:pt x="169" y="327"/>
                </a:lnTo>
                <a:lnTo>
                  <a:pt x="169" y="328"/>
                </a:lnTo>
                <a:lnTo>
                  <a:pt x="170" y="330"/>
                </a:lnTo>
                <a:lnTo>
                  <a:pt x="170" y="330"/>
                </a:lnTo>
                <a:close/>
                <a:moveTo>
                  <a:pt x="20" y="215"/>
                </a:moveTo>
                <a:lnTo>
                  <a:pt x="20" y="215"/>
                </a:lnTo>
                <a:lnTo>
                  <a:pt x="20" y="215"/>
                </a:lnTo>
                <a:lnTo>
                  <a:pt x="20" y="215"/>
                </a:lnTo>
                <a:lnTo>
                  <a:pt x="17" y="216"/>
                </a:lnTo>
                <a:lnTo>
                  <a:pt x="17" y="216"/>
                </a:lnTo>
                <a:lnTo>
                  <a:pt x="17" y="218"/>
                </a:lnTo>
                <a:lnTo>
                  <a:pt x="17" y="218"/>
                </a:lnTo>
                <a:lnTo>
                  <a:pt x="20" y="215"/>
                </a:lnTo>
                <a:lnTo>
                  <a:pt x="20" y="215"/>
                </a:lnTo>
                <a:close/>
                <a:moveTo>
                  <a:pt x="200" y="259"/>
                </a:moveTo>
                <a:lnTo>
                  <a:pt x="200" y="259"/>
                </a:lnTo>
                <a:lnTo>
                  <a:pt x="206" y="259"/>
                </a:lnTo>
                <a:lnTo>
                  <a:pt x="206" y="259"/>
                </a:lnTo>
                <a:lnTo>
                  <a:pt x="206" y="259"/>
                </a:lnTo>
                <a:lnTo>
                  <a:pt x="206" y="259"/>
                </a:lnTo>
                <a:lnTo>
                  <a:pt x="203" y="259"/>
                </a:lnTo>
                <a:lnTo>
                  <a:pt x="203" y="259"/>
                </a:lnTo>
                <a:lnTo>
                  <a:pt x="202" y="259"/>
                </a:lnTo>
                <a:lnTo>
                  <a:pt x="200" y="259"/>
                </a:lnTo>
                <a:lnTo>
                  <a:pt x="200" y="259"/>
                </a:lnTo>
                <a:close/>
                <a:moveTo>
                  <a:pt x="132" y="209"/>
                </a:moveTo>
                <a:lnTo>
                  <a:pt x="132" y="209"/>
                </a:lnTo>
                <a:lnTo>
                  <a:pt x="135" y="209"/>
                </a:lnTo>
                <a:lnTo>
                  <a:pt x="133" y="206"/>
                </a:lnTo>
                <a:lnTo>
                  <a:pt x="133" y="206"/>
                </a:lnTo>
                <a:lnTo>
                  <a:pt x="132" y="208"/>
                </a:lnTo>
                <a:lnTo>
                  <a:pt x="132" y="209"/>
                </a:lnTo>
                <a:lnTo>
                  <a:pt x="132" y="209"/>
                </a:lnTo>
                <a:close/>
                <a:moveTo>
                  <a:pt x="212" y="228"/>
                </a:moveTo>
                <a:lnTo>
                  <a:pt x="212" y="228"/>
                </a:lnTo>
                <a:lnTo>
                  <a:pt x="213" y="226"/>
                </a:lnTo>
                <a:lnTo>
                  <a:pt x="214" y="223"/>
                </a:lnTo>
                <a:lnTo>
                  <a:pt x="214" y="223"/>
                </a:lnTo>
                <a:lnTo>
                  <a:pt x="212" y="225"/>
                </a:lnTo>
                <a:lnTo>
                  <a:pt x="212" y="228"/>
                </a:lnTo>
                <a:lnTo>
                  <a:pt x="212" y="228"/>
                </a:lnTo>
                <a:close/>
                <a:moveTo>
                  <a:pt x="277" y="307"/>
                </a:moveTo>
                <a:lnTo>
                  <a:pt x="277" y="307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3" y="306"/>
                </a:lnTo>
                <a:lnTo>
                  <a:pt x="274" y="309"/>
                </a:lnTo>
                <a:lnTo>
                  <a:pt x="274" y="309"/>
                </a:lnTo>
                <a:lnTo>
                  <a:pt x="277" y="307"/>
                </a:lnTo>
                <a:lnTo>
                  <a:pt x="277" y="307"/>
                </a:lnTo>
                <a:close/>
                <a:moveTo>
                  <a:pt x="274" y="174"/>
                </a:moveTo>
                <a:lnTo>
                  <a:pt x="274" y="174"/>
                </a:lnTo>
                <a:lnTo>
                  <a:pt x="274" y="174"/>
                </a:lnTo>
                <a:lnTo>
                  <a:pt x="274" y="174"/>
                </a:lnTo>
                <a:lnTo>
                  <a:pt x="276" y="182"/>
                </a:lnTo>
                <a:lnTo>
                  <a:pt x="276" y="182"/>
                </a:lnTo>
                <a:lnTo>
                  <a:pt x="276" y="178"/>
                </a:lnTo>
                <a:lnTo>
                  <a:pt x="274" y="174"/>
                </a:lnTo>
                <a:lnTo>
                  <a:pt x="274" y="174"/>
                </a:lnTo>
                <a:close/>
                <a:moveTo>
                  <a:pt x="109" y="314"/>
                </a:moveTo>
                <a:lnTo>
                  <a:pt x="109" y="314"/>
                </a:lnTo>
                <a:lnTo>
                  <a:pt x="109" y="313"/>
                </a:lnTo>
                <a:lnTo>
                  <a:pt x="109" y="313"/>
                </a:lnTo>
                <a:lnTo>
                  <a:pt x="106" y="314"/>
                </a:lnTo>
                <a:lnTo>
                  <a:pt x="106" y="314"/>
                </a:lnTo>
                <a:lnTo>
                  <a:pt x="108" y="317"/>
                </a:lnTo>
                <a:lnTo>
                  <a:pt x="108" y="317"/>
                </a:lnTo>
                <a:lnTo>
                  <a:pt x="109" y="314"/>
                </a:lnTo>
                <a:lnTo>
                  <a:pt x="109" y="314"/>
                </a:lnTo>
                <a:close/>
                <a:moveTo>
                  <a:pt x="33" y="276"/>
                </a:moveTo>
                <a:lnTo>
                  <a:pt x="33" y="276"/>
                </a:lnTo>
                <a:lnTo>
                  <a:pt x="33" y="276"/>
                </a:lnTo>
                <a:lnTo>
                  <a:pt x="33" y="276"/>
                </a:lnTo>
                <a:lnTo>
                  <a:pt x="35" y="276"/>
                </a:lnTo>
                <a:lnTo>
                  <a:pt x="35" y="276"/>
                </a:lnTo>
                <a:lnTo>
                  <a:pt x="35" y="274"/>
                </a:lnTo>
                <a:lnTo>
                  <a:pt x="35" y="274"/>
                </a:lnTo>
                <a:lnTo>
                  <a:pt x="34" y="273"/>
                </a:lnTo>
                <a:lnTo>
                  <a:pt x="34" y="274"/>
                </a:lnTo>
                <a:lnTo>
                  <a:pt x="34" y="274"/>
                </a:lnTo>
                <a:lnTo>
                  <a:pt x="33" y="276"/>
                </a:lnTo>
                <a:lnTo>
                  <a:pt x="33" y="276"/>
                </a:lnTo>
                <a:close/>
                <a:moveTo>
                  <a:pt x="155" y="107"/>
                </a:moveTo>
                <a:lnTo>
                  <a:pt x="155" y="107"/>
                </a:lnTo>
                <a:lnTo>
                  <a:pt x="153" y="101"/>
                </a:lnTo>
                <a:lnTo>
                  <a:pt x="152" y="98"/>
                </a:lnTo>
                <a:lnTo>
                  <a:pt x="152" y="98"/>
                </a:lnTo>
                <a:lnTo>
                  <a:pt x="155" y="107"/>
                </a:lnTo>
                <a:lnTo>
                  <a:pt x="155" y="107"/>
                </a:lnTo>
                <a:close/>
                <a:moveTo>
                  <a:pt x="78" y="245"/>
                </a:moveTo>
                <a:lnTo>
                  <a:pt x="78" y="245"/>
                </a:lnTo>
                <a:lnTo>
                  <a:pt x="79" y="243"/>
                </a:lnTo>
                <a:lnTo>
                  <a:pt x="79" y="243"/>
                </a:lnTo>
                <a:lnTo>
                  <a:pt x="79" y="242"/>
                </a:lnTo>
                <a:lnTo>
                  <a:pt x="79" y="242"/>
                </a:lnTo>
                <a:lnTo>
                  <a:pt x="77" y="242"/>
                </a:lnTo>
                <a:lnTo>
                  <a:pt x="78" y="245"/>
                </a:lnTo>
                <a:lnTo>
                  <a:pt x="78" y="245"/>
                </a:lnTo>
                <a:close/>
                <a:moveTo>
                  <a:pt x="220" y="193"/>
                </a:moveTo>
                <a:lnTo>
                  <a:pt x="220" y="193"/>
                </a:lnTo>
                <a:lnTo>
                  <a:pt x="219" y="196"/>
                </a:lnTo>
                <a:lnTo>
                  <a:pt x="219" y="199"/>
                </a:lnTo>
                <a:lnTo>
                  <a:pt x="219" y="199"/>
                </a:lnTo>
                <a:lnTo>
                  <a:pt x="220" y="196"/>
                </a:lnTo>
                <a:lnTo>
                  <a:pt x="220" y="193"/>
                </a:lnTo>
                <a:lnTo>
                  <a:pt x="220" y="193"/>
                </a:lnTo>
                <a:close/>
                <a:moveTo>
                  <a:pt x="40" y="253"/>
                </a:moveTo>
                <a:lnTo>
                  <a:pt x="40" y="253"/>
                </a:lnTo>
                <a:lnTo>
                  <a:pt x="40" y="249"/>
                </a:lnTo>
                <a:lnTo>
                  <a:pt x="40" y="249"/>
                </a:lnTo>
                <a:lnTo>
                  <a:pt x="37" y="250"/>
                </a:lnTo>
                <a:lnTo>
                  <a:pt x="37" y="250"/>
                </a:lnTo>
                <a:lnTo>
                  <a:pt x="38" y="252"/>
                </a:lnTo>
                <a:lnTo>
                  <a:pt x="40" y="253"/>
                </a:lnTo>
                <a:lnTo>
                  <a:pt x="40" y="253"/>
                </a:lnTo>
                <a:close/>
                <a:moveTo>
                  <a:pt x="165" y="151"/>
                </a:moveTo>
                <a:lnTo>
                  <a:pt x="165" y="151"/>
                </a:lnTo>
                <a:lnTo>
                  <a:pt x="163" y="151"/>
                </a:lnTo>
                <a:lnTo>
                  <a:pt x="163" y="151"/>
                </a:lnTo>
                <a:lnTo>
                  <a:pt x="165" y="161"/>
                </a:lnTo>
                <a:lnTo>
                  <a:pt x="165" y="161"/>
                </a:lnTo>
                <a:lnTo>
                  <a:pt x="165" y="161"/>
                </a:lnTo>
                <a:lnTo>
                  <a:pt x="165" y="161"/>
                </a:lnTo>
                <a:lnTo>
                  <a:pt x="165" y="151"/>
                </a:lnTo>
                <a:lnTo>
                  <a:pt x="165" y="151"/>
                </a:lnTo>
                <a:close/>
                <a:moveTo>
                  <a:pt x="159" y="191"/>
                </a:moveTo>
                <a:lnTo>
                  <a:pt x="159" y="191"/>
                </a:lnTo>
                <a:lnTo>
                  <a:pt x="158" y="189"/>
                </a:lnTo>
                <a:lnTo>
                  <a:pt x="156" y="186"/>
                </a:lnTo>
                <a:lnTo>
                  <a:pt x="156" y="186"/>
                </a:lnTo>
                <a:lnTo>
                  <a:pt x="156" y="191"/>
                </a:lnTo>
                <a:lnTo>
                  <a:pt x="156" y="191"/>
                </a:lnTo>
                <a:lnTo>
                  <a:pt x="159" y="191"/>
                </a:lnTo>
                <a:lnTo>
                  <a:pt x="159" y="191"/>
                </a:lnTo>
                <a:close/>
                <a:moveTo>
                  <a:pt x="116" y="131"/>
                </a:moveTo>
                <a:lnTo>
                  <a:pt x="116" y="131"/>
                </a:lnTo>
                <a:lnTo>
                  <a:pt x="116" y="132"/>
                </a:lnTo>
                <a:lnTo>
                  <a:pt x="116" y="132"/>
                </a:lnTo>
                <a:lnTo>
                  <a:pt x="119" y="129"/>
                </a:lnTo>
                <a:lnTo>
                  <a:pt x="119" y="129"/>
                </a:lnTo>
                <a:lnTo>
                  <a:pt x="119" y="129"/>
                </a:lnTo>
                <a:lnTo>
                  <a:pt x="119" y="129"/>
                </a:lnTo>
                <a:lnTo>
                  <a:pt x="116" y="131"/>
                </a:lnTo>
                <a:lnTo>
                  <a:pt x="116" y="131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45" y="122"/>
                </a:lnTo>
                <a:lnTo>
                  <a:pt x="145" y="122"/>
                </a:lnTo>
                <a:lnTo>
                  <a:pt x="145" y="124"/>
                </a:lnTo>
                <a:lnTo>
                  <a:pt x="145" y="124"/>
                </a:lnTo>
                <a:lnTo>
                  <a:pt x="148" y="122"/>
                </a:lnTo>
                <a:lnTo>
                  <a:pt x="148" y="122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16" y="235"/>
                </a:moveTo>
                <a:lnTo>
                  <a:pt x="16" y="235"/>
                </a:lnTo>
                <a:lnTo>
                  <a:pt x="16" y="235"/>
                </a:lnTo>
                <a:lnTo>
                  <a:pt x="16" y="233"/>
                </a:lnTo>
                <a:lnTo>
                  <a:pt x="16" y="233"/>
                </a:lnTo>
                <a:lnTo>
                  <a:pt x="16" y="229"/>
                </a:lnTo>
                <a:lnTo>
                  <a:pt x="16" y="229"/>
                </a:lnTo>
                <a:lnTo>
                  <a:pt x="14" y="229"/>
                </a:lnTo>
                <a:lnTo>
                  <a:pt x="14" y="229"/>
                </a:lnTo>
                <a:lnTo>
                  <a:pt x="14" y="229"/>
                </a:lnTo>
                <a:lnTo>
                  <a:pt x="14" y="229"/>
                </a:lnTo>
                <a:lnTo>
                  <a:pt x="16" y="235"/>
                </a:lnTo>
                <a:lnTo>
                  <a:pt x="16" y="235"/>
                </a:lnTo>
                <a:close/>
                <a:moveTo>
                  <a:pt x="249" y="273"/>
                </a:moveTo>
                <a:lnTo>
                  <a:pt x="249" y="273"/>
                </a:lnTo>
                <a:lnTo>
                  <a:pt x="250" y="274"/>
                </a:lnTo>
                <a:lnTo>
                  <a:pt x="250" y="274"/>
                </a:lnTo>
                <a:lnTo>
                  <a:pt x="251" y="273"/>
                </a:lnTo>
                <a:lnTo>
                  <a:pt x="251" y="273"/>
                </a:lnTo>
                <a:lnTo>
                  <a:pt x="251" y="272"/>
                </a:lnTo>
                <a:lnTo>
                  <a:pt x="251" y="272"/>
                </a:lnTo>
                <a:lnTo>
                  <a:pt x="249" y="273"/>
                </a:lnTo>
                <a:lnTo>
                  <a:pt x="249" y="273"/>
                </a:lnTo>
                <a:close/>
                <a:moveTo>
                  <a:pt x="138" y="266"/>
                </a:moveTo>
                <a:lnTo>
                  <a:pt x="138" y="266"/>
                </a:lnTo>
                <a:lnTo>
                  <a:pt x="138" y="266"/>
                </a:lnTo>
                <a:lnTo>
                  <a:pt x="138" y="266"/>
                </a:lnTo>
                <a:lnTo>
                  <a:pt x="129" y="264"/>
                </a:lnTo>
                <a:lnTo>
                  <a:pt x="129" y="264"/>
                </a:lnTo>
                <a:lnTo>
                  <a:pt x="128" y="266"/>
                </a:lnTo>
                <a:lnTo>
                  <a:pt x="128" y="266"/>
                </a:lnTo>
                <a:lnTo>
                  <a:pt x="138" y="266"/>
                </a:lnTo>
                <a:lnTo>
                  <a:pt x="138" y="266"/>
                </a:lnTo>
                <a:close/>
                <a:moveTo>
                  <a:pt x="202" y="303"/>
                </a:moveTo>
                <a:lnTo>
                  <a:pt x="202" y="303"/>
                </a:lnTo>
                <a:lnTo>
                  <a:pt x="200" y="304"/>
                </a:lnTo>
                <a:lnTo>
                  <a:pt x="200" y="304"/>
                </a:lnTo>
                <a:lnTo>
                  <a:pt x="205" y="307"/>
                </a:lnTo>
                <a:lnTo>
                  <a:pt x="205" y="307"/>
                </a:lnTo>
                <a:lnTo>
                  <a:pt x="205" y="306"/>
                </a:lnTo>
                <a:lnTo>
                  <a:pt x="205" y="306"/>
                </a:lnTo>
                <a:lnTo>
                  <a:pt x="202" y="303"/>
                </a:lnTo>
                <a:lnTo>
                  <a:pt x="202" y="303"/>
                </a:lnTo>
                <a:close/>
                <a:moveTo>
                  <a:pt x="202" y="334"/>
                </a:moveTo>
                <a:lnTo>
                  <a:pt x="202" y="334"/>
                </a:lnTo>
                <a:lnTo>
                  <a:pt x="203" y="334"/>
                </a:lnTo>
                <a:lnTo>
                  <a:pt x="203" y="334"/>
                </a:lnTo>
                <a:lnTo>
                  <a:pt x="200" y="330"/>
                </a:lnTo>
                <a:lnTo>
                  <a:pt x="200" y="330"/>
                </a:lnTo>
                <a:lnTo>
                  <a:pt x="199" y="330"/>
                </a:lnTo>
                <a:lnTo>
                  <a:pt x="199" y="330"/>
                </a:lnTo>
                <a:lnTo>
                  <a:pt x="200" y="331"/>
                </a:lnTo>
                <a:lnTo>
                  <a:pt x="200" y="331"/>
                </a:lnTo>
                <a:lnTo>
                  <a:pt x="202" y="334"/>
                </a:lnTo>
                <a:lnTo>
                  <a:pt x="202" y="334"/>
                </a:lnTo>
                <a:close/>
                <a:moveTo>
                  <a:pt x="11" y="209"/>
                </a:moveTo>
                <a:lnTo>
                  <a:pt x="11" y="209"/>
                </a:lnTo>
                <a:lnTo>
                  <a:pt x="11" y="209"/>
                </a:lnTo>
                <a:lnTo>
                  <a:pt x="11" y="209"/>
                </a:lnTo>
                <a:lnTo>
                  <a:pt x="10" y="210"/>
                </a:lnTo>
                <a:lnTo>
                  <a:pt x="10" y="210"/>
                </a:lnTo>
                <a:lnTo>
                  <a:pt x="11" y="213"/>
                </a:lnTo>
                <a:lnTo>
                  <a:pt x="11" y="213"/>
                </a:lnTo>
                <a:lnTo>
                  <a:pt x="11" y="213"/>
                </a:lnTo>
                <a:lnTo>
                  <a:pt x="11" y="213"/>
                </a:lnTo>
                <a:lnTo>
                  <a:pt x="11" y="209"/>
                </a:lnTo>
                <a:lnTo>
                  <a:pt x="11" y="209"/>
                </a:lnTo>
                <a:close/>
                <a:moveTo>
                  <a:pt x="129" y="71"/>
                </a:moveTo>
                <a:lnTo>
                  <a:pt x="129" y="71"/>
                </a:lnTo>
                <a:lnTo>
                  <a:pt x="133" y="71"/>
                </a:lnTo>
                <a:lnTo>
                  <a:pt x="133" y="71"/>
                </a:lnTo>
                <a:lnTo>
                  <a:pt x="133" y="71"/>
                </a:lnTo>
                <a:lnTo>
                  <a:pt x="133" y="71"/>
                </a:lnTo>
                <a:lnTo>
                  <a:pt x="132" y="70"/>
                </a:lnTo>
                <a:lnTo>
                  <a:pt x="132" y="70"/>
                </a:lnTo>
                <a:lnTo>
                  <a:pt x="131" y="70"/>
                </a:lnTo>
                <a:lnTo>
                  <a:pt x="129" y="71"/>
                </a:lnTo>
                <a:lnTo>
                  <a:pt x="129" y="71"/>
                </a:lnTo>
                <a:close/>
                <a:moveTo>
                  <a:pt x="233" y="309"/>
                </a:moveTo>
                <a:lnTo>
                  <a:pt x="233" y="309"/>
                </a:lnTo>
                <a:lnTo>
                  <a:pt x="233" y="309"/>
                </a:lnTo>
                <a:lnTo>
                  <a:pt x="233" y="309"/>
                </a:lnTo>
                <a:lnTo>
                  <a:pt x="230" y="304"/>
                </a:lnTo>
                <a:lnTo>
                  <a:pt x="230" y="304"/>
                </a:lnTo>
                <a:lnTo>
                  <a:pt x="230" y="304"/>
                </a:lnTo>
                <a:lnTo>
                  <a:pt x="230" y="304"/>
                </a:lnTo>
                <a:lnTo>
                  <a:pt x="232" y="309"/>
                </a:lnTo>
                <a:lnTo>
                  <a:pt x="232" y="309"/>
                </a:lnTo>
                <a:lnTo>
                  <a:pt x="233" y="309"/>
                </a:lnTo>
                <a:lnTo>
                  <a:pt x="233" y="309"/>
                </a:lnTo>
                <a:close/>
                <a:moveTo>
                  <a:pt x="190" y="66"/>
                </a:moveTo>
                <a:lnTo>
                  <a:pt x="190" y="66"/>
                </a:lnTo>
                <a:lnTo>
                  <a:pt x="183" y="64"/>
                </a:lnTo>
                <a:lnTo>
                  <a:pt x="183" y="64"/>
                </a:lnTo>
                <a:lnTo>
                  <a:pt x="186" y="66"/>
                </a:lnTo>
                <a:lnTo>
                  <a:pt x="190" y="66"/>
                </a:lnTo>
                <a:lnTo>
                  <a:pt x="190" y="66"/>
                </a:lnTo>
                <a:close/>
                <a:moveTo>
                  <a:pt x="259" y="374"/>
                </a:moveTo>
                <a:lnTo>
                  <a:pt x="259" y="374"/>
                </a:lnTo>
                <a:lnTo>
                  <a:pt x="260" y="371"/>
                </a:lnTo>
                <a:lnTo>
                  <a:pt x="260" y="371"/>
                </a:lnTo>
                <a:lnTo>
                  <a:pt x="256" y="372"/>
                </a:lnTo>
                <a:lnTo>
                  <a:pt x="256" y="372"/>
                </a:lnTo>
                <a:lnTo>
                  <a:pt x="259" y="374"/>
                </a:lnTo>
                <a:lnTo>
                  <a:pt x="259" y="374"/>
                </a:lnTo>
                <a:close/>
                <a:moveTo>
                  <a:pt x="48" y="269"/>
                </a:moveTo>
                <a:lnTo>
                  <a:pt x="48" y="269"/>
                </a:lnTo>
                <a:lnTo>
                  <a:pt x="48" y="263"/>
                </a:lnTo>
                <a:lnTo>
                  <a:pt x="47" y="260"/>
                </a:lnTo>
                <a:lnTo>
                  <a:pt x="47" y="260"/>
                </a:lnTo>
                <a:lnTo>
                  <a:pt x="48" y="269"/>
                </a:lnTo>
                <a:lnTo>
                  <a:pt x="48" y="269"/>
                </a:lnTo>
                <a:close/>
                <a:moveTo>
                  <a:pt x="267" y="297"/>
                </a:moveTo>
                <a:lnTo>
                  <a:pt x="267" y="297"/>
                </a:lnTo>
                <a:lnTo>
                  <a:pt x="267" y="300"/>
                </a:lnTo>
                <a:lnTo>
                  <a:pt x="267" y="300"/>
                </a:lnTo>
                <a:lnTo>
                  <a:pt x="267" y="301"/>
                </a:lnTo>
                <a:lnTo>
                  <a:pt x="268" y="303"/>
                </a:lnTo>
                <a:lnTo>
                  <a:pt x="268" y="303"/>
                </a:lnTo>
                <a:lnTo>
                  <a:pt x="267" y="297"/>
                </a:lnTo>
                <a:lnTo>
                  <a:pt x="267" y="297"/>
                </a:lnTo>
                <a:close/>
                <a:moveTo>
                  <a:pt x="203" y="321"/>
                </a:moveTo>
                <a:lnTo>
                  <a:pt x="203" y="321"/>
                </a:lnTo>
                <a:lnTo>
                  <a:pt x="205" y="323"/>
                </a:lnTo>
                <a:lnTo>
                  <a:pt x="205" y="323"/>
                </a:lnTo>
                <a:lnTo>
                  <a:pt x="206" y="324"/>
                </a:lnTo>
                <a:lnTo>
                  <a:pt x="206" y="324"/>
                </a:lnTo>
                <a:lnTo>
                  <a:pt x="205" y="320"/>
                </a:lnTo>
                <a:lnTo>
                  <a:pt x="205" y="320"/>
                </a:lnTo>
                <a:lnTo>
                  <a:pt x="203" y="321"/>
                </a:lnTo>
                <a:lnTo>
                  <a:pt x="203" y="321"/>
                </a:lnTo>
                <a:close/>
                <a:moveTo>
                  <a:pt x="67" y="304"/>
                </a:moveTo>
                <a:lnTo>
                  <a:pt x="67" y="304"/>
                </a:lnTo>
                <a:lnTo>
                  <a:pt x="68" y="303"/>
                </a:lnTo>
                <a:lnTo>
                  <a:pt x="68" y="303"/>
                </a:lnTo>
                <a:lnTo>
                  <a:pt x="67" y="303"/>
                </a:lnTo>
                <a:lnTo>
                  <a:pt x="67" y="303"/>
                </a:lnTo>
                <a:lnTo>
                  <a:pt x="65" y="303"/>
                </a:lnTo>
                <a:lnTo>
                  <a:pt x="65" y="303"/>
                </a:lnTo>
                <a:lnTo>
                  <a:pt x="65" y="303"/>
                </a:lnTo>
                <a:lnTo>
                  <a:pt x="65" y="303"/>
                </a:lnTo>
                <a:lnTo>
                  <a:pt x="67" y="304"/>
                </a:lnTo>
                <a:lnTo>
                  <a:pt x="67" y="304"/>
                </a:lnTo>
                <a:close/>
                <a:moveTo>
                  <a:pt x="64" y="198"/>
                </a:moveTo>
                <a:lnTo>
                  <a:pt x="64" y="198"/>
                </a:lnTo>
                <a:lnTo>
                  <a:pt x="68" y="196"/>
                </a:lnTo>
                <a:lnTo>
                  <a:pt x="68" y="196"/>
                </a:lnTo>
                <a:lnTo>
                  <a:pt x="64" y="195"/>
                </a:lnTo>
                <a:lnTo>
                  <a:pt x="64" y="195"/>
                </a:lnTo>
                <a:lnTo>
                  <a:pt x="64" y="198"/>
                </a:lnTo>
                <a:lnTo>
                  <a:pt x="64" y="198"/>
                </a:lnTo>
                <a:close/>
                <a:moveTo>
                  <a:pt x="197" y="323"/>
                </a:moveTo>
                <a:lnTo>
                  <a:pt x="197" y="323"/>
                </a:lnTo>
                <a:lnTo>
                  <a:pt x="197" y="320"/>
                </a:lnTo>
                <a:lnTo>
                  <a:pt x="196" y="318"/>
                </a:lnTo>
                <a:lnTo>
                  <a:pt x="196" y="318"/>
                </a:lnTo>
                <a:lnTo>
                  <a:pt x="196" y="321"/>
                </a:lnTo>
                <a:lnTo>
                  <a:pt x="197" y="323"/>
                </a:lnTo>
                <a:lnTo>
                  <a:pt x="197" y="323"/>
                </a:lnTo>
                <a:close/>
                <a:moveTo>
                  <a:pt x="271" y="320"/>
                </a:moveTo>
                <a:lnTo>
                  <a:pt x="271" y="320"/>
                </a:lnTo>
                <a:lnTo>
                  <a:pt x="268" y="321"/>
                </a:lnTo>
                <a:lnTo>
                  <a:pt x="266" y="324"/>
                </a:lnTo>
                <a:lnTo>
                  <a:pt x="266" y="324"/>
                </a:lnTo>
                <a:lnTo>
                  <a:pt x="271" y="320"/>
                </a:lnTo>
                <a:lnTo>
                  <a:pt x="271" y="320"/>
                </a:lnTo>
                <a:close/>
                <a:moveTo>
                  <a:pt x="213" y="334"/>
                </a:moveTo>
                <a:lnTo>
                  <a:pt x="213" y="334"/>
                </a:lnTo>
                <a:lnTo>
                  <a:pt x="210" y="331"/>
                </a:lnTo>
                <a:lnTo>
                  <a:pt x="210" y="331"/>
                </a:lnTo>
                <a:lnTo>
                  <a:pt x="210" y="334"/>
                </a:lnTo>
                <a:lnTo>
                  <a:pt x="210" y="334"/>
                </a:lnTo>
                <a:lnTo>
                  <a:pt x="212" y="336"/>
                </a:lnTo>
                <a:lnTo>
                  <a:pt x="213" y="334"/>
                </a:lnTo>
                <a:lnTo>
                  <a:pt x="213" y="334"/>
                </a:lnTo>
                <a:close/>
                <a:moveTo>
                  <a:pt x="48" y="293"/>
                </a:moveTo>
                <a:lnTo>
                  <a:pt x="48" y="293"/>
                </a:lnTo>
                <a:lnTo>
                  <a:pt x="50" y="294"/>
                </a:lnTo>
                <a:lnTo>
                  <a:pt x="52" y="294"/>
                </a:lnTo>
                <a:lnTo>
                  <a:pt x="52" y="294"/>
                </a:lnTo>
                <a:lnTo>
                  <a:pt x="50" y="293"/>
                </a:lnTo>
                <a:lnTo>
                  <a:pt x="50" y="293"/>
                </a:lnTo>
                <a:lnTo>
                  <a:pt x="48" y="293"/>
                </a:lnTo>
                <a:lnTo>
                  <a:pt x="48" y="293"/>
                </a:lnTo>
                <a:close/>
                <a:moveTo>
                  <a:pt x="237" y="334"/>
                </a:moveTo>
                <a:lnTo>
                  <a:pt x="237" y="334"/>
                </a:lnTo>
                <a:lnTo>
                  <a:pt x="237" y="331"/>
                </a:lnTo>
                <a:lnTo>
                  <a:pt x="237" y="331"/>
                </a:lnTo>
                <a:lnTo>
                  <a:pt x="236" y="333"/>
                </a:lnTo>
                <a:lnTo>
                  <a:pt x="236" y="334"/>
                </a:lnTo>
                <a:lnTo>
                  <a:pt x="236" y="334"/>
                </a:lnTo>
                <a:lnTo>
                  <a:pt x="237" y="334"/>
                </a:lnTo>
                <a:lnTo>
                  <a:pt x="237" y="334"/>
                </a:lnTo>
                <a:close/>
                <a:moveTo>
                  <a:pt x="158" y="307"/>
                </a:moveTo>
                <a:lnTo>
                  <a:pt x="158" y="307"/>
                </a:lnTo>
                <a:lnTo>
                  <a:pt x="156" y="306"/>
                </a:lnTo>
                <a:lnTo>
                  <a:pt x="156" y="306"/>
                </a:lnTo>
                <a:lnTo>
                  <a:pt x="152" y="306"/>
                </a:lnTo>
                <a:lnTo>
                  <a:pt x="152" y="306"/>
                </a:lnTo>
                <a:lnTo>
                  <a:pt x="152" y="306"/>
                </a:lnTo>
                <a:lnTo>
                  <a:pt x="152" y="306"/>
                </a:lnTo>
                <a:lnTo>
                  <a:pt x="158" y="307"/>
                </a:lnTo>
                <a:lnTo>
                  <a:pt x="158" y="307"/>
                </a:lnTo>
                <a:close/>
                <a:moveTo>
                  <a:pt x="87" y="245"/>
                </a:moveTo>
                <a:lnTo>
                  <a:pt x="87" y="245"/>
                </a:lnTo>
                <a:lnTo>
                  <a:pt x="85" y="242"/>
                </a:lnTo>
                <a:lnTo>
                  <a:pt x="85" y="242"/>
                </a:lnTo>
                <a:lnTo>
                  <a:pt x="85" y="243"/>
                </a:lnTo>
                <a:lnTo>
                  <a:pt x="85" y="245"/>
                </a:lnTo>
                <a:lnTo>
                  <a:pt x="85" y="245"/>
                </a:lnTo>
                <a:lnTo>
                  <a:pt x="87" y="245"/>
                </a:lnTo>
                <a:lnTo>
                  <a:pt x="87" y="245"/>
                </a:lnTo>
                <a:close/>
                <a:moveTo>
                  <a:pt x="183" y="272"/>
                </a:moveTo>
                <a:lnTo>
                  <a:pt x="183" y="272"/>
                </a:lnTo>
                <a:lnTo>
                  <a:pt x="183" y="270"/>
                </a:lnTo>
                <a:lnTo>
                  <a:pt x="183" y="270"/>
                </a:lnTo>
                <a:lnTo>
                  <a:pt x="179" y="270"/>
                </a:lnTo>
                <a:lnTo>
                  <a:pt x="179" y="270"/>
                </a:lnTo>
                <a:lnTo>
                  <a:pt x="179" y="270"/>
                </a:lnTo>
                <a:lnTo>
                  <a:pt x="179" y="270"/>
                </a:lnTo>
                <a:lnTo>
                  <a:pt x="183" y="272"/>
                </a:lnTo>
                <a:lnTo>
                  <a:pt x="183" y="272"/>
                </a:lnTo>
                <a:close/>
                <a:moveTo>
                  <a:pt x="72" y="300"/>
                </a:moveTo>
                <a:lnTo>
                  <a:pt x="72" y="300"/>
                </a:lnTo>
                <a:lnTo>
                  <a:pt x="71" y="299"/>
                </a:lnTo>
                <a:lnTo>
                  <a:pt x="70" y="297"/>
                </a:lnTo>
                <a:lnTo>
                  <a:pt x="70" y="297"/>
                </a:lnTo>
                <a:lnTo>
                  <a:pt x="71" y="299"/>
                </a:lnTo>
                <a:lnTo>
                  <a:pt x="72" y="300"/>
                </a:lnTo>
                <a:lnTo>
                  <a:pt x="72" y="300"/>
                </a:lnTo>
                <a:close/>
                <a:moveTo>
                  <a:pt x="114" y="120"/>
                </a:moveTo>
                <a:lnTo>
                  <a:pt x="114" y="120"/>
                </a:lnTo>
                <a:lnTo>
                  <a:pt x="114" y="122"/>
                </a:lnTo>
                <a:lnTo>
                  <a:pt x="114" y="122"/>
                </a:lnTo>
                <a:lnTo>
                  <a:pt x="118" y="120"/>
                </a:lnTo>
                <a:lnTo>
                  <a:pt x="118" y="120"/>
                </a:lnTo>
                <a:lnTo>
                  <a:pt x="115" y="120"/>
                </a:lnTo>
                <a:lnTo>
                  <a:pt x="115" y="120"/>
                </a:lnTo>
                <a:lnTo>
                  <a:pt x="114" y="120"/>
                </a:lnTo>
                <a:lnTo>
                  <a:pt x="114" y="120"/>
                </a:lnTo>
                <a:close/>
                <a:moveTo>
                  <a:pt x="222" y="216"/>
                </a:moveTo>
                <a:lnTo>
                  <a:pt x="222" y="216"/>
                </a:lnTo>
                <a:lnTo>
                  <a:pt x="223" y="215"/>
                </a:lnTo>
                <a:lnTo>
                  <a:pt x="224" y="213"/>
                </a:lnTo>
                <a:lnTo>
                  <a:pt x="224" y="213"/>
                </a:lnTo>
                <a:lnTo>
                  <a:pt x="222" y="215"/>
                </a:lnTo>
                <a:lnTo>
                  <a:pt x="222" y="216"/>
                </a:lnTo>
                <a:lnTo>
                  <a:pt x="222" y="216"/>
                </a:lnTo>
                <a:close/>
                <a:moveTo>
                  <a:pt x="85" y="320"/>
                </a:moveTo>
                <a:lnTo>
                  <a:pt x="85" y="320"/>
                </a:lnTo>
                <a:lnTo>
                  <a:pt x="84" y="321"/>
                </a:lnTo>
                <a:lnTo>
                  <a:pt x="84" y="321"/>
                </a:lnTo>
                <a:lnTo>
                  <a:pt x="88" y="323"/>
                </a:lnTo>
                <a:lnTo>
                  <a:pt x="88" y="323"/>
                </a:lnTo>
                <a:lnTo>
                  <a:pt x="85" y="320"/>
                </a:lnTo>
                <a:lnTo>
                  <a:pt x="85" y="320"/>
                </a:lnTo>
                <a:close/>
                <a:moveTo>
                  <a:pt x="286" y="296"/>
                </a:moveTo>
                <a:lnTo>
                  <a:pt x="286" y="296"/>
                </a:lnTo>
                <a:lnTo>
                  <a:pt x="287" y="296"/>
                </a:lnTo>
                <a:lnTo>
                  <a:pt x="287" y="296"/>
                </a:lnTo>
                <a:lnTo>
                  <a:pt x="288" y="293"/>
                </a:lnTo>
                <a:lnTo>
                  <a:pt x="288" y="293"/>
                </a:lnTo>
                <a:lnTo>
                  <a:pt x="286" y="291"/>
                </a:lnTo>
                <a:lnTo>
                  <a:pt x="286" y="291"/>
                </a:lnTo>
                <a:lnTo>
                  <a:pt x="286" y="296"/>
                </a:lnTo>
                <a:lnTo>
                  <a:pt x="286" y="296"/>
                </a:lnTo>
                <a:close/>
                <a:moveTo>
                  <a:pt x="261" y="287"/>
                </a:moveTo>
                <a:lnTo>
                  <a:pt x="261" y="287"/>
                </a:lnTo>
                <a:lnTo>
                  <a:pt x="260" y="290"/>
                </a:lnTo>
                <a:lnTo>
                  <a:pt x="261" y="291"/>
                </a:lnTo>
                <a:lnTo>
                  <a:pt x="261" y="291"/>
                </a:lnTo>
                <a:lnTo>
                  <a:pt x="261" y="287"/>
                </a:lnTo>
                <a:lnTo>
                  <a:pt x="261" y="287"/>
                </a:lnTo>
                <a:close/>
                <a:moveTo>
                  <a:pt x="193" y="331"/>
                </a:moveTo>
                <a:lnTo>
                  <a:pt x="193" y="331"/>
                </a:lnTo>
                <a:lnTo>
                  <a:pt x="190" y="334"/>
                </a:lnTo>
                <a:lnTo>
                  <a:pt x="190" y="334"/>
                </a:lnTo>
                <a:lnTo>
                  <a:pt x="192" y="333"/>
                </a:lnTo>
                <a:lnTo>
                  <a:pt x="193" y="331"/>
                </a:lnTo>
                <a:lnTo>
                  <a:pt x="193" y="331"/>
                </a:lnTo>
                <a:close/>
                <a:moveTo>
                  <a:pt x="132" y="276"/>
                </a:moveTo>
                <a:lnTo>
                  <a:pt x="132" y="276"/>
                </a:lnTo>
                <a:lnTo>
                  <a:pt x="133" y="277"/>
                </a:lnTo>
                <a:lnTo>
                  <a:pt x="135" y="276"/>
                </a:lnTo>
                <a:lnTo>
                  <a:pt x="135" y="276"/>
                </a:lnTo>
                <a:lnTo>
                  <a:pt x="135" y="274"/>
                </a:lnTo>
                <a:lnTo>
                  <a:pt x="135" y="274"/>
                </a:lnTo>
                <a:lnTo>
                  <a:pt x="135" y="274"/>
                </a:lnTo>
                <a:lnTo>
                  <a:pt x="132" y="276"/>
                </a:lnTo>
                <a:lnTo>
                  <a:pt x="132" y="276"/>
                </a:lnTo>
                <a:close/>
                <a:moveTo>
                  <a:pt x="163" y="286"/>
                </a:moveTo>
                <a:lnTo>
                  <a:pt x="163" y="286"/>
                </a:lnTo>
                <a:lnTo>
                  <a:pt x="163" y="284"/>
                </a:lnTo>
                <a:lnTo>
                  <a:pt x="162" y="282"/>
                </a:lnTo>
                <a:lnTo>
                  <a:pt x="162" y="282"/>
                </a:lnTo>
                <a:lnTo>
                  <a:pt x="163" y="286"/>
                </a:lnTo>
                <a:lnTo>
                  <a:pt x="163" y="286"/>
                </a:lnTo>
                <a:close/>
                <a:moveTo>
                  <a:pt x="190" y="114"/>
                </a:moveTo>
                <a:lnTo>
                  <a:pt x="190" y="114"/>
                </a:lnTo>
                <a:lnTo>
                  <a:pt x="190" y="114"/>
                </a:lnTo>
                <a:lnTo>
                  <a:pt x="190" y="114"/>
                </a:lnTo>
                <a:lnTo>
                  <a:pt x="190" y="112"/>
                </a:lnTo>
                <a:lnTo>
                  <a:pt x="190" y="112"/>
                </a:lnTo>
                <a:lnTo>
                  <a:pt x="189" y="112"/>
                </a:lnTo>
                <a:lnTo>
                  <a:pt x="189" y="112"/>
                </a:lnTo>
                <a:lnTo>
                  <a:pt x="190" y="114"/>
                </a:lnTo>
                <a:lnTo>
                  <a:pt x="190" y="114"/>
                </a:lnTo>
                <a:close/>
                <a:moveTo>
                  <a:pt x="99" y="260"/>
                </a:moveTo>
                <a:lnTo>
                  <a:pt x="99" y="260"/>
                </a:lnTo>
                <a:lnTo>
                  <a:pt x="98" y="259"/>
                </a:lnTo>
                <a:lnTo>
                  <a:pt x="98" y="259"/>
                </a:lnTo>
                <a:lnTo>
                  <a:pt x="98" y="259"/>
                </a:lnTo>
                <a:lnTo>
                  <a:pt x="95" y="259"/>
                </a:lnTo>
                <a:lnTo>
                  <a:pt x="95" y="259"/>
                </a:lnTo>
                <a:lnTo>
                  <a:pt x="94" y="260"/>
                </a:lnTo>
                <a:lnTo>
                  <a:pt x="94" y="260"/>
                </a:lnTo>
                <a:lnTo>
                  <a:pt x="94" y="260"/>
                </a:lnTo>
                <a:lnTo>
                  <a:pt x="94" y="260"/>
                </a:lnTo>
                <a:lnTo>
                  <a:pt x="99" y="260"/>
                </a:lnTo>
                <a:lnTo>
                  <a:pt x="99" y="260"/>
                </a:lnTo>
                <a:close/>
                <a:moveTo>
                  <a:pt x="125" y="272"/>
                </a:moveTo>
                <a:lnTo>
                  <a:pt x="125" y="272"/>
                </a:lnTo>
                <a:lnTo>
                  <a:pt x="126" y="272"/>
                </a:lnTo>
                <a:lnTo>
                  <a:pt x="126" y="272"/>
                </a:lnTo>
                <a:lnTo>
                  <a:pt x="128" y="269"/>
                </a:lnTo>
                <a:lnTo>
                  <a:pt x="128" y="269"/>
                </a:lnTo>
                <a:lnTo>
                  <a:pt x="125" y="269"/>
                </a:lnTo>
                <a:lnTo>
                  <a:pt x="125" y="269"/>
                </a:lnTo>
                <a:lnTo>
                  <a:pt x="125" y="272"/>
                </a:lnTo>
                <a:lnTo>
                  <a:pt x="125" y="272"/>
                </a:lnTo>
                <a:close/>
                <a:moveTo>
                  <a:pt x="85" y="192"/>
                </a:moveTo>
                <a:lnTo>
                  <a:pt x="85" y="192"/>
                </a:lnTo>
                <a:lnTo>
                  <a:pt x="85" y="191"/>
                </a:lnTo>
                <a:lnTo>
                  <a:pt x="85" y="189"/>
                </a:lnTo>
                <a:lnTo>
                  <a:pt x="85" y="189"/>
                </a:lnTo>
                <a:lnTo>
                  <a:pt x="85" y="189"/>
                </a:lnTo>
                <a:lnTo>
                  <a:pt x="85" y="192"/>
                </a:lnTo>
                <a:lnTo>
                  <a:pt x="85" y="192"/>
                </a:lnTo>
                <a:close/>
                <a:moveTo>
                  <a:pt x="138" y="255"/>
                </a:moveTo>
                <a:lnTo>
                  <a:pt x="138" y="255"/>
                </a:lnTo>
                <a:lnTo>
                  <a:pt x="138" y="249"/>
                </a:lnTo>
                <a:lnTo>
                  <a:pt x="138" y="249"/>
                </a:lnTo>
                <a:lnTo>
                  <a:pt x="138" y="249"/>
                </a:lnTo>
                <a:lnTo>
                  <a:pt x="138" y="249"/>
                </a:lnTo>
                <a:lnTo>
                  <a:pt x="138" y="255"/>
                </a:lnTo>
                <a:lnTo>
                  <a:pt x="138" y="255"/>
                </a:lnTo>
                <a:close/>
                <a:moveTo>
                  <a:pt x="125" y="252"/>
                </a:moveTo>
                <a:lnTo>
                  <a:pt x="125" y="252"/>
                </a:lnTo>
                <a:lnTo>
                  <a:pt x="128" y="250"/>
                </a:lnTo>
                <a:lnTo>
                  <a:pt x="128" y="250"/>
                </a:lnTo>
                <a:lnTo>
                  <a:pt x="128" y="250"/>
                </a:lnTo>
                <a:lnTo>
                  <a:pt x="128" y="250"/>
                </a:lnTo>
                <a:lnTo>
                  <a:pt x="125" y="250"/>
                </a:lnTo>
                <a:lnTo>
                  <a:pt x="125" y="250"/>
                </a:lnTo>
                <a:lnTo>
                  <a:pt x="125" y="252"/>
                </a:lnTo>
                <a:lnTo>
                  <a:pt x="125" y="252"/>
                </a:lnTo>
                <a:close/>
                <a:moveTo>
                  <a:pt x="253" y="317"/>
                </a:moveTo>
                <a:lnTo>
                  <a:pt x="253" y="317"/>
                </a:lnTo>
                <a:lnTo>
                  <a:pt x="254" y="317"/>
                </a:lnTo>
                <a:lnTo>
                  <a:pt x="254" y="316"/>
                </a:lnTo>
                <a:lnTo>
                  <a:pt x="254" y="316"/>
                </a:lnTo>
                <a:lnTo>
                  <a:pt x="257" y="316"/>
                </a:lnTo>
                <a:lnTo>
                  <a:pt x="257" y="316"/>
                </a:lnTo>
                <a:lnTo>
                  <a:pt x="257" y="316"/>
                </a:lnTo>
                <a:lnTo>
                  <a:pt x="257" y="314"/>
                </a:lnTo>
                <a:lnTo>
                  <a:pt x="257" y="314"/>
                </a:lnTo>
                <a:lnTo>
                  <a:pt x="253" y="317"/>
                </a:lnTo>
                <a:lnTo>
                  <a:pt x="253" y="317"/>
                </a:lnTo>
                <a:close/>
                <a:moveTo>
                  <a:pt x="146" y="289"/>
                </a:moveTo>
                <a:lnTo>
                  <a:pt x="146" y="289"/>
                </a:lnTo>
                <a:lnTo>
                  <a:pt x="148" y="284"/>
                </a:lnTo>
                <a:lnTo>
                  <a:pt x="148" y="284"/>
                </a:lnTo>
                <a:lnTo>
                  <a:pt x="146" y="286"/>
                </a:lnTo>
                <a:lnTo>
                  <a:pt x="146" y="289"/>
                </a:lnTo>
                <a:lnTo>
                  <a:pt x="146" y="289"/>
                </a:lnTo>
                <a:close/>
                <a:moveTo>
                  <a:pt x="294" y="289"/>
                </a:moveTo>
                <a:lnTo>
                  <a:pt x="294" y="289"/>
                </a:lnTo>
                <a:lnTo>
                  <a:pt x="294" y="289"/>
                </a:lnTo>
                <a:lnTo>
                  <a:pt x="294" y="289"/>
                </a:lnTo>
                <a:lnTo>
                  <a:pt x="293" y="293"/>
                </a:lnTo>
                <a:lnTo>
                  <a:pt x="293" y="293"/>
                </a:lnTo>
                <a:lnTo>
                  <a:pt x="294" y="291"/>
                </a:lnTo>
                <a:lnTo>
                  <a:pt x="294" y="289"/>
                </a:lnTo>
                <a:lnTo>
                  <a:pt x="294" y="289"/>
                </a:lnTo>
                <a:close/>
                <a:moveTo>
                  <a:pt x="251" y="179"/>
                </a:moveTo>
                <a:lnTo>
                  <a:pt x="251" y="179"/>
                </a:lnTo>
                <a:lnTo>
                  <a:pt x="253" y="178"/>
                </a:lnTo>
                <a:lnTo>
                  <a:pt x="253" y="176"/>
                </a:lnTo>
                <a:lnTo>
                  <a:pt x="253" y="176"/>
                </a:lnTo>
                <a:lnTo>
                  <a:pt x="251" y="179"/>
                </a:lnTo>
                <a:lnTo>
                  <a:pt x="251" y="179"/>
                </a:lnTo>
                <a:close/>
                <a:moveTo>
                  <a:pt x="132" y="229"/>
                </a:moveTo>
                <a:lnTo>
                  <a:pt x="132" y="229"/>
                </a:lnTo>
                <a:lnTo>
                  <a:pt x="129" y="232"/>
                </a:lnTo>
                <a:lnTo>
                  <a:pt x="129" y="232"/>
                </a:lnTo>
                <a:lnTo>
                  <a:pt x="129" y="233"/>
                </a:lnTo>
                <a:lnTo>
                  <a:pt x="129" y="233"/>
                </a:lnTo>
                <a:lnTo>
                  <a:pt x="131" y="230"/>
                </a:lnTo>
                <a:lnTo>
                  <a:pt x="132" y="229"/>
                </a:lnTo>
                <a:lnTo>
                  <a:pt x="132" y="229"/>
                </a:lnTo>
                <a:close/>
                <a:moveTo>
                  <a:pt x="108" y="309"/>
                </a:moveTo>
                <a:lnTo>
                  <a:pt x="108" y="309"/>
                </a:lnTo>
                <a:lnTo>
                  <a:pt x="106" y="311"/>
                </a:lnTo>
                <a:lnTo>
                  <a:pt x="106" y="311"/>
                </a:lnTo>
                <a:lnTo>
                  <a:pt x="106" y="311"/>
                </a:lnTo>
                <a:lnTo>
                  <a:pt x="106" y="311"/>
                </a:lnTo>
                <a:lnTo>
                  <a:pt x="108" y="310"/>
                </a:lnTo>
                <a:lnTo>
                  <a:pt x="108" y="310"/>
                </a:lnTo>
                <a:lnTo>
                  <a:pt x="108" y="309"/>
                </a:lnTo>
                <a:lnTo>
                  <a:pt x="108" y="309"/>
                </a:lnTo>
                <a:close/>
                <a:moveTo>
                  <a:pt x="206" y="300"/>
                </a:moveTo>
                <a:lnTo>
                  <a:pt x="206" y="300"/>
                </a:lnTo>
                <a:lnTo>
                  <a:pt x="207" y="297"/>
                </a:lnTo>
                <a:lnTo>
                  <a:pt x="207" y="297"/>
                </a:lnTo>
                <a:lnTo>
                  <a:pt x="206" y="297"/>
                </a:lnTo>
                <a:lnTo>
                  <a:pt x="206" y="297"/>
                </a:lnTo>
                <a:lnTo>
                  <a:pt x="206" y="299"/>
                </a:lnTo>
                <a:lnTo>
                  <a:pt x="206" y="300"/>
                </a:lnTo>
                <a:lnTo>
                  <a:pt x="206" y="300"/>
                </a:lnTo>
                <a:close/>
                <a:moveTo>
                  <a:pt x="219" y="240"/>
                </a:moveTo>
                <a:lnTo>
                  <a:pt x="219" y="240"/>
                </a:lnTo>
                <a:lnTo>
                  <a:pt x="219" y="240"/>
                </a:lnTo>
                <a:lnTo>
                  <a:pt x="219" y="240"/>
                </a:lnTo>
                <a:lnTo>
                  <a:pt x="216" y="240"/>
                </a:lnTo>
                <a:lnTo>
                  <a:pt x="216" y="242"/>
                </a:lnTo>
                <a:lnTo>
                  <a:pt x="216" y="243"/>
                </a:lnTo>
                <a:lnTo>
                  <a:pt x="216" y="243"/>
                </a:lnTo>
                <a:lnTo>
                  <a:pt x="219" y="240"/>
                </a:lnTo>
                <a:lnTo>
                  <a:pt x="219" y="240"/>
                </a:lnTo>
                <a:close/>
                <a:moveTo>
                  <a:pt x="200" y="299"/>
                </a:moveTo>
                <a:lnTo>
                  <a:pt x="200" y="299"/>
                </a:lnTo>
                <a:lnTo>
                  <a:pt x="196" y="301"/>
                </a:lnTo>
                <a:lnTo>
                  <a:pt x="196" y="301"/>
                </a:lnTo>
                <a:lnTo>
                  <a:pt x="199" y="300"/>
                </a:lnTo>
                <a:lnTo>
                  <a:pt x="200" y="299"/>
                </a:lnTo>
                <a:lnTo>
                  <a:pt x="200" y="299"/>
                </a:lnTo>
                <a:close/>
                <a:moveTo>
                  <a:pt x="30" y="122"/>
                </a:moveTo>
                <a:lnTo>
                  <a:pt x="30" y="122"/>
                </a:lnTo>
                <a:lnTo>
                  <a:pt x="28" y="125"/>
                </a:lnTo>
                <a:lnTo>
                  <a:pt x="28" y="125"/>
                </a:lnTo>
                <a:lnTo>
                  <a:pt x="30" y="124"/>
                </a:lnTo>
                <a:lnTo>
                  <a:pt x="30" y="122"/>
                </a:lnTo>
                <a:lnTo>
                  <a:pt x="30" y="122"/>
                </a:lnTo>
                <a:close/>
                <a:moveTo>
                  <a:pt x="195" y="67"/>
                </a:moveTo>
                <a:lnTo>
                  <a:pt x="195" y="67"/>
                </a:lnTo>
                <a:lnTo>
                  <a:pt x="195" y="67"/>
                </a:lnTo>
                <a:lnTo>
                  <a:pt x="195" y="67"/>
                </a:lnTo>
                <a:lnTo>
                  <a:pt x="199" y="70"/>
                </a:lnTo>
                <a:lnTo>
                  <a:pt x="199" y="70"/>
                </a:lnTo>
                <a:lnTo>
                  <a:pt x="195" y="67"/>
                </a:lnTo>
                <a:lnTo>
                  <a:pt x="195" y="67"/>
                </a:lnTo>
                <a:close/>
                <a:moveTo>
                  <a:pt x="136" y="85"/>
                </a:moveTo>
                <a:lnTo>
                  <a:pt x="136" y="85"/>
                </a:lnTo>
                <a:lnTo>
                  <a:pt x="133" y="85"/>
                </a:lnTo>
                <a:lnTo>
                  <a:pt x="133" y="85"/>
                </a:lnTo>
                <a:lnTo>
                  <a:pt x="135" y="87"/>
                </a:lnTo>
                <a:lnTo>
                  <a:pt x="135" y="87"/>
                </a:lnTo>
                <a:lnTo>
                  <a:pt x="136" y="87"/>
                </a:lnTo>
                <a:lnTo>
                  <a:pt x="136" y="87"/>
                </a:lnTo>
                <a:lnTo>
                  <a:pt x="136" y="85"/>
                </a:lnTo>
                <a:lnTo>
                  <a:pt x="136" y="85"/>
                </a:lnTo>
                <a:close/>
                <a:moveTo>
                  <a:pt x="51" y="289"/>
                </a:moveTo>
                <a:lnTo>
                  <a:pt x="51" y="289"/>
                </a:lnTo>
                <a:lnTo>
                  <a:pt x="51" y="287"/>
                </a:lnTo>
                <a:lnTo>
                  <a:pt x="50" y="287"/>
                </a:lnTo>
                <a:lnTo>
                  <a:pt x="50" y="287"/>
                </a:lnTo>
                <a:lnTo>
                  <a:pt x="51" y="289"/>
                </a:lnTo>
                <a:lnTo>
                  <a:pt x="51" y="289"/>
                </a:lnTo>
                <a:lnTo>
                  <a:pt x="51" y="289"/>
                </a:lnTo>
                <a:close/>
                <a:moveTo>
                  <a:pt x="173" y="272"/>
                </a:moveTo>
                <a:lnTo>
                  <a:pt x="173" y="272"/>
                </a:lnTo>
                <a:lnTo>
                  <a:pt x="172" y="272"/>
                </a:lnTo>
                <a:lnTo>
                  <a:pt x="169" y="272"/>
                </a:lnTo>
                <a:lnTo>
                  <a:pt x="169" y="272"/>
                </a:lnTo>
                <a:lnTo>
                  <a:pt x="173" y="272"/>
                </a:lnTo>
                <a:lnTo>
                  <a:pt x="173" y="272"/>
                </a:lnTo>
                <a:close/>
                <a:moveTo>
                  <a:pt x="77" y="236"/>
                </a:moveTo>
                <a:lnTo>
                  <a:pt x="77" y="236"/>
                </a:lnTo>
                <a:lnTo>
                  <a:pt x="77" y="237"/>
                </a:lnTo>
                <a:lnTo>
                  <a:pt x="77" y="239"/>
                </a:lnTo>
                <a:lnTo>
                  <a:pt x="77" y="239"/>
                </a:lnTo>
                <a:lnTo>
                  <a:pt x="78" y="237"/>
                </a:lnTo>
                <a:lnTo>
                  <a:pt x="78" y="237"/>
                </a:lnTo>
                <a:lnTo>
                  <a:pt x="77" y="236"/>
                </a:lnTo>
                <a:lnTo>
                  <a:pt x="77" y="236"/>
                </a:lnTo>
                <a:close/>
                <a:moveTo>
                  <a:pt x="240" y="309"/>
                </a:moveTo>
                <a:lnTo>
                  <a:pt x="240" y="309"/>
                </a:lnTo>
                <a:lnTo>
                  <a:pt x="237" y="307"/>
                </a:lnTo>
                <a:lnTo>
                  <a:pt x="237" y="307"/>
                </a:lnTo>
                <a:lnTo>
                  <a:pt x="237" y="307"/>
                </a:lnTo>
                <a:lnTo>
                  <a:pt x="237" y="307"/>
                </a:lnTo>
                <a:lnTo>
                  <a:pt x="239" y="309"/>
                </a:lnTo>
                <a:lnTo>
                  <a:pt x="239" y="309"/>
                </a:lnTo>
                <a:lnTo>
                  <a:pt x="240" y="309"/>
                </a:lnTo>
                <a:lnTo>
                  <a:pt x="240" y="309"/>
                </a:lnTo>
                <a:close/>
                <a:moveTo>
                  <a:pt x="155" y="226"/>
                </a:moveTo>
                <a:lnTo>
                  <a:pt x="155" y="226"/>
                </a:lnTo>
                <a:lnTo>
                  <a:pt x="153" y="226"/>
                </a:lnTo>
                <a:lnTo>
                  <a:pt x="153" y="226"/>
                </a:lnTo>
                <a:lnTo>
                  <a:pt x="153" y="228"/>
                </a:lnTo>
                <a:lnTo>
                  <a:pt x="153" y="228"/>
                </a:lnTo>
                <a:lnTo>
                  <a:pt x="155" y="226"/>
                </a:lnTo>
                <a:lnTo>
                  <a:pt x="155" y="226"/>
                </a:lnTo>
                <a:close/>
                <a:moveTo>
                  <a:pt x="159" y="313"/>
                </a:moveTo>
                <a:lnTo>
                  <a:pt x="159" y="313"/>
                </a:lnTo>
                <a:lnTo>
                  <a:pt x="156" y="313"/>
                </a:lnTo>
                <a:lnTo>
                  <a:pt x="156" y="313"/>
                </a:lnTo>
                <a:lnTo>
                  <a:pt x="158" y="314"/>
                </a:lnTo>
                <a:lnTo>
                  <a:pt x="159" y="313"/>
                </a:lnTo>
                <a:lnTo>
                  <a:pt x="159" y="313"/>
                </a:lnTo>
                <a:close/>
                <a:moveTo>
                  <a:pt x="263" y="316"/>
                </a:moveTo>
                <a:lnTo>
                  <a:pt x="263" y="316"/>
                </a:lnTo>
                <a:lnTo>
                  <a:pt x="263" y="316"/>
                </a:lnTo>
                <a:lnTo>
                  <a:pt x="263" y="316"/>
                </a:lnTo>
                <a:lnTo>
                  <a:pt x="261" y="314"/>
                </a:lnTo>
                <a:lnTo>
                  <a:pt x="261" y="314"/>
                </a:lnTo>
                <a:lnTo>
                  <a:pt x="260" y="314"/>
                </a:lnTo>
                <a:lnTo>
                  <a:pt x="260" y="314"/>
                </a:lnTo>
                <a:lnTo>
                  <a:pt x="263" y="316"/>
                </a:lnTo>
                <a:lnTo>
                  <a:pt x="263" y="316"/>
                </a:lnTo>
                <a:close/>
                <a:moveTo>
                  <a:pt x="230" y="291"/>
                </a:moveTo>
                <a:lnTo>
                  <a:pt x="230" y="291"/>
                </a:lnTo>
                <a:lnTo>
                  <a:pt x="230" y="296"/>
                </a:lnTo>
                <a:lnTo>
                  <a:pt x="230" y="296"/>
                </a:lnTo>
                <a:lnTo>
                  <a:pt x="230" y="294"/>
                </a:lnTo>
                <a:lnTo>
                  <a:pt x="230" y="291"/>
                </a:lnTo>
                <a:lnTo>
                  <a:pt x="230" y="291"/>
                </a:lnTo>
                <a:close/>
                <a:moveTo>
                  <a:pt x="249" y="193"/>
                </a:moveTo>
                <a:lnTo>
                  <a:pt x="249" y="193"/>
                </a:lnTo>
                <a:lnTo>
                  <a:pt x="247" y="193"/>
                </a:lnTo>
                <a:lnTo>
                  <a:pt x="247" y="195"/>
                </a:lnTo>
                <a:lnTo>
                  <a:pt x="247" y="195"/>
                </a:lnTo>
                <a:lnTo>
                  <a:pt x="249" y="193"/>
                </a:lnTo>
                <a:lnTo>
                  <a:pt x="249" y="193"/>
                </a:lnTo>
                <a:close/>
                <a:moveTo>
                  <a:pt x="146" y="272"/>
                </a:moveTo>
                <a:lnTo>
                  <a:pt x="146" y="272"/>
                </a:lnTo>
                <a:lnTo>
                  <a:pt x="148" y="269"/>
                </a:lnTo>
                <a:lnTo>
                  <a:pt x="148" y="269"/>
                </a:lnTo>
                <a:lnTo>
                  <a:pt x="145" y="269"/>
                </a:lnTo>
                <a:lnTo>
                  <a:pt x="145" y="269"/>
                </a:lnTo>
                <a:lnTo>
                  <a:pt x="146" y="272"/>
                </a:lnTo>
                <a:lnTo>
                  <a:pt x="146" y="272"/>
                </a:lnTo>
                <a:close/>
                <a:moveTo>
                  <a:pt x="180" y="301"/>
                </a:moveTo>
                <a:lnTo>
                  <a:pt x="180" y="301"/>
                </a:lnTo>
                <a:lnTo>
                  <a:pt x="179" y="299"/>
                </a:lnTo>
                <a:lnTo>
                  <a:pt x="179" y="299"/>
                </a:lnTo>
                <a:lnTo>
                  <a:pt x="178" y="300"/>
                </a:lnTo>
                <a:lnTo>
                  <a:pt x="178" y="300"/>
                </a:lnTo>
                <a:lnTo>
                  <a:pt x="180" y="301"/>
                </a:lnTo>
                <a:lnTo>
                  <a:pt x="180" y="301"/>
                </a:lnTo>
                <a:close/>
                <a:moveTo>
                  <a:pt x="268" y="218"/>
                </a:moveTo>
                <a:lnTo>
                  <a:pt x="268" y="218"/>
                </a:lnTo>
                <a:lnTo>
                  <a:pt x="267" y="219"/>
                </a:lnTo>
                <a:lnTo>
                  <a:pt x="267" y="220"/>
                </a:lnTo>
                <a:lnTo>
                  <a:pt x="267" y="220"/>
                </a:lnTo>
                <a:lnTo>
                  <a:pt x="268" y="218"/>
                </a:lnTo>
                <a:lnTo>
                  <a:pt x="268" y="218"/>
                </a:lnTo>
                <a:close/>
                <a:moveTo>
                  <a:pt x="98" y="253"/>
                </a:moveTo>
                <a:lnTo>
                  <a:pt x="98" y="253"/>
                </a:lnTo>
                <a:lnTo>
                  <a:pt x="98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3"/>
                </a:lnTo>
                <a:lnTo>
                  <a:pt x="98" y="253"/>
                </a:lnTo>
                <a:lnTo>
                  <a:pt x="98" y="253"/>
                </a:lnTo>
                <a:close/>
                <a:moveTo>
                  <a:pt x="267" y="228"/>
                </a:moveTo>
                <a:lnTo>
                  <a:pt x="267" y="228"/>
                </a:lnTo>
                <a:lnTo>
                  <a:pt x="266" y="229"/>
                </a:lnTo>
                <a:lnTo>
                  <a:pt x="266" y="230"/>
                </a:lnTo>
                <a:lnTo>
                  <a:pt x="266" y="230"/>
                </a:lnTo>
                <a:lnTo>
                  <a:pt x="267" y="228"/>
                </a:lnTo>
                <a:lnTo>
                  <a:pt x="267" y="228"/>
                </a:lnTo>
                <a:close/>
                <a:moveTo>
                  <a:pt x="209" y="216"/>
                </a:moveTo>
                <a:lnTo>
                  <a:pt x="209" y="216"/>
                </a:lnTo>
                <a:lnTo>
                  <a:pt x="209" y="216"/>
                </a:lnTo>
                <a:lnTo>
                  <a:pt x="209" y="216"/>
                </a:lnTo>
                <a:lnTo>
                  <a:pt x="207" y="219"/>
                </a:lnTo>
                <a:lnTo>
                  <a:pt x="207" y="219"/>
                </a:lnTo>
                <a:lnTo>
                  <a:pt x="207" y="219"/>
                </a:lnTo>
                <a:lnTo>
                  <a:pt x="207" y="219"/>
                </a:lnTo>
                <a:lnTo>
                  <a:pt x="209" y="218"/>
                </a:lnTo>
                <a:lnTo>
                  <a:pt x="209" y="216"/>
                </a:lnTo>
                <a:lnTo>
                  <a:pt x="209" y="216"/>
                </a:lnTo>
                <a:close/>
                <a:moveTo>
                  <a:pt x="153" y="158"/>
                </a:moveTo>
                <a:lnTo>
                  <a:pt x="153" y="158"/>
                </a:lnTo>
                <a:lnTo>
                  <a:pt x="152" y="161"/>
                </a:lnTo>
                <a:lnTo>
                  <a:pt x="152" y="161"/>
                </a:lnTo>
                <a:lnTo>
                  <a:pt x="153" y="159"/>
                </a:lnTo>
                <a:lnTo>
                  <a:pt x="153" y="158"/>
                </a:lnTo>
                <a:lnTo>
                  <a:pt x="153" y="158"/>
                </a:lnTo>
                <a:close/>
                <a:moveTo>
                  <a:pt x="148" y="114"/>
                </a:moveTo>
                <a:lnTo>
                  <a:pt x="148" y="114"/>
                </a:lnTo>
                <a:lnTo>
                  <a:pt x="149" y="111"/>
                </a:lnTo>
                <a:lnTo>
                  <a:pt x="149" y="111"/>
                </a:lnTo>
                <a:lnTo>
                  <a:pt x="149" y="111"/>
                </a:lnTo>
                <a:lnTo>
                  <a:pt x="149" y="111"/>
                </a:lnTo>
                <a:lnTo>
                  <a:pt x="148" y="112"/>
                </a:lnTo>
                <a:lnTo>
                  <a:pt x="148" y="112"/>
                </a:lnTo>
                <a:lnTo>
                  <a:pt x="148" y="114"/>
                </a:lnTo>
                <a:lnTo>
                  <a:pt x="148" y="114"/>
                </a:lnTo>
                <a:close/>
                <a:moveTo>
                  <a:pt x="267" y="188"/>
                </a:moveTo>
                <a:lnTo>
                  <a:pt x="267" y="188"/>
                </a:lnTo>
                <a:lnTo>
                  <a:pt x="267" y="189"/>
                </a:lnTo>
                <a:lnTo>
                  <a:pt x="267" y="191"/>
                </a:lnTo>
                <a:lnTo>
                  <a:pt x="267" y="191"/>
                </a:lnTo>
                <a:lnTo>
                  <a:pt x="267" y="188"/>
                </a:lnTo>
                <a:lnTo>
                  <a:pt x="267" y="188"/>
                </a:lnTo>
                <a:close/>
                <a:moveTo>
                  <a:pt x="84" y="294"/>
                </a:moveTo>
                <a:lnTo>
                  <a:pt x="84" y="294"/>
                </a:lnTo>
                <a:lnTo>
                  <a:pt x="85" y="293"/>
                </a:lnTo>
                <a:lnTo>
                  <a:pt x="85" y="291"/>
                </a:lnTo>
                <a:lnTo>
                  <a:pt x="85" y="291"/>
                </a:lnTo>
                <a:lnTo>
                  <a:pt x="84" y="293"/>
                </a:lnTo>
                <a:lnTo>
                  <a:pt x="84" y="294"/>
                </a:lnTo>
                <a:lnTo>
                  <a:pt x="84" y="294"/>
                </a:lnTo>
                <a:close/>
                <a:moveTo>
                  <a:pt x="183" y="374"/>
                </a:moveTo>
                <a:lnTo>
                  <a:pt x="183" y="374"/>
                </a:lnTo>
                <a:lnTo>
                  <a:pt x="182" y="374"/>
                </a:lnTo>
                <a:lnTo>
                  <a:pt x="182" y="374"/>
                </a:lnTo>
                <a:lnTo>
                  <a:pt x="182" y="375"/>
                </a:lnTo>
                <a:lnTo>
                  <a:pt x="182" y="375"/>
                </a:lnTo>
                <a:lnTo>
                  <a:pt x="182" y="375"/>
                </a:lnTo>
                <a:lnTo>
                  <a:pt x="182" y="375"/>
                </a:lnTo>
                <a:lnTo>
                  <a:pt x="183" y="374"/>
                </a:lnTo>
                <a:lnTo>
                  <a:pt x="183" y="374"/>
                </a:lnTo>
                <a:close/>
                <a:moveTo>
                  <a:pt x="203" y="213"/>
                </a:moveTo>
                <a:lnTo>
                  <a:pt x="203" y="213"/>
                </a:lnTo>
                <a:lnTo>
                  <a:pt x="203" y="213"/>
                </a:lnTo>
                <a:lnTo>
                  <a:pt x="203" y="213"/>
                </a:lnTo>
                <a:lnTo>
                  <a:pt x="202" y="213"/>
                </a:lnTo>
                <a:lnTo>
                  <a:pt x="202" y="215"/>
                </a:lnTo>
                <a:lnTo>
                  <a:pt x="202" y="215"/>
                </a:lnTo>
                <a:lnTo>
                  <a:pt x="203" y="213"/>
                </a:lnTo>
                <a:lnTo>
                  <a:pt x="203" y="213"/>
                </a:lnTo>
                <a:close/>
                <a:moveTo>
                  <a:pt x="43" y="252"/>
                </a:moveTo>
                <a:lnTo>
                  <a:pt x="43" y="252"/>
                </a:lnTo>
                <a:lnTo>
                  <a:pt x="43" y="255"/>
                </a:lnTo>
                <a:lnTo>
                  <a:pt x="44" y="255"/>
                </a:lnTo>
                <a:lnTo>
                  <a:pt x="44" y="255"/>
                </a:lnTo>
                <a:lnTo>
                  <a:pt x="43" y="252"/>
                </a:lnTo>
                <a:lnTo>
                  <a:pt x="43" y="252"/>
                </a:lnTo>
                <a:close/>
                <a:moveTo>
                  <a:pt x="52" y="291"/>
                </a:moveTo>
                <a:lnTo>
                  <a:pt x="52" y="291"/>
                </a:lnTo>
                <a:lnTo>
                  <a:pt x="54" y="293"/>
                </a:lnTo>
                <a:lnTo>
                  <a:pt x="54" y="293"/>
                </a:lnTo>
                <a:lnTo>
                  <a:pt x="54" y="291"/>
                </a:lnTo>
                <a:lnTo>
                  <a:pt x="54" y="291"/>
                </a:lnTo>
                <a:lnTo>
                  <a:pt x="52" y="291"/>
                </a:lnTo>
                <a:lnTo>
                  <a:pt x="52" y="291"/>
                </a:lnTo>
                <a:close/>
                <a:moveTo>
                  <a:pt x="328" y="301"/>
                </a:moveTo>
                <a:lnTo>
                  <a:pt x="328" y="301"/>
                </a:lnTo>
                <a:lnTo>
                  <a:pt x="328" y="300"/>
                </a:lnTo>
                <a:lnTo>
                  <a:pt x="328" y="300"/>
                </a:lnTo>
                <a:lnTo>
                  <a:pt x="328" y="300"/>
                </a:lnTo>
                <a:lnTo>
                  <a:pt x="328" y="301"/>
                </a:lnTo>
                <a:lnTo>
                  <a:pt x="328" y="301"/>
                </a:lnTo>
                <a:close/>
                <a:moveTo>
                  <a:pt x="205" y="225"/>
                </a:moveTo>
                <a:lnTo>
                  <a:pt x="205" y="225"/>
                </a:lnTo>
                <a:lnTo>
                  <a:pt x="207" y="223"/>
                </a:lnTo>
                <a:lnTo>
                  <a:pt x="207" y="223"/>
                </a:lnTo>
                <a:lnTo>
                  <a:pt x="206" y="223"/>
                </a:lnTo>
                <a:lnTo>
                  <a:pt x="205" y="225"/>
                </a:lnTo>
                <a:lnTo>
                  <a:pt x="205" y="225"/>
                </a:lnTo>
                <a:close/>
                <a:moveTo>
                  <a:pt x="216" y="147"/>
                </a:moveTo>
                <a:lnTo>
                  <a:pt x="216" y="147"/>
                </a:lnTo>
                <a:lnTo>
                  <a:pt x="214" y="148"/>
                </a:lnTo>
                <a:lnTo>
                  <a:pt x="214" y="148"/>
                </a:lnTo>
                <a:lnTo>
                  <a:pt x="216" y="149"/>
                </a:lnTo>
                <a:lnTo>
                  <a:pt x="216" y="149"/>
                </a:lnTo>
                <a:lnTo>
                  <a:pt x="216" y="148"/>
                </a:lnTo>
                <a:lnTo>
                  <a:pt x="216" y="148"/>
                </a:lnTo>
                <a:lnTo>
                  <a:pt x="216" y="147"/>
                </a:lnTo>
                <a:lnTo>
                  <a:pt x="216" y="147"/>
                </a:lnTo>
                <a:close/>
                <a:moveTo>
                  <a:pt x="175" y="313"/>
                </a:moveTo>
                <a:lnTo>
                  <a:pt x="175" y="313"/>
                </a:lnTo>
                <a:lnTo>
                  <a:pt x="175" y="311"/>
                </a:lnTo>
                <a:lnTo>
                  <a:pt x="175" y="310"/>
                </a:lnTo>
                <a:lnTo>
                  <a:pt x="175" y="310"/>
                </a:lnTo>
                <a:lnTo>
                  <a:pt x="175" y="313"/>
                </a:lnTo>
                <a:lnTo>
                  <a:pt x="175" y="313"/>
                </a:lnTo>
                <a:close/>
                <a:moveTo>
                  <a:pt x="101" y="236"/>
                </a:moveTo>
                <a:lnTo>
                  <a:pt x="101" y="236"/>
                </a:lnTo>
                <a:lnTo>
                  <a:pt x="101" y="233"/>
                </a:lnTo>
                <a:lnTo>
                  <a:pt x="101" y="233"/>
                </a:lnTo>
                <a:lnTo>
                  <a:pt x="101" y="236"/>
                </a:lnTo>
                <a:lnTo>
                  <a:pt x="101" y="236"/>
                </a:lnTo>
                <a:close/>
                <a:moveTo>
                  <a:pt x="72" y="259"/>
                </a:moveTo>
                <a:lnTo>
                  <a:pt x="72" y="259"/>
                </a:lnTo>
                <a:lnTo>
                  <a:pt x="72" y="259"/>
                </a:lnTo>
                <a:lnTo>
                  <a:pt x="71" y="259"/>
                </a:lnTo>
                <a:lnTo>
                  <a:pt x="71" y="259"/>
                </a:lnTo>
                <a:lnTo>
                  <a:pt x="72" y="259"/>
                </a:lnTo>
                <a:lnTo>
                  <a:pt x="72" y="259"/>
                </a:lnTo>
                <a:lnTo>
                  <a:pt x="72" y="259"/>
                </a:lnTo>
                <a:close/>
                <a:moveTo>
                  <a:pt x="70" y="84"/>
                </a:moveTo>
                <a:lnTo>
                  <a:pt x="70" y="84"/>
                </a:lnTo>
                <a:lnTo>
                  <a:pt x="68" y="84"/>
                </a:lnTo>
                <a:lnTo>
                  <a:pt x="68" y="84"/>
                </a:lnTo>
                <a:lnTo>
                  <a:pt x="68" y="84"/>
                </a:lnTo>
                <a:lnTo>
                  <a:pt x="70" y="84"/>
                </a:lnTo>
                <a:lnTo>
                  <a:pt x="70" y="84"/>
                </a:lnTo>
                <a:close/>
                <a:moveTo>
                  <a:pt x="263" y="161"/>
                </a:moveTo>
                <a:lnTo>
                  <a:pt x="263" y="161"/>
                </a:lnTo>
                <a:lnTo>
                  <a:pt x="264" y="162"/>
                </a:lnTo>
                <a:lnTo>
                  <a:pt x="264" y="162"/>
                </a:lnTo>
                <a:lnTo>
                  <a:pt x="266" y="161"/>
                </a:lnTo>
                <a:lnTo>
                  <a:pt x="266" y="161"/>
                </a:lnTo>
                <a:lnTo>
                  <a:pt x="263" y="161"/>
                </a:lnTo>
                <a:lnTo>
                  <a:pt x="263" y="161"/>
                </a:lnTo>
                <a:close/>
                <a:moveTo>
                  <a:pt x="253" y="327"/>
                </a:moveTo>
                <a:lnTo>
                  <a:pt x="253" y="327"/>
                </a:lnTo>
                <a:lnTo>
                  <a:pt x="251" y="327"/>
                </a:lnTo>
                <a:lnTo>
                  <a:pt x="251" y="328"/>
                </a:lnTo>
                <a:lnTo>
                  <a:pt x="251" y="328"/>
                </a:lnTo>
                <a:lnTo>
                  <a:pt x="253" y="327"/>
                </a:lnTo>
                <a:lnTo>
                  <a:pt x="253" y="327"/>
                </a:lnTo>
                <a:close/>
                <a:moveTo>
                  <a:pt x="38" y="235"/>
                </a:moveTo>
                <a:lnTo>
                  <a:pt x="38" y="235"/>
                </a:lnTo>
                <a:lnTo>
                  <a:pt x="38" y="236"/>
                </a:lnTo>
                <a:lnTo>
                  <a:pt x="40" y="235"/>
                </a:lnTo>
                <a:lnTo>
                  <a:pt x="40" y="235"/>
                </a:lnTo>
                <a:lnTo>
                  <a:pt x="40" y="235"/>
                </a:lnTo>
                <a:lnTo>
                  <a:pt x="40" y="235"/>
                </a:lnTo>
                <a:lnTo>
                  <a:pt x="40" y="235"/>
                </a:lnTo>
                <a:lnTo>
                  <a:pt x="38" y="235"/>
                </a:lnTo>
                <a:lnTo>
                  <a:pt x="38" y="235"/>
                </a:lnTo>
                <a:close/>
                <a:moveTo>
                  <a:pt x="11" y="216"/>
                </a:moveTo>
                <a:lnTo>
                  <a:pt x="11" y="216"/>
                </a:lnTo>
                <a:lnTo>
                  <a:pt x="11" y="216"/>
                </a:lnTo>
                <a:lnTo>
                  <a:pt x="11" y="216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6"/>
                </a:lnTo>
                <a:lnTo>
                  <a:pt x="11" y="216"/>
                </a:lnTo>
                <a:close/>
                <a:moveTo>
                  <a:pt x="314" y="323"/>
                </a:moveTo>
                <a:lnTo>
                  <a:pt x="314" y="323"/>
                </a:lnTo>
                <a:lnTo>
                  <a:pt x="314" y="324"/>
                </a:lnTo>
                <a:lnTo>
                  <a:pt x="314" y="324"/>
                </a:lnTo>
                <a:lnTo>
                  <a:pt x="315" y="324"/>
                </a:lnTo>
                <a:lnTo>
                  <a:pt x="315" y="324"/>
                </a:lnTo>
                <a:lnTo>
                  <a:pt x="315" y="323"/>
                </a:lnTo>
                <a:lnTo>
                  <a:pt x="315" y="323"/>
                </a:lnTo>
                <a:lnTo>
                  <a:pt x="314" y="323"/>
                </a:lnTo>
                <a:lnTo>
                  <a:pt x="314" y="323"/>
                </a:lnTo>
                <a:close/>
                <a:moveTo>
                  <a:pt x="253" y="192"/>
                </a:moveTo>
                <a:lnTo>
                  <a:pt x="253" y="192"/>
                </a:lnTo>
                <a:lnTo>
                  <a:pt x="253" y="193"/>
                </a:lnTo>
                <a:lnTo>
                  <a:pt x="253" y="193"/>
                </a:lnTo>
                <a:lnTo>
                  <a:pt x="253" y="193"/>
                </a:lnTo>
                <a:lnTo>
                  <a:pt x="253" y="193"/>
                </a:lnTo>
                <a:lnTo>
                  <a:pt x="254" y="193"/>
                </a:lnTo>
                <a:lnTo>
                  <a:pt x="253" y="192"/>
                </a:lnTo>
                <a:lnTo>
                  <a:pt x="253" y="192"/>
                </a:lnTo>
                <a:close/>
                <a:moveTo>
                  <a:pt x="214" y="219"/>
                </a:moveTo>
                <a:lnTo>
                  <a:pt x="214" y="219"/>
                </a:lnTo>
                <a:lnTo>
                  <a:pt x="214" y="219"/>
                </a:lnTo>
                <a:lnTo>
                  <a:pt x="213" y="220"/>
                </a:lnTo>
                <a:lnTo>
                  <a:pt x="213" y="220"/>
                </a:lnTo>
                <a:lnTo>
                  <a:pt x="214" y="219"/>
                </a:lnTo>
                <a:lnTo>
                  <a:pt x="214" y="219"/>
                </a:lnTo>
                <a:lnTo>
                  <a:pt x="214" y="219"/>
                </a:lnTo>
                <a:close/>
                <a:moveTo>
                  <a:pt x="267" y="203"/>
                </a:moveTo>
                <a:lnTo>
                  <a:pt x="267" y="203"/>
                </a:lnTo>
                <a:lnTo>
                  <a:pt x="267" y="206"/>
                </a:lnTo>
                <a:lnTo>
                  <a:pt x="267" y="206"/>
                </a:lnTo>
                <a:lnTo>
                  <a:pt x="267" y="205"/>
                </a:lnTo>
                <a:lnTo>
                  <a:pt x="267" y="203"/>
                </a:lnTo>
                <a:lnTo>
                  <a:pt x="267" y="203"/>
                </a:lnTo>
                <a:close/>
                <a:moveTo>
                  <a:pt x="102" y="283"/>
                </a:moveTo>
                <a:lnTo>
                  <a:pt x="102" y="283"/>
                </a:lnTo>
                <a:lnTo>
                  <a:pt x="104" y="282"/>
                </a:lnTo>
                <a:lnTo>
                  <a:pt x="104" y="282"/>
                </a:lnTo>
                <a:lnTo>
                  <a:pt x="102" y="282"/>
                </a:lnTo>
                <a:lnTo>
                  <a:pt x="102" y="283"/>
                </a:lnTo>
                <a:lnTo>
                  <a:pt x="102" y="283"/>
                </a:lnTo>
                <a:close/>
                <a:moveTo>
                  <a:pt x="143" y="304"/>
                </a:moveTo>
                <a:lnTo>
                  <a:pt x="143" y="304"/>
                </a:lnTo>
                <a:lnTo>
                  <a:pt x="142" y="306"/>
                </a:lnTo>
                <a:lnTo>
                  <a:pt x="143" y="307"/>
                </a:lnTo>
                <a:lnTo>
                  <a:pt x="143" y="307"/>
                </a:lnTo>
                <a:lnTo>
                  <a:pt x="143" y="304"/>
                </a:lnTo>
                <a:lnTo>
                  <a:pt x="143" y="304"/>
                </a:lnTo>
                <a:close/>
                <a:moveTo>
                  <a:pt x="267" y="182"/>
                </a:moveTo>
                <a:lnTo>
                  <a:pt x="267" y="182"/>
                </a:lnTo>
                <a:lnTo>
                  <a:pt x="266" y="183"/>
                </a:lnTo>
                <a:lnTo>
                  <a:pt x="267" y="185"/>
                </a:lnTo>
                <a:lnTo>
                  <a:pt x="267" y="185"/>
                </a:lnTo>
                <a:lnTo>
                  <a:pt x="267" y="182"/>
                </a:lnTo>
                <a:lnTo>
                  <a:pt x="267" y="182"/>
                </a:lnTo>
                <a:close/>
                <a:moveTo>
                  <a:pt x="57" y="296"/>
                </a:moveTo>
                <a:lnTo>
                  <a:pt x="57" y="296"/>
                </a:lnTo>
                <a:lnTo>
                  <a:pt x="58" y="296"/>
                </a:lnTo>
                <a:lnTo>
                  <a:pt x="58" y="296"/>
                </a:lnTo>
                <a:lnTo>
                  <a:pt x="57" y="294"/>
                </a:lnTo>
                <a:lnTo>
                  <a:pt x="57" y="294"/>
                </a:lnTo>
                <a:lnTo>
                  <a:pt x="57" y="296"/>
                </a:lnTo>
                <a:lnTo>
                  <a:pt x="57" y="296"/>
                </a:lnTo>
                <a:close/>
                <a:moveTo>
                  <a:pt x="23" y="255"/>
                </a:moveTo>
                <a:lnTo>
                  <a:pt x="23" y="255"/>
                </a:lnTo>
                <a:lnTo>
                  <a:pt x="24" y="255"/>
                </a:lnTo>
                <a:lnTo>
                  <a:pt x="24" y="255"/>
                </a:lnTo>
                <a:lnTo>
                  <a:pt x="23" y="253"/>
                </a:lnTo>
                <a:lnTo>
                  <a:pt x="23" y="252"/>
                </a:lnTo>
                <a:lnTo>
                  <a:pt x="23" y="252"/>
                </a:lnTo>
                <a:lnTo>
                  <a:pt x="23" y="255"/>
                </a:lnTo>
                <a:lnTo>
                  <a:pt x="23" y="255"/>
                </a:lnTo>
                <a:close/>
                <a:moveTo>
                  <a:pt x="286" y="361"/>
                </a:moveTo>
                <a:lnTo>
                  <a:pt x="286" y="361"/>
                </a:lnTo>
                <a:lnTo>
                  <a:pt x="284" y="358"/>
                </a:lnTo>
                <a:lnTo>
                  <a:pt x="284" y="358"/>
                </a:lnTo>
                <a:lnTo>
                  <a:pt x="284" y="360"/>
                </a:lnTo>
                <a:lnTo>
                  <a:pt x="284" y="360"/>
                </a:lnTo>
                <a:lnTo>
                  <a:pt x="286" y="361"/>
                </a:lnTo>
                <a:lnTo>
                  <a:pt x="286" y="361"/>
                </a:lnTo>
                <a:close/>
                <a:moveTo>
                  <a:pt x="126" y="205"/>
                </a:moveTo>
                <a:lnTo>
                  <a:pt x="126" y="205"/>
                </a:lnTo>
                <a:lnTo>
                  <a:pt x="128" y="205"/>
                </a:lnTo>
                <a:lnTo>
                  <a:pt x="128" y="203"/>
                </a:lnTo>
                <a:lnTo>
                  <a:pt x="128" y="203"/>
                </a:lnTo>
                <a:lnTo>
                  <a:pt x="126" y="205"/>
                </a:lnTo>
                <a:lnTo>
                  <a:pt x="126" y="205"/>
                </a:lnTo>
                <a:close/>
                <a:moveTo>
                  <a:pt x="233" y="334"/>
                </a:moveTo>
                <a:lnTo>
                  <a:pt x="233" y="334"/>
                </a:lnTo>
                <a:lnTo>
                  <a:pt x="232" y="334"/>
                </a:lnTo>
                <a:lnTo>
                  <a:pt x="232" y="334"/>
                </a:lnTo>
                <a:lnTo>
                  <a:pt x="230" y="334"/>
                </a:lnTo>
                <a:lnTo>
                  <a:pt x="230" y="334"/>
                </a:lnTo>
                <a:lnTo>
                  <a:pt x="230" y="336"/>
                </a:lnTo>
                <a:lnTo>
                  <a:pt x="230" y="336"/>
                </a:lnTo>
                <a:lnTo>
                  <a:pt x="233" y="334"/>
                </a:lnTo>
                <a:lnTo>
                  <a:pt x="233" y="334"/>
                </a:lnTo>
                <a:close/>
                <a:moveTo>
                  <a:pt x="85" y="205"/>
                </a:moveTo>
                <a:lnTo>
                  <a:pt x="85" y="205"/>
                </a:lnTo>
                <a:lnTo>
                  <a:pt x="85" y="202"/>
                </a:lnTo>
                <a:lnTo>
                  <a:pt x="85" y="202"/>
                </a:lnTo>
                <a:lnTo>
                  <a:pt x="85" y="203"/>
                </a:lnTo>
                <a:lnTo>
                  <a:pt x="85" y="205"/>
                </a:lnTo>
                <a:lnTo>
                  <a:pt x="85" y="205"/>
                </a:lnTo>
                <a:close/>
                <a:moveTo>
                  <a:pt x="13" y="193"/>
                </a:moveTo>
                <a:lnTo>
                  <a:pt x="13" y="193"/>
                </a:lnTo>
                <a:lnTo>
                  <a:pt x="11" y="192"/>
                </a:lnTo>
                <a:lnTo>
                  <a:pt x="11" y="192"/>
                </a:lnTo>
                <a:lnTo>
                  <a:pt x="11" y="193"/>
                </a:lnTo>
                <a:lnTo>
                  <a:pt x="11" y="193"/>
                </a:lnTo>
                <a:lnTo>
                  <a:pt x="13" y="193"/>
                </a:lnTo>
                <a:lnTo>
                  <a:pt x="13" y="193"/>
                </a:lnTo>
                <a:close/>
                <a:moveTo>
                  <a:pt x="126" y="279"/>
                </a:moveTo>
                <a:lnTo>
                  <a:pt x="126" y="279"/>
                </a:lnTo>
                <a:lnTo>
                  <a:pt x="126" y="280"/>
                </a:lnTo>
                <a:lnTo>
                  <a:pt x="126" y="280"/>
                </a:lnTo>
                <a:lnTo>
                  <a:pt x="126" y="280"/>
                </a:lnTo>
                <a:lnTo>
                  <a:pt x="126" y="279"/>
                </a:lnTo>
                <a:lnTo>
                  <a:pt x="126" y="279"/>
                </a:lnTo>
                <a:close/>
                <a:moveTo>
                  <a:pt x="74" y="309"/>
                </a:moveTo>
                <a:lnTo>
                  <a:pt x="74" y="309"/>
                </a:lnTo>
                <a:lnTo>
                  <a:pt x="74" y="307"/>
                </a:lnTo>
                <a:lnTo>
                  <a:pt x="74" y="307"/>
                </a:lnTo>
                <a:lnTo>
                  <a:pt x="72" y="307"/>
                </a:lnTo>
                <a:lnTo>
                  <a:pt x="72" y="307"/>
                </a:lnTo>
                <a:lnTo>
                  <a:pt x="74" y="309"/>
                </a:lnTo>
                <a:lnTo>
                  <a:pt x="74" y="309"/>
                </a:lnTo>
                <a:close/>
                <a:moveTo>
                  <a:pt x="23" y="156"/>
                </a:moveTo>
                <a:lnTo>
                  <a:pt x="23" y="156"/>
                </a:lnTo>
                <a:lnTo>
                  <a:pt x="21" y="156"/>
                </a:lnTo>
                <a:lnTo>
                  <a:pt x="21" y="158"/>
                </a:lnTo>
                <a:lnTo>
                  <a:pt x="21" y="158"/>
                </a:lnTo>
                <a:lnTo>
                  <a:pt x="23" y="156"/>
                </a:lnTo>
                <a:lnTo>
                  <a:pt x="23" y="156"/>
                </a:lnTo>
                <a:close/>
                <a:moveTo>
                  <a:pt x="236" y="313"/>
                </a:moveTo>
                <a:lnTo>
                  <a:pt x="236" y="313"/>
                </a:lnTo>
                <a:lnTo>
                  <a:pt x="236" y="314"/>
                </a:lnTo>
                <a:lnTo>
                  <a:pt x="236" y="314"/>
                </a:lnTo>
                <a:lnTo>
                  <a:pt x="237" y="316"/>
                </a:lnTo>
                <a:lnTo>
                  <a:pt x="237" y="316"/>
                </a:lnTo>
                <a:lnTo>
                  <a:pt x="237" y="314"/>
                </a:lnTo>
                <a:lnTo>
                  <a:pt x="237" y="314"/>
                </a:lnTo>
                <a:lnTo>
                  <a:pt x="236" y="313"/>
                </a:lnTo>
                <a:lnTo>
                  <a:pt x="236" y="313"/>
                </a:lnTo>
                <a:close/>
                <a:moveTo>
                  <a:pt x="267" y="291"/>
                </a:moveTo>
                <a:lnTo>
                  <a:pt x="267" y="291"/>
                </a:lnTo>
                <a:lnTo>
                  <a:pt x="267" y="291"/>
                </a:lnTo>
                <a:lnTo>
                  <a:pt x="267" y="291"/>
                </a:lnTo>
                <a:lnTo>
                  <a:pt x="267" y="294"/>
                </a:lnTo>
                <a:lnTo>
                  <a:pt x="267" y="294"/>
                </a:lnTo>
                <a:lnTo>
                  <a:pt x="267" y="294"/>
                </a:lnTo>
                <a:lnTo>
                  <a:pt x="267" y="294"/>
                </a:lnTo>
                <a:lnTo>
                  <a:pt x="267" y="291"/>
                </a:lnTo>
                <a:lnTo>
                  <a:pt x="267" y="291"/>
                </a:lnTo>
                <a:close/>
                <a:moveTo>
                  <a:pt x="71" y="249"/>
                </a:moveTo>
                <a:lnTo>
                  <a:pt x="71" y="249"/>
                </a:lnTo>
                <a:lnTo>
                  <a:pt x="71" y="249"/>
                </a:lnTo>
                <a:lnTo>
                  <a:pt x="71" y="249"/>
                </a:lnTo>
                <a:lnTo>
                  <a:pt x="71" y="250"/>
                </a:lnTo>
                <a:lnTo>
                  <a:pt x="71" y="250"/>
                </a:lnTo>
                <a:lnTo>
                  <a:pt x="71" y="250"/>
                </a:lnTo>
                <a:lnTo>
                  <a:pt x="71" y="250"/>
                </a:lnTo>
                <a:lnTo>
                  <a:pt x="71" y="249"/>
                </a:lnTo>
                <a:lnTo>
                  <a:pt x="71" y="249"/>
                </a:lnTo>
                <a:close/>
                <a:moveTo>
                  <a:pt x="125" y="192"/>
                </a:moveTo>
                <a:lnTo>
                  <a:pt x="125" y="192"/>
                </a:lnTo>
                <a:lnTo>
                  <a:pt x="126" y="192"/>
                </a:lnTo>
                <a:lnTo>
                  <a:pt x="126" y="191"/>
                </a:lnTo>
                <a:lnTo>
                  <a:pt x="126" y="191"/>
                </a:lnTo>
                <a:lnTo>
                  <a:pt x="125" y="192"/>
                </a:lnTo>
                <a:lnTo>
                  <a:pt x="125" y="192"/>
                </a:lnTo>
                <a:close/>
                <a:moveTo>
                  <a:pt x="94" y="247"/>
                </a:moveTo>
                <a:lnTo>
                  <a:pt x="94" y="247"/>
                </a:lnTo>
                <a:lnTo>
                  <a:pt x="94" y="249"/>
                </a:lnTo>
                <a:lnTo>
                  <a:pt x="94" y="250"/>
                </a:lnTo>
                <a:lnTo>
                  <a:pt x="94" y="250"/>
                </a:lnTo>
                <a:lnTo>
                  <a:pt x="94" y="247"/>
                </a:lnTo>
                <a:lnTo>
                  <a:pt x="94" y="247"/>
                </a:lnTo>
                <a:close/>
                <a:moveTo>
                  <a:pt x="270" y="189"/>
                </a:moveTo>
                <a:lnTo>
                  <a:pt x="270" y="189"/>
                </a:lnTo>
                <a:lnTo>
                  <a:pt x="271" y="189"/>
                </a:lnTo>
                <a:lnTo>
                  <a:pt x="271" y="189"/>
                </a:lnTo>
                <a:lnTo>
                  <a:pt x="271" y="186"/>
                </a:lnTo>
                <a:lnTo>
                  <a:pt x="271" y="186"/>
                </a:lnTo>
                <a:lnTo>
                  <a:pt x="270" y="189"/>
                </a:lnTo>
                <a:lnTo>
                  <a:pt x="270" y="189"/>
                </a:lnTo>
                <a:close/>
                <a:moveTo>
                  <a:pt x="132" y="212"/>
                </a:moveTo>
                <a:lnTo>
                  <a:pt x="132" y="212"/>
                </a:lnTo>
                <a:lnTo>
                  <a:pt x="132" y="213"/>
                </a:lnTo>
                <a:lnTo>
                  <a:pt x="132" y="213"/>
                </a:lnTo>
                <a:lnTo>
                  <a:pt x="132" y="212"/>
                </a:lnTo>
                <a:lnTo>
                  <a:pt x="132" y="212"/>
                </a:lnTo>
                <a:lnTo>
                  <a:pt x="132" y="212"/>
                </a:lnTo>
                <a:close/>
                <a:moveTo>
                  <a:pt x="216" y="333"/>
                </a:moveTo>
                <a:lnTo>
                  <a:pt x="216" y="333"/>
                </a:lnTo>
                <a:lnTo>
                  <a:pt x="217" y="333"/>
                </a:lnTo>
                <a:lnTo>
                  <a:pt x="217" y="333"/>
                </a:lnTo>
                <a:lnTo>
                  <a:pt x="217" y="333"/>
                </a:lnTo>
                <a:lnTo>
                  <a:pt x="217" y="333"/>
                </a:lnTo>
                <a:lnTo>
                  <a:pt x="216" y="333"/>
                </a:lnTo>
                <a:lnTo>
                  <a:pt x="216" y="333"/>
                </a:lnTo>
                <a:lnTo>
                  <a:pt x="216" y="333"/>
                </a:lnTo>
                <a:lnTo>
                  <a:pt x="216" y="333"/>
                </a:lnTo>
                <a:close/>
                <a:moveTo>
                  <a:pt x="85" y="195"/>
                </a:moveTo>
                <a:lnTo>
                  <a:pt x="85" y="195"/>
                </a:lnTo>
                <a:lnTo>
                  <a:pt x="85" y="195"/>
                </a:lnTo>
                <a:lnTo>
                  <a:pt x="85" y="196"/>
                </a:lnTo>
                <a:lnTo>
                  <a:pt x="85" y="196"/>
                </a:lnTo>
                <a:lnTo>
                  <a:pt x="85" y="195"/>
                </a:lnTo>
                <a:lnTo>
                  <a:pt x="85" y="195"/>
                </a:lnTo>
                <a:close/>
                <a:moveTo>
                  <a:pt x="189" y="343"/>
                </a:moveTo>
                <a:lnTo>
                  <a:pt x="189" y="343"/>
                </a:lnTo>
                <a:lnTo>
                  <a:pt x="189" y="341"/>
                </a:lnTo>
                <a:lnTo>
                  <a:pt x="189" y="341"/>
                </a:lnTo>
                <a:lnTo>
                  <a:pt x="187" y="341"/>
                </a:lnTo>
                <a:lnTo>
                  <a:pt x="187" y="341"/>
                </a:lnTo>
                <a:lnTo>
                  <a:pt x="187" y="341"/>
                </a:lnTo>
                <a:lnTo>
                  <a:pt x="187" y="341"/>
                </a:lnTo>
                <a:lnTo>
                  <a:pt x="189" y="343"/>
                </a:lnTo>
                <a:lnTo>
                  <a:pt x="189" y="343"/>
                </a:lnTo>
                <a:close/>
                <a:moveTo>
                  <a:pt x="195" y="314"/>
                </a:moveTo>
                <a:lnTo>
                  <a:pt x="195" y="314"/>
                </a:lnTo>
                <a:lnTo>
                  <a:pt x="195" y="314"/>
                </a:lnTo>
                <a:lnTo>
                  <a:pt x="196" y="314"/>
                </a:lnTo>
                <a:lnTo>
                  <a:pt x="196" y="314"/>
                </a:lnTo>
                <a:lnTo>
                  <a:pt x="195" y="314"/>
                </a:lnTo>
                <a:lnTo>
                  <a:pt x="195" y="314"/>
                </a:lnTo>
                <a:close/>
                <a:moveTo>
                  <a:pt x="217" y="159"/>
                </a:moveTo>
                <a:lnTo>
                  <a:pt x="217" y="159"/>
                </a:lnTo>
                <a:lnTo>
                  <a:pt x="217" y="161"/>
                </a:lnTo>
                <a:lnTo>
                  <a:pt x="217" y="161"/>
                </a:lnTo>
                <a:lnTo>
                  <a:pt x="217" y="161"/>
                </a:lnTo>
                <a:lnTo>
                  <a:pt x="217" y="161"/>
                </a:lnTo>
                <a:lnTo>
                  <a:pt x="217" y="159"/>
                </a:lnTo>
                <a:lnTo>
                  <a:pt x="217" y="159"/>
                </a:lnTo>
                <a:close/>
                <a:moveTo>
                  <a:pt x="126" y="283"/>
                </a:moveTo>
                <a:lnTo>
                  <a:pt x="126" y="283"/>
                </a:lnTo>
                <a:lnTo>
                  <a:pt x="126" y="284"/>
                </a:lnTo>
                <a:lnTo>
                  <a:pt x="126" y="284"/>
                </a:lnTo>
                <a:lnTo>
                  <a:pt x="126" y="283"/>
                </a:lnTo>
                <a:lnTo>
                  <a:pt x="126" y="283"/>
                </a:lnTo>
                <a:lnTo>
                  <a:pt x="126" y="283"/>
                </a:lnTo>
                <a:close/>
                <a:moveTo>
                  <a:pt x="178" y="83"/>
                </a:moveTo>
                <a:lnTo>
                  <a:pt x="178" y="83"/>
                </a:lnTo>
                <a:lnTo>
                  <a:pt x="179" y="84"/>
                </a:lnTo>
                <a:lnTo>
                  <a:pt x="180" y="84"/>
                </a:lnTo>
                <a:lnTo>
                  <a:pt x="180" y="84"/>
                </a:lnTo>
                <a:lnTo>
                  <a:pt x="178" y="83"/>
                </a:lnTo>
                <a:lnTo>
                  <a:pt x="178" y="83"/>
                </a:lnTo>
                <a:close/>
                <a:moveTo>
                  <a:pt x="202" y="255"/>
                </a:moveTo>
                <a:lnTo>
                  <a:pt x="202" y="255"/>
                </a:lnTo>
                <a:lnTo>
                  <a:pt x="202" y="255"/>
                </a:lnTo>
                <a:lnTo>
                  <a:pt x="202" y="255"/>
                </a:lnTo>
                <a:lnTo>
                  <a:pt x="203" y="255"/>
                </a:lnTo>
                <a:lnTo>
                  <a:pt x="203" y="253"/>
                </a:lnTo>
                <a:lnTo>
                  <a:pt x="203" y="253"/>
                </a:lnTo>
                <a:lnTo>
                  <a:pt x="202" y="255"/>
                </a:lnTo>
                <a:lnTo>
                  <a:pt x="202" y="255"/>
                </a:lnTo>
                <a:close/>
                <a:moveTo>
                  <a:pt x="186" y="334"/>
                </a:moveTo>
                <a:lnTo>
                  <a:pt x="186" y="334"/>
                </a:lnTo>
                <a:lnTo>
                  <a:pt x="183" y="334"/>
                </a:lnTo>
                <a:lnTo>
                  <a:pt x="183" y="334"/>
                </a:lnTo>
                <a:lnTo>
                  <a:pt x="185" y="334"/>
                </a:lnTo>
                <a:lnTo>
                  <a:pt x="186" y="334"/>
                </a:lnTo>
                <a:lnTo>
                  <a:pt x="186" y="334"/>
                </a:lnTo>
                <a:close/>
                <a:moveTo>
                  <a:pt x="163" y="144"/>
                </a:moveTo>
                <a:lnTo>
                  <a:pt x="163" y="144"/>
                </a:lnTo>
                <a:lnTo>
                  <a:pt x="163" y="144"/>
                </a:lnTo>
                <a:lnTo>
                  <a:pt x="163" y="144"/>
                </a:lnTo>
                <a:lnTo>
                  <a:pt x="163" y="142"/>
                </a:lnTo>
                <a:lnTo>
                  <a:pt x="163" y="142"/>
                </a:lnTo>
                <a:lnTo>
                  <a:pt x="162" y="142"/>
                </a:lnTo>
                <a:lnTo>
                  <a:pt x="162" y="142"/>
                </a:lnTo>
                <a:lnTo>
                  <a:pt x="163" y="144"/>
                </a:lnTo>
                <a:lnTo>
                  <a:pt x="163" y="144"/>
                </a:lnTo>
                <a:close/>
                <a:moveTo>
                  <a:pt x="293" y="283"/>
                </a:moveTo>
                <a:lnTo>
                  <a:pt x="293" y="283"/>
                </a:lnTo>
                <a:lnTo>
                  <a:pt x="293" y="283"/>
                </a:lnTo>
                <a:lnTo>
                  <a:pt x="293" y="283"/>
                </a:lnTo>
                <a:lnTo>
                  <a:pt x="293" y="284"/>
                </a:lnTo>
                <a:lnTo>
                  <a:pt x="293" y="284"/>
                </a:lnTo>
                <a:lnTo>
                  <a:pt x="293" y="284"/>
                </a:lnTo>
                <a:lnTo>
                  <a:pt x="293" y="284"/>
                </a:lnTo>
                <a:lnTo>
                  <a:pt x="293" y="283"/>
                </a:lnTo>
                <a:lnTo>
                  <a:pt x="293" y="283"/>
                </a:lnTo>
                <a:close/>
                <a:moveTo>
                  <a:pt x="156" y="181"/>
                </a:moveTo>
                <a:lnTo>
                  <a:pt x="156" y="181"/>
                </a:lnTo>
                <a:lnTo>
                  <a:pt x="158" y="179"/>
                </a:lnTo>
                <a:lnTo>
                  <a:pt x="158" y="179"/>
                </a:lnTo>
                <a:lnTo>
                  <a:pt x="156" y="179"/>
                </a:lnTo>
                <a:lnTo>
                  <a:pt x="156" y="181"/>
                </a:lnTo>
                <a:lnTo>
                  <a:pt x="156" y="181"/>
                </a:lnTo>
                <a:close/>
                <a:moveTo>
                  <a:pt x="305" y="294"/>
                </a:moveTo>
                <a:lnTo>
                  <a:pt x="305" y="294"/>
                </a:lnTo>
                <a:lnTo>
                  <a:pt x="305" y="294"/>
                </a:lnTo>
                <a:lnTo>
                  <a:pt x="305" y="294"/>
                </a:lnTo>
                <a:lnTo>
                  <a:pt x="305" y="296"/>
                </a:lnTo>
                <a:lnTo>
                  <a:pt x="305" y="296"/>
                </a:lnTo>
                <a:lnTo>
                  <a:pt x="305" y="296"/>
                </a:lnTo>
                <a:lnTo>
                  <a:pt x="305" y="296"/>
                </a:lnTo>
                <a:lnTo>
                  <a:pt x="305" y="294"/>
                </a:lnTo>
                <a:lnTo>
                  <a:pt x="305" y="294"/>
                </a:lnTo>
                <a:close/>
                <a:moveTo>
                  <a:pt x="160" y="307"/>
                </a:moveTo>
                <a:lnTo>
                  <a:pt x="160" y="307"/>
                </a:lnTo>
                <a:lnTo>
                  <a:pt x="162" y="307"/>
                </a:lnTo>
                <a:lnTo>
                  <a:pt x="162" y="306"/>
                </a:lnTo>
                <a:lnTo>
                  <a:pt x="162" y="306"/>
                </a:lnTo>
                <a:lnTo>
                  <a:pt x="160" y="307"/>
                </a:lnTo>
                <a:lnTo>
                  <a:pt x="160" y="307"/>
                </a:lnTo>
                <a:close/>
                <a:moveTo>
                  <a:pt x="267" y="212"/>
                </a:moveTo>
                <a:lnTo>
                  <a:pt x="267" y="212"/>
                </a:lnTo>
                <a:lnTo>
                  <a:pt x="267" y="210"/>
                </a:lnTo>
                <a:lnTo>
                  <a:pt x="267" y="210"/>
                </a:lnTo>
                <a:lnTo>
                  <a:pt x="267" y="212"/>
                </a:lnTo>
                <a:lnTo>
                  <a:pt x="267" y="212"/>
                </a:lnTo>
                <a:lnTo>
                  <a:pt x="267" y="212"/>
                </a:lnTo>
                <a:lnTo>
                  <a:pt x="267" y="212"/>
                </a:lnTo>
                <a:lnTo>
                  <a:pt x="267" y="212"/>
                </a:lnTo>
                <a:lnTo>
                  <a:pt x="267" y="212"/>
                </a:lnTo>
                <a:lnTo>
                  <a:pt x="267" y="212"/>
                </a:lnTo>
                <a:lnTo>
                  <a:pt x="267" y="212"/>
                </a:lnTo>
                <a:close/>
                <a:moveTo>
                  <a:pt x="133" y="57"/>
                </a:moveTo>
                <a:lnTo>
                  <a:pt x="133" y="57"/>
                </a:lnTo>
                <a:lnTo>
                  <a:pt x="133" y="57"/>
                </a:lnTo>
                <a:lnTo>
                  <a:pt x="133" y="57"/>
                </a:lnTo>
                <a:lnTo>
                  <a:pt x="132" y="57"/>
                </a:lnTo>
                <a:lnTo>
                  <a:pt x="132" y="57"/>
                </a:lnTo>
                <a:lnTo>
                  <a:pt x="132" y="57"/>
                </a:lnTo>
                <a:lnTo>
                  <a:pt x="132" y="57"/>
                </a:lnTo>
                <a:lnTo>
                  <a:pt x="133" y="57"/>
                </a:lnTo>
                <a:lnTo>
                  <a:pt x="133" y="57"/>
                </a:lnTo>
                <a:close/>
                <a:moveTo>
                  <a:pt x="224" y="266"/>
                </a:moveTo>
                <a:lnTo>
                  <a:pt x="224" y="266"/>
                </a:lnTo>
                <a:lnTo>
                  <a:pt x="224" y="267"/>
                </a:lnTo>
                <a:lnTo>
                  <a:pt x="224" y="267"/>
                </a:lnTo>
                <a:lnTo>
                  <a:pt x="224" y="267"/>
                </a:lnTo>
                <a:lnTo>
                  <a:pt x="224" y="267"/>
                </a:lnTo>
                <a:lnTo>
                  <a:pt x="224" y="266"/>
                </a:lnTo>
                <a:lnTo>
                  <a:pt x="224" y="266"/>
                </a:lnTo>
                <a:lnTo>
                  <a:pt x="224" y="266"/>
                </a:lnTo>
                <a:lnTo>
                  <a:pt x="224" y="266"/>
                </a:lnTo>
                <a:close/>
                <a:moveTo>
                  <a:pt x="129" y="57"/>
                </a:moveTo>
                <a:lnTo>
                  <a:pt x="129" y="57"/>
                </a:lnTo>
                <a:lnTo>
                  <a:pt x="129" y="57"/>
                </a:lnTo>
                <a:lnTo>
                  <a:pt x="129" y="57"/>
                </a:lnTo>
                <a:lnTo>
                  <a:pt x="131" y="57"/>
                </a:lnTo>
                <a:lnTo>
                  <a:pt x="131" y="57"/>
                </a:lnTo>
                <a:lnTo>
                  <a:pt x="131" y="57"/>
                </a:lnTo>
                <a:lnTo>
                  <a:pt x="131" y="57"/>
                </a:lnTo>
                <a:lnTo>
                  <a:pt x="129" y="57"/>
                </a:lnTo>
                <a:lnTo>
                  <a:pt x="129" y="57"/>
                </a:lnTo>
                <a:close/>
                <a:moveTo>
                  <a:pt x="193" y="117"/>
                </a:moveTo>
                <a:lnTo>
                  <a:pt x="193" y="117"/>
                </a:lnTo>
                <a:lnTo>
                  <a:pt x="195" y="115"/>
                </a:lnTo>
                <a:lnTo>
                  <a:pt x="193" y="114"/>
                </a:lnTo>
                <a:lnTo>
                  <a:pt x="193" y="114"/>
                </a:lnTo>
                <a:lnTo>
                  <a:pt x="193" y="117"/>
                </a:lnTo>
                <a:lnTo>
                  <a:pt x="193" y="117"/>
                </a:lnTo>
                <a:close/>
                <a:moveTo>
                  <a:pt x="129" y="240"/>
                </a:moveTo>
                <a:lnTo>
                  <a:pt x="129" y="240"/>
                </a:lnTo>
                <a:lnTo>
                  <a:pt x="128" y="240"/>
                </a:lnTo>
                <a:lnTo>
                  <a:pt x="128" y="240"/>
                </a:lnTo>
                <a:lnTo>
                  <a:pt x="128" y="240"/>
                </a:lnTo>
                <a:lnTo>
                  <a:pt x="128" y="240"/>
                </a:lnTo>
                <a:lnTo>
                  <a:pt x="128" y="242"/>
                </a:lnTo>
                <a:lnTo>
                  <a:pt x="128" y="242"/>
                </a:lnTo>
                <a:lnTo>
                  <a:pt x="129" y="240"/>
                </a:lnTo>
                <a:lnTo>
                  <a:pt x="129" y="240"/>
                </a:lnTo>
                <a:close/>
                <a:moveTo>
                  <a:pt x="165" y="311"/>
                </a:moveTo>
                <a:lnTo>
                  <a:pt x="165" y="311"/>
                </a:lnTo>
                <a:lnTo>
                  <a:pt x="166" y="310"/>
                </a:lnTo>
                <a:lnTo>
                  <a:pt x="166" y="310"/>
                </a:lnTo>
                <a:lnTo>
                  <a:pt x="165" y="311"/>
                </a:lnTo>
                <a:lnTo>
                  <a:pt x="165" y="311"/>
                </a:lnTo>
                <a:close/>
                <a:moveTo>
                  <a:pt x="79" y="229"/>
                </a:moveTo>
                <a:lnTo>
                  <a:pt x="79" y="229"/>
                </a:lnTo>
                <a:lnTo>
                  <a:pt x="78" y="229"/>
                </a:lnTo>
                <a:lnTo>
                  <a:pt x="78" y="229"/>
                </a:lnTo>
                <a:lnTo>
                  <a:pt x="78" y="230"/>
                </a:lnTo>
                <a:lnTo>
                  <a:pt x="78" y="230"/>
                </a:lnTo>
                <a:lnTo>
                  <a:pt x="79" y="230"/>
                </a:lnTo>
                <a:lnTo>
                  <a:pt x="79" y="230"/>
                </a:lnTo>
                <a:lnTo>
                  <a:pt x="79" y="229"/>
                </a:lnTo>
                <a:lnTo>
                  <a:pt x="79" y="229"/>
                </a:lnTo>
                <a:close/>
                <a:moveTo>
                  <a:pt x="85" y="67"/>
                </a:moveTo>
                <a:lnTo>
                  <a:pt x="85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7" y="67"/>
                </a:lnTo>
                <a:lnTo>
                  <a:pt x="85" y="67"/>
                </a:lnTo>
                <a:lnTo>
                  <a:pt x="85" y="67"/>
                </a:lnTo>
                <a:close/>
                <a:moveTo>
                  <a:pt x="190" y="303"/>
                </a:moveTo>
                <a:lnTo>
                  <a:pt x="190" y="303"/>
                </a:lnTo>
                <a:lnTo>
                  <a:pt x="190" y="303"/>
                </a:lnTo>
                <a:lnTo>
                  <a:pt x="192" y="303"/>
                </a:lnTo>
                <a:lnTo>
                  <a:pt x="192" y="303"/>
                </a:lnTo>
                <a:lnTo>
                  <a:pt x="190" y="303"/>
                </a:lnTo>
                <a:lnTo>
                  <a:pt x="190" y="303"/>
                </a:lnTo>
                <a:close/>
                <a:moveTo>
                  <a:pt x="159" y="71"/>
                </a:moveTo>
                <a:lnTo>
                  <a:pt x="159" y="71"/>
                </a:lnTo>
                <a:lnTo>
                  <a:pt x="158" y="70"/>
                </a:lnTo>
                <a:lnTo>
                  <a:pt x="158" y="70"/>
                </a:lnTo>
                <a:lnTo>
                  <a:pt x="158" y="70"/>
                </a:lnTo>
                <a:lnTo>
                  <a:pt x="159" y="71"/>
                </a:lnTo>
                <a:lnTo>
                  <a:pt x="159" y="71"/>
                </a:lnTo>
                <a:close/>
                <a:moveTo>
                  <a:pt x="227" y="270"/>
                </a:moveTo>
                <a:lnTo>
                  <a:pt x="227" y="270"/>
                </a:lnTo>
                <a:lnTo>
                  <a:pt x="226" y="270"/>
                </a:lnTo>
                <a:lnTo>
                  <a:pt x="226" y="270"/>
                </a:lnTo>
                <a:lnTo>
                  <a:pt x="227" y="270"/>
                </a:lnTo>
                <a:lnTo>
                  <a:pt x="227" y="270"/>
                </a:lnTo>
                <a:close/>
                <a:moveTo>
                  <a:pt x="132" y="260"/>
                </a:moveTo>
                <a:lnTo>
                  <a:pt x="132" y="260"/>
                </a:lnTo>
                <a:lnTo>
                  <a:pt x="132" y="260"/>
                </a:lnTo>
                <a:lnTo>
                  <a:pt x="133" y="260"/>
                </a:lnTo>
                <a:lnTo>
                  <a:pt x="133" y="260"/>
                </a:lnTo>
                <a:lnTo>
                  <a:pt x="132" y="260"/>
                </a:lnTo>
                <a:lnTo>
                  <a:pt x="132" y="260"/>
                </a:lnTo>
                <a:close/>
                <a:moveTo>
                  <a:pt x="293" y="269"/>
                </a:moveTo>
                <a:lnTo>
                  <a:pt x="293" y="269"/>
                </a:lnTo>
                <a:lnTo>
                  <a:pt x="294" y="270"/>
                </a:lnTo>
                <a:lnTo>
                  <a:pt x="294" y="269"/>
                </a:lnTo>
                <a:lnTo>
                  <a:pt x="294" y="269"/>
                </a:lnTo>
                <a:lnTo>
                  <a:pt x="293" y="269"/>
                </a:lnTo>
                <a:lnTo>
                  <a:pt x="293" y="269"/>
                </a:lnTo>
                <a:close/>
                <a:moveTo>
                  <a:pt x="247" y="205"/>
                </a:moveTo>
                <a:lnTo>
                  <a:pt x="247" y="205"/>
                </a:lnTo>
                <a:lnTo>
                  <a:pt x="247" y="205"/>
                </a:lnTo>
                <a:lnTo>
                  <a:pt x="247" y="205"/>
                </a:lnTo>
                <a:lnTo>
                  <a:pt x="249" y="203"/>
                </a:lnTo>
                <a:lnTo>
                  <a:pt x="249" y="203"/>
                </a:lnTo>
                <a:lnTo>
                  <a:pt x="247" y="203"/>
                </a:lnTo>
                <a:lnTo>
                  <a:pt x="247" y="203"/>
                </a:lnTo>
                <a:lnTo>
                  <a:pt x="247" y="205"/>
                </a:lnTo>
                <a:lnTo>
                  <a:pt x="247" y="205"/>
                </a:lnTo>
                <a:close/>
                <a:moveTo>
                  <a:pt x="159" y="245"/>
                </a:moveTo>
                <a:lnTo>
                  <a:pt x="159" y="245"/>
                </a:lnTo>
                <a:lnTo>
                  <a:pt x="159" y="245"/>
                </a:lnTo>
                <a:lnTo>
                  <a:pt x="159" y="245"/>
                </a:lnTo>
                <a:lnTo>
                  <a:pt x="159" y="243"/>
                </a:lnTo>
                <a:lnTo>
                  <a:pt x="159" y="243"/>
                </a:lnTo>
                <a:lnTo>
                  <a:pt x="159" y="245"/>
                </a:lnTo>
                <a:lnTo>
                  <a:pt x="159" y="245"/>
                </a:lnTo>
                <a:close/>
                <a:moveTo>
                  <a:pt x="186" y="306"/>
                </a:moveTo>
                <a:lnTo>
                  <a:pt x="186" y="306"/>
                </a:lnTo>
                <a:lnTo>
                  <a:pt x="186" y="306"/>
                </a:lnTo>
                <a:lnTo>
                  <a:pt x="186" y="306"/>
                </a:lnTo>
                <a:lnTo>
                  <a:pt x="185" y="306"/>
                </a:lnTo>
                <a:lnTo>
                  <a:pt x="185" y="306"/>
                </a:lnTo>
                <a:lnTo>
                  <a:pt x="185" y="306"/>
                </a:lnTo>
                <a:lnTo>
                  <a:pt x="185" y="306"/>
                </a:lnTo>
                <a:lnTo>
                  <a:pt x="186" y="306"/>
                </a:lnTo>
                <a:lnTo>
                  <a:pt x="186" y="306"/>
                </a:lnTo>
                <a:lnTo>
                  <a:pt x="186" y="306"/>
                </a:lnTo>
                <a:lnTo>
                  <a:pt x="186" y="306"/>
                </a:lnTo>
                <a:close/>
                <a:moveTo>
                  <a:pt x="253" y="171"/>
                </a:moveTo>
                <a:lnTo>
                  <a:pt x="253" y="171"/>
                </a:lnTo>
                <a:lnTo>
                  <a:pt x="253" y="171"/>
                </a:lnTo>
                <a:lnTo>
                  <a:pt x="253" y="172"/>
                </a:lnTo>
                <a:lnTo>
                  <a:pt x="253" y="172"/>
                </a:lnTo>
                <a:lnTo>
                  <a:pt x="253" y="171"/>
                </a:lnTo>
                <a:lnTo>
                  <a:pt x="253" y="171"/>
                </a:lnTo>
                <a:close/>
                <a:moveTo>
                  <a:pt x="79" y="276"/>
                </a:moveTo>
                <a:lnTo>
                  <a:pt x="79" y="276"/>
                </a:lnTo>
                <a:lnTo>
                  <a:pt x="79" y="274"/>
                </a:lnTo>
                <a:lnTo>
                  <a:pt x="78" y="274"/>
                </a:lnTo>
                <a:lnTo>
                  <a:pt x="78" y="274"/>
                </a:lnTo>
                <a:lnTo>
                  <a:pt x="79" y="276"/>
                </a:lnTo>
                <a:lnTo>
                  <a:pt x="79" y="276"/>
                </a:lnTo>
                <a:close/>
                <a:moveTo>
                  <a:pt x="234" y="256"/>
                </a:moveTo>
                <a:lnTo>
                  <a:pt x="234" y="256"/>
                </a:lnTo>
                <a:lnTo>
                  <a:pt x="234" y="256"/>
                </a:lnTo>
                <a:lnTo>
                  <a:pt x="234" y="256"/>
                </a:lnTo>
                <a:lnTo>
                  <a:pt x="233" y="256"/>
                </a:lnTo>
                <a:lnTo>
                  <a:pt x="233" y="256"/>
                </a:lnTo>
                <a:lnTo>
                  <a:pt x="233" y="256"/>
                </a:lnTo>
                <a:lnTo>
                  <a:pt x="233" y="256"/>
                </a:lnTo>
                <a:lnTo>
                  <a:pt x="234" y="256"/>
                </a:lnTo>
                <a:lnTo>
                  <a:pt x="234" y="256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42"/>
          <p:cNvSpPr>
            <a:spLocks noEditPoints="1"/>
          </p:cNvSpPr>
          <p:nvPr/>
        </p:nvSpPr>
        <p:spPr bwMode="auto">
          <a:xfrm>
            <a:off x="8638503" y="3674110"/>
            <a:ext cx="1899400" cy="1363424"/>
          </a:xfrm>
          <a:custGeom>
            <a:avLst/>
            <a:gdLst>
              <a:gd name="T0" fmla="*/ 231 w 376"/>
              <a:gd name="T1" fmla="*/ 8 h 295"/>
              <a:gd name="T2" fmla="*/ 365 w 376"/>
              <a:gd name="T3" fmla="*/ 130 h 295"/>
              <a:gd name="T4" fmla="*/ 214 w 376"/>
              <a:gd name="T5" fmla="*/ 289 h 295"/>
              <a:gd name="T6" fmla="*/ 14 w 376"/>
              <a:gd name="T7" fmla="*/ 110 h 295"/>
              <a:gd name="T8" fmla="*/ 339 w 376"/>
              <a:gd name="T9" fmla="*/ 279 h 295"/>
              <a:gd name="T10" fmla="*/ 364 w 376"/>
              <a:gd name="T11" fmla="*/ 249 h 295"/>
              <a:gd name="T12" fmla="*/ 334 w 376"/>
              <a:gd name="T13" fmla="*/ 127 h 295"/>
              <a:gd name="T14" fmla="*/ 275 w 376"/>
              <a:gd name="T15" fmla="*/ 32 h 295"/>
              <a:gd name="T16" fmla="*/ 99 w 376"/>
              <a:gd name="T17" fmla="*/ 283 h 295"/>
              <a:gd name="T18" fmla="*/ 42 w 376"/>
              <a:gd name="T19" fmla="*/ 279 h 295"/>
              <a:gd name="T20" fmla="*/ 112 w 376"/>
              <a:gd name="T21" fmla="*/ 123 h 295"/>
              <a:gd name="T22" fmla="*/ 78 w 376"/>
              <a:gd name="T23" fmla="*/ 229 h 295"/>
              <a:gd name="T24" fmla="*/ 84 w 376"/>
              <a:gd name="T25" fmla="*/ 91 h 295"/>
              <a:gd name="T26" fmla="*/ 162 w 376"/>
              <a:gd name="T27" fmla="*/ 255 h 295"/>
              <a:gd name="T28" fmla="*/ 359 w 376"/>
              <a:gd name="T29" fmla="*/ 214 h 295"/>
              <a:gd name="T30" fmla="*/ 189 w 376"/>
              <a:gd name="T31" fmla="*/ 225 h 295"/>
              <a:gd name="T32" fmla="*/ 103 w 376"/>
              <a:gd name="T33" fmla="*/ 79 h 295"/>
              <a:gd name="T34" fmla="*/ 226 w 376"/>
              <a:gd name="T35" fmla="*/ 157 h 295"/>
              <a:gd name="T36" fmla="*/ 302 w 376"/>
              <a:gd name="T37" fmla="*/ 74 h 295"/>
              <a:gd name="T38" fmla="*/ 173 w 376"/>
              <a:gd name="T39" fmla="*/ 180 h 295"/>
              <a:gd name="T40" fmla="*/ 345 w 376"/>
              <a:gd name="T41" fmla="*/ 22 h 295"/>
              <a:gd name="T42" fmla="*/ 355 w 376"/>
              <a:gd name="T43" fmla="*/ 13 h 295"/>
              <a:gd name="T44" fmla="*/ 271 w 376"/>
              <a:gd name="T45" fmla="*/ 246 h 295"/>
              <a:gd name="T46" fmla="*/ 194 w 376"/>
              <a:gd name="T47" fmla="*/ 272 h 295"/>
              <a:gd name="T48" fmla="*/ 189 w 376"/>
              <a:gd name="T49" fmla="*/ 42 h 295"/>
              <a:gd name="T50" fmla="*/ 344 w 376"/>
              <a:gd name="T51" fmla="*/ 154 h 295"/>
              <a:gd name="T52" fmla="*/ 45 w 376"/>
              <a:gd name="T53" fmla="*/ 246 h 295"/>
              <a:gd name="T54" fmla="*/ 321 w 376"/>
              <a:gd name="T55" fmla="*/ 171 h 295"/>
              <a:gd name="T56" fmla="*/ 298 w 376"/>
              <a:gd name="T57" fmla="*/ 253 h 295"/>
              <a:gd name="T58" fmla="*/ 304 w 376"/>
              <a:gd name="T59" fmla="*/ 160 h 295"/>
              <a:gd name="T60" fmla="*/ 244 w 376"/>
              <a:gd name="T61" fmla="*/ 143 h 295"/>
              <a:gd name="T62" fmla="*/ 237 w 376"/>
              <a:gd name="T63" fmla="*/ 275 h 295"/>
              <a:gd name="T64" fmla="*/ 257 w 376"/>
              <a:gd name="T65" fmla="*/ 76 h 295"/>
              <a:gd name="T66" fmla="*/ 38 w 376"/>
              <a:gd name="T67" fmla="*/ 161 h 295"/>
              <a:gd name="T68" fmla="*/ 142 w 376"/>
              <a:gd name="T69" fmla="*/ 23 h 295"/>
              <a:gd name="T70" fmla="*/ 302 w 376"/>
              <a:gd name="T71" fmla="*/ 181 h 295"/>
              <a:gd name="T72" fmla="*/ 81 w 376"/>
              <a:gd name="T73" fmla="*/ 89 h 295"/>
              <a:gd name="T74" fmla="*/ 261 w 376"/>
              <a:gd name="T75" fmla="*/ 286 h 295"/>
              <a:gd name="T76" fmla="*/ 189 w 376"/>
              <a:gd name="T77" fmla="*/ 47 h 295"/>
              <a:gd name="T78" fmla="*/ 302 w 376"/>
              <a:gd name="T79" fmla="*/ 80 h 295"/>
              <a:gd name="T80" fmla="*/ 260 w 376"/>
              <a:gd name="T81" fmla="*/ 180 h 295"/>
              <a:gd name="T82" fmla="*/ 108 w 376"/>
              <a:gd name="T83" fmla="*/ 252 h 295"/>
              <a:gd name="T84" fmla="*/ 248 w 376"/>
              <a:gd name="T85" fmla="*/ 114 h 295"/>
              <a:gd name="T86" fmla="*/ 210 w 376"/>
              <a:gd name="T87" fmla="*/ 147 h 295"/>
              <a:gd name="T88" fmla="*/ 8 w 376"/>
              <a:gd name="T89" fmla="*/ 46 h 295"/>
              <a:gd name="T90" fmla="*/ 261 w 376"/>
              <a:gd name="T91" fmla="*/ 251 h 295"/>
              <a:gd name="T92" fmla="*/ 288 w 376"/>
              <a:gd name="T93" fmla="*/ 62 h 295"/>
              <a:gd name="T94" fmla="*/ 254 w 376"/>
              <a:gd name="T95" fmla="*/ 80 h 295"/>
              <a:gd name="T96" fmla="*/ 112 w 376"/>
              <a:gd name="T97" fmla="*/ 153 h 295"/>
              <a:gd name="T98" fmla="*/ 160 w 376"/>
              <a:gd name="T99" fmla="*/ 286 h 295"/>
              <a:gd name="T100" fmla="*/ 197 w 376"/>
              <a:gd name="T101" fmla="*/ 46 h 295"/>
              <a:gd name="T102" fmla="*/ 170 w 376"/>
              <a:gd name="T103" fmla="*/ 219 h 295"/>
              <a:gd name="T104" fmla="*/ 194 w 376"/>
              <a:gd name="T105" fmla="*/ 86 h 295"/>
              <a:gd name="T106" fmla="*/ 190 w 376"/>
              <a:gd name="T107" fmla="*/ 251 h 295"/>
              <a:gd name="T108" fmla="*/ 302 w 376"/>
              <a:gd name="T109" fmla="*/ 187 h 295"/>
              <a:gd name="T110" fmla="*/ 88 w 376"/>
              <a:gd name="T111" fmla="*/ 19 h 295"/>
              <a:gd name="T112" fmla="*/ 192 w 376"/>
              <a:gd name="T113" fmla="*/ 246 h 295"/>
              <a:gd name="T114" fmla="*/ 292 w 376"/>
              <a:gd name="T115" fmla="*/ 140 h 295"/>
              <a:gd name="T116" fmla="*/ 138 w 376"/>
              <a:gd name="T117" fmla="*/ 50 h 295"/>
              <a:gd name="T118" fmla="*/ 362 w 376"/>
              <a:gd name="T119" fmla="*/ 15 h 295"/>
              <a:gd name="T120" fmla="*/ 24 w 376"/>
              <a:gd name="T121" fmla="*/ 117 h 295"/>
              <a:gd name="T122" fmla="*/ 138 w 376"/>
              <a:gd name="T123" fmla="*/ 4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6" h="295">
                <a:moveTo>
                  <a:pt x="13" y="124"/>
                </a:moveTo>
                <a:lnTo>
                  <a:pt x="13" y="124"/>
                </a:lnTo>
                <a:lnTo>
                  <a:pt x="8" y="126"/>
                </a:lnTo>
                <a:lnTo>
                  <a:pt x="8" y="126"/>
                </a:lnTo>
                <a:lnTo>
                  <a:pt x="5" y="126"/>
                </a:lnTo>
                <a:lnTo>
                  <a:pt x="4" y="124"/>
                </a:lnTo>
                <a:lnTo>
                  <a:pt x="4" y="124"/>
                </a:lnTo>
                <a:lnTo>
                  <a:pt x="4" y="121"/>
                </a:lnTo>
                <a:lnTo>
                  <a:pt x="5" y="120"/>
                </a:lnTo>
                <a:lnTo>
                  <a:pt x="5" y="120"/>
                </a:lnTo>
                <a:lnTo>
                  <a:pt x="7" y="120"/>
                </a:lnTo>
                <a:lnTo>
                  <a:pt x="7" y="120"/>
                </a:lnTo>
                <a:lnTo>
                  <a:pt x="10" y="118"/>
                </a:lnTo>
                <a:lnTo>
                  <a:pt x="10" y="118"/>
                </a:lnTo>
                <a:lnTo>
                  <a:pt x="11" y="118"/>
                </a:lnTo>
                <a:lnTo>
                  <a:pt x="11" y="118"/>
                </a:lnTo>
                <a:lnTo>
                  <a:pt x="11" y="114"/>
                </a:lnTo>
                <a:lnTo>
                  <a:pt x="11" y="114"/>
                </a:lnTo>
                <a:lnTo>
                  <a:pt x="7" y="81"/>
                </a:lnTo>
                <a:lnTo>
                  <a:pt x="7" y="81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63"/>
                </a:lnTo>
                <a:lnTo>
                  <a:pt x="5" y="63"/>
                </a:lnTo>
                <a:lnTo>
                  <a:pt x="5" y="54"/>
                </a:lnTo>
                <a:lnTo>
                  <a:pt x="5" y="54"/>
                </a:lnTo>
                <a:lnTo>
                  <a:pt x="4" y="40"/>
                </a:lnTo>
                <a:lnTo>
                  <a:pt x="4" y="40"/>
                </a:lnTo>
                <a:lnTo>
                  <a:pt x="3" y="33"/>
                </a:lnTo>
                <a:lnTo>
                  <a:pt x="0" y="29"/>
                </a:lnTo>
                <a:lnTo>
                  <a:pt x="0" y="29"/>
                </a:lnTo>
                <a:lnTo>
                  <a:pt x="0" y="26"/>
                </a:lnTo>
                <a:lnTo>
                  <a:pt x="0" y="26"/>
                </a:lnTo>
                <a:lnTo>
                  <a:pt x="1" y="25"/>
                </a:lnTo>
                <a:lnTo>
                  <a:pt x="1" y="25"/>
                </a:lnTo>
                <a:lnTo>
                  <a:pt x="3" y="22"/>
                </a:lnTo>
                <a:lnTo>
                  <a:pt x="3" y="22"/>
                </a:lnTo>
                <a:lnTo>
                  <a:pt x="5" y="20"/>
                </a:lnTo>
                <a:lnTo>
                  <a:pt x="8" y="22"/>
                </a:lnTo>
                <a:lnTo>
                  <a:pt x="8" y="22"/>
                </a:lnTo>
                <a:lnTo>
                  <a:pt x="17" y="22"/>
                </a:lnTo>
                <a:lnTo>
                  <a:pt x="17" y="22"/>
                </a:lnTo>
                <a:lnTo>
                  <a:pt x="42" y="19"/>
                </a:lnTo>
                <a:lnTo>
                  <a:pt x="42" y="19"/>
                </a:lnTo>
                <a:lnTo>
                  <a:pt x="74" y="16"/>
                </a:lnTo>
                <a:lnTo>
                  <a:pt x="74" y="16"/>
                </a:lnTo>
                <a:lnTo>
                  <a:pt x="103" y="15"/>
                </a:lnTo>
                <a:lnTo>
                  <a:pt x="103" y="15"/>
                </a:lnTo>
                <a:lnTo>
                  <a:pt x="157" y="12"/>
                </a:lnTo>
                <a:lnTo>
                  <a:pt x="157" y="12"/>
                </a:lnTo>
                <a:lnTo>
                  <a:pt x="177" y="10"/>
                </a:lnTo>
                <a:lnTo>
                  <a:pt x="177" y="10"/>
                </a:lnTo>
                <a:lnTo>
                  <a:pt x="193" y="9"/>
                </a:lnTo>
                <a:lnTo>
                  <a:pt x="193" y="9"/>
                </a:lnTo>
                <a:lnTo>
                  <a:pt x="231" y="8"/>
                </a:lnTo>
                <a:lnTo>
                  <a:pt x="231" y="8"/>
                </a:lnTo>
                <a:lnTo>
                  <a:pt x="265" y="8"/>
                </a:lnTo>
                <a:lnTo>
                  <a:pt x="265" y="8"/>
                </a:lnTo>
                <a:lnTo>
                  <a:pt x="302" y="8"/>
                </a:lnTo>
                <a:lnTo>
                  <a:pt x="302" y="8"/>
                </a:lnTo>
                <a:lnTo>
                  <a:pt x="322" y="8"/>
                </a:lnTo>
                <a:lnTo>
                  <a:pt x="322" y="8"/>
                </a:lnTo>
                <a:lnTo>
                  <a:pt x="346" y="6"/>
                </a:lnTo>
                <a:lnTo>
                  <a:pt x="346" y="6"/>
                </a:lnTo>
                <a:lnTo>
                  <a:pt x="349" y="6"/>
                </a:lnTo>
                <a:lnTo>
                  <a:pt x="351" y="9"/>
                </a:lnTo>
                <a:lnTo>
                  <a:pt x="351" y="9"/>
                </a:lnTo>
                <a:lnTo>
                  <a:pt x="354" y="9"/>
                </a:lnTo>
                <a:lnTo>
                  <a:pt x="356" y="10"/>
                </a:lnTo>
                <a:lnTo>
                  <a:pt x="356" y="10"/>
                </a:lnTo>
                <a:lnTo>
                  <a:pt x="356" y="9"/>
                </a:lnTo>
                <a:lnTo>
                  <a:pt x="356" y="9"/>
                </a:lnTo>
                <a:lnTo>
                  <a:pt x="359" y="8"/>
                </a:lnTo>
                <a:lnTo>
                  <a:pt x="362" y="8"/>
                </a:lnTo>
                <a:lnTo>
                  <a:pt x="362" y="8"/>
                </a:lnTo>
                <a:lnTo>
                  <a:pt x="362" y="8"/>
                </a:lnTo>
                <a:lnTo>
                  <a:pt x="362" y="8"/>
                </a:lnTo>
                <a:lnTo>
                  <a:pt x="362" y="5"/>
                </a:lnTo>
                <a:lnTo>
                  <a:pt x="362" y="5"/>
                </a:lnTo>
                <a:lnTo>
                  <a:pt x="362" y="2"/>
                </a:lnTo>
                <a:lnTo>
                  <a:pt x="362" y="2"/>
                </a:lnTo>
                <a:lnTo>
                  <a:pt x="362" y="0"/>
                </a:lnTo>
                <a:lnTo>
                  <a:pt x="364" y="0"/>
                </a:lnTo>
                <a:lnTo>
                  <a:pt x="364" y="0"/>
                </a:lnTo>
                <a:lnTo>
                  <a:pt x="366" y="0"/>
                </a:lnTo>
                <a:lnTo>
                  <a:pt x="368" y="5"/>
                </a:lnTo>
                <a:lnTo>
                  <a:pt x="368" y="5"/>
                </a:lnTo>
                <a:lnTo>
                  <a:pt x="368" y="5"/>
                </a:lnTo>
                <a:lnTo>
                  <a:pt x="368" y="5"/>
                </a:lnTo>
                <a:lnTo>
                  <a:pt x="366" y="5"/>
                </a:lnTo>
                <a:lnTo>
                  <a:pt x="366" y="6"/>
                </a:lnTo>
                <a:lnTo>
                  <a:pt x="366" y="6"/>
                </a:lnTo>
                <a:lnTo>
                  <a:pt x="365" y="13"/>
                </a:lnTo>
                <a:lnTo>
                  <a:pt x="365" y="13"/>
                </a:lnTo>
                <a:lnTo>
                  <a:pt x="365" y="76"/>
                </a:lnTo>
                <a:lnTo>
                  <a:pt x="365" y="76"/>
                </a:lnTo>
                <a:lnTo>
                  <a:pt x="365" y="77"/>
                </a:lnTo>
                <a:lnTo>
                  <a:pt x="365" y="77"/>
                </a:lnTo>
                <a:lnTo>
                  <a:pt x="366" y="79"/>
                </a:lnTo>
                <a:lnTo>
                  <a:pt x="366" y="79"/>
                </a:lnTo>
                <a:lnTo>
                  <a:pt x="368" y="80"/>
                </a:lnTo>
                <a:lnTo>
                  <a:pt x="368" y="83"/>
                </a:lnTo>
                <a:lnTo>
                  <a:pt x="368" y="83"/>
                </a:lnTo>
                <a:lnTo>
                  <a:pt x="368" y="84"/>
                </a:lnTo>
                <a:lnTo>
                  <a:pt x="368" y="84"/>
                </a:lnTo>
                <a:lnTo>
                  <a:pt x="368" y="86"/>
                </a:lnTo>
                <a:lnTo>
                  <a:pt x="365" y="87"/>
                </a:lnTo>
                <a:lnTo>
                  <a:pt x="365" y="87"/>
                </a:lnTo>
                <a:lnTo>
                  <a:pt x="365" y="89"/>
                </a:lnTo>
                <a:lnTo>
                  <a:pt x="365" y="89"/>
                </a:lnTo>
                <a:lnTo>
                  <a:pt x="365" y="130"/>
                </a:lnTo>
                <a:lnTo>
                  <a:pt x="365" y="130"/>
                </a:lnTo>
                <a:lnTo>
                  <a:pt x="366" y="145"/>
                </a:lnTo>
                <a:lnTo>
                  <a:pt x="366" y="145"/>
                </a:lnTo>
                <a:lnTo>
                  <a:pt x="368" y="161"/>
                </a:lnTo>
                <a:lnTo>
                  <a:pt x="368" y="161"/>
                </a:lnTo>
                <a:lnTo>
                  <a:pt x="368" y="174"/>
                </a:lnTo>
                <a:lnTo>
                  <a:pt x="368" y="174"/>
                </a:lnTo>
                <a:lnTo>
                  <a:pt x="369" y="187"/>
                </a:lnTo>
                <a:lnTo>
                  <a:pt x="369" y="187"/>
                </a:lnTo>
                <a:lnTo>
                  <a:pt x="371" y="205"/>
                </a:lnTo>
                <a:lnTo>
                  <a:pt x="371" y="205"/>
                </a:lnTo>
                <a:lnTo>
                  <a:pt x="373" y="224"/>
                </a:lnTo>
                <a:lnTo>
                  <a:pt x="373" y="224"/>
                </a:lnTo>
                <a:lnTo>
                  <a:pt x="375" y="249"/>
                </a:lnTo>
                <a:lnTo>
                  <a:pt x="375" y="249"/>
                </a:lnTo>
                <a:lnTo>
                  <a:pt x="375" y="251"/>
                </a:lnTo>
                <a:lnTo>
                  <a:pt x="375" y="251"/>
                </a:lnTo>
                <a:lnTo>
                  <a:pt x="376" y="252"/>
                </a:lnTo>
                <a:lnTo>
                  <a:pt x="375" y="255"/>
                </a:lnTo>
                <a:lnTo>
                  <a:pt x="375" y="255"/>
                </a:lnTo>
                <a:lnTo>
                  <a:pt x="375" y="258"/>
                </a:lnTo>
                <a:lnTo>
                  <a:pt x="375" y="258"/>
                </a:lnTo>
                <a:lnTo>
                  <a:pt x="376" y="278"/>
                </a:lnTo>
                <a:lnTo>
                  <a:pt x="376" y="278"/>
                </a:lnTo>
                <a:lnTo>
                  <a:pt x="376" y="279"/>
                </a:lnTo>
                <a:lnTo>
                  <a:pt x="375" y="282"/>
                </a:lnTo>
                <a:lnTo>
                  <a:pt x="375" y="282"/>
                </a:lnTo>
                <a:lnTo>
                  <a:pt x="372" y="282"/>
                </a:lnTo>
                <a:lnTo>
                  <a:pt x="372" y="282"/>
                </a:lnTo>
                <a:lnTo>
                  <a:pt x="373" y="283"/>
                </a:lnTo>
                <a:lnTo>
                  <a:pt x="372" y="285"/>
                </a:lnTo>
                <a:lnTo>
                  <a:pt x="372" y="285"/>
                </a:lnTo>
                <a:lnTo>
                  <a:pt x="371" y="286"/>
                </a:lnTo>
                <a:lnTo>
                  <a:pt x="371" y="286"/>
                </a:lnTo>
                <a:lnTo>
                  <a:pt x="368" y="286"/>
                </a:lnTo>
                <a:lnTo>
                  <a:pt x="368" y="286"/>
                </a:lnTo>
                <a:lnTo>
                  <a:pt x="368" y="285"/>
                </a:lnTo>
                <a:lnTo>
                  <a:pt x="368" y="285"/>
                </a:lnTo>
                <a:lnTo>
                  <a:pt x="365" y="286"/>
                </a:lnTo>
                <a:lnTo>
                  <a:pt x="362" y="286"/>
                </a:lnTo>
                <a:lnTo>
                  <a:pt x="362" y="286"/>
                </a:lnTo>
                <a:lnTo>
                  <a:pt x="362" y="288"/>
                </a:lnTo>
                <a:lnTo>
                  <a:pt x="362" y="288"/>
                </a:lnTo>
                <a:lnTo>
                  <a:pt x="362" y="290"/>
                </a:lnTo>
                <a:lnTo>
                  <a:pt x="359" y="292"/>
                </a:lnTo>
                <a:lnTo>
                  <a:pt x="359" y="292"/>
                </a:lnTo>
                <a:lnTo>
                  <a:pt x="354" y="292"/>
                </a:lnTo>
                <a:lnTo>
                  <a:pt x="346" y="292"/>
                </a:lnTo>
                <a:lnTo>
                  <a:pt x="346" y="292"/>
                </a:lnTo>
                <a:lnTo>
                  <a:pt x="324" y="290"/>
                </a:lnTo>
                <a:lnTo>
                  <a:pt x="324" y="290"/>
                </a:lnTo>
                <a:lnTo>
                  <a:pt x="305" y="290"/>
                </a:lnTo>
                <a:lnTo>
                  <a:pt x="305" y="290"/>
                </a:lnTo>
                <a:lnTo>
                  <a:pt x="273" y="289"/>
                </a:lnTo>
                <a:lnTo>
                  <a:pt x="273" y="289"/>
                </a:lnTo>
                <a:lnTo>
                  <a:pt x="237" y="289"/>
                </a:lnTo>
                <a:lnTo>
                  <a:pt x="237" y="289"/>
                </a:lnTo>
                <a:lnTo>
                  <a:pt x="214" y="289"/>
                </a:lnTo>
                <a:lnTo>
                  <a:pt x="214" y="289"/>
                </a:lnTo>
                <a:lnTo>
                  <a:pt x="199" y="290"/>
                </a:lnTo>
                <a:lnTo>
                  <a:pt x="199" y="290"/>
                </a:lnTo>
                <a:lnTo>
                  <a:pt x="162" y="292"/>
                </a:lnTo>
                <a:lnTo>
                  <a:pt x="162" y="292"/>
                </a:lnTo>
                <a:lnTo>
                  <a:pt x="95" y="292"/>
                </a:lnTo>
                <a:lnTo>
                  <a:pt x="95" y="292"/>
                </a:lnTo>
                <a:lnTo>
                  <a:pt x="67" y="292"/>
                </a:lnTo>
                <a:lnTo>
                  <a:pt x="67" y="292"/>
                </a:lnTo>
                <a:lnTo>
                  <a:pt x="42" y="293"/>
                </a:lnTo>
                <a:lnTo>
                  <a:pt x="42" y="293"/>
                </a:lnTo>
                <a:lnTo>
                  <a:pt x="37" y="293"/>
                </a:lnTo>
                <a:lnTo>
                  <a:pt x="37" y="293"/>
                </a:lnTo>
                <a:lnTo>
                  <a:pt x="34" y="295"/>
                </a:lnTo>
                <a:lnTo>
                  <a:pt x="34" y="295"/>
                </a:lnTo>
                <a:lnTo>
                  <a:pt x="32" y="295"/>
                </a:lnTo>
                <a:lnTo>
                  <a:pt x="32" y="295"/>
                </a:lnTo>
                <a:lnTo>
                  <a:pt x="31" y="295"/>
                </a:lnTo>
                <a:lnTo>
                  <a:pt x="31" y="295"/>
                </a:lnTo>
                <a:lnTo>
                  <a:pt x="25" y="295"/>
                </a:lnTo>
                <a:lnTo>
                  <a:pt x="25" y="295"/>
                </a:lnTo>
                <a:lnTo>
                  <a:pt x="24" y="295"/>
                </a:lnTo>
                <a:lnTo>
                  <a:pt x="24" y="295"/>
                </a:lnTo>
                <a:lnTo>
                  <a:pt x="24" y="295"/>
                </a:lnTo>
                <a:lnTo>
                  <a:pt x="22" y="293"/>
                </a:lnTo>
                <a:lnTo>
                  <a:pt x="22" y="293"/>
                </a:lnTo>
                <a:lnTo>
                  <a:pt x="22" y="292"/>
                </a:lnTo>
                <a:lnTo>
                  <a:pt x="24" y="292"/>
                </a:lnTo>
                <a:lnTo>
                  <a:pt x="24" y="292"/>
                </a:lnTo>
                <a:lnTo>
                  <a:pt x="28" y="290"/>
                </a:lnTo>
                <a:lnTo>
                  <a:pt x="28" y="290"/>
                </a:lnTo>
                <a:lnTo>
                  <a:pt x="28" y="289"/>
                </a:lnTo>
                <a:lnTo>
                  <a:pt x="28" y="289"/>
                </a:lnTo>
                <a:lnTo>
                  <a:pt x="28" y="280"/>
                </a:lnTo>
                <a:lnTo>
                  <a:pt x="28" y="280"/>
                </a:lnTo>
                <a:lnTo>
                  <a:pt x="27" y="273"/>
                </a:lnTo>
                <a:lnTo>
                  <a:pt x="27" y="273"/>
                </a:lnTo>
                <a:lnTo>
                  <a:pt x="25" y="253"/>
                </a:lnTo>
                <a:lnTo>
                  <a:pt x="25" y="253"/>
                </a:lnTo>
                <a:lnTo>
                  <a:pt x="24" y="219"/>
                </a:lnTo>
                <a:lnTo>
                  <a:pt x="24" y="219"/>
                </a:lnTo>
                <a:lnTo>
                  <a:pt x="22" y="192"/>
                </a:lnTo>
                <a:lnTo>
                  <a:pt x="22" y="192"/>
                </a:lnTo>
                <a:lnTo>
                  <a:pt x="20" y="177"/>
                </a:lnTo>
                <a:lnTo>
                  <a:pt x="20" y="177"/>
                </a:lnTo>
                <a:lnTo>
                  <a:pt x="15" y="143"/>
                </a:lnTo>
                <a:lnTo>
                  <a:pt x="15" y="143"/>
                </a:lnTo>
                <a:lnTo>
                  <a:pt x="13" y="126"/>
                </a:lnTo>
                <a:lnTo>
                  <a:pt x="13" y="126"/>
                </a:lnTo>
                <a:lnTo>
                  <a:pt x="13" y="124"/>
                </a:lnTo>
                <a:lnTo>
                  <a:pt x="13" y="124"/>
                </a:lnTo>
                <a:close/>
                <a:moveTo>
                  <a:pt x="14" y="111"/>
                </a:moveTo>
                <a:lnTo>
                  <a:pt x="14" y="111"/>
                </a:lnTo>
                <a:lnTo>
                  <a:pt x="14" y="110"/>
                </a:lnTo>
                <a:lnTo>
                  <a:pt x="14" y="110"/>
                </a:lnTo>
                <a:lnTo>
                  <a:pt x="14" y="110"/>
                </a:lnTo>
                <a:lnTo>
                  <a:pt x="14" y="110"/>
                </a:lnTo>
                <a:lnTo>
                  <a:pt x="14" y="111"/>
                </a:lnTo>
                <a:lnTo>
                  <a:pt x="14" y="111"/>
                </a:lnTo>
                <a:lnTo>
                  <a:pt x="14" y="113"/>
                </a:lnTo>
                <a:lnTo>
                  <a:pt x="14" y="113"/>
                </a:lnTo>
                <a:lnTo>
                  <a:pt x="14" y="113"/>
                </a:lnTo>
                <a:lnTo>
                  <a:pt x="14" y="113"/>
                </a:lnTo>
                <a:lnTo>
                  <a:pt x="14" y="111"/>
                </a:lnTo>
                <a:lnTo>
                  <a:pt x="14" y="111"/>
                </a:lnTo>
                <a:close/>
                <a:moveTo>
                  <a:pt x="142" y="18"/>
                </a:moveTo>
                <a:lnTo>
                  <a:pt x="142" y="18"/>
                </a:lnTo>
                <a:lnTo>
                  <a:pt x="150" y="16"/>
                </a:lnTo>
                <a:lnTo>
                  <a:pt x="150" y="16"/>
                </a:lnTo>
                <a:lnTo>
                  <a:pt x="159" y="15"/>
                </a:lnTo>
                <a:lnTo>
                  <a:pt x="159" y="15"/>
                </a:lnTo>
                <a:lnTo>
                  <a:pt x="155" y="16"/>
                </a:lnTo>
                <a:lnTo>
                  <a:pt x="155" y="16"/>
                </a:lnTo>
                <a:lnTo>
                  <a:pt x="142" y="16"/>
                </a:lnTo>
                <a:lnTo>
                  <a:pt x="142" y="16"/>
                </a:lnTo>
                <a:lnTo>
                  <a:pt x="142" y="18"/>
                </a:lnTo>
                <a:lnTo>
                  <a:pt x="142" y="18"/>
                </a:lnTo>
                <a:lnTo>
                  <a:pt x="139" y="16"/>
                </a:lnTo>
                <a:lnTo>
                  <a:pt x="139" y="16"/>
                </a:lnTo>
                <a:lnTo>
                  <a:pt x="139" y="18"/>
                </a:lnTo>
                <a:lnTo>
                  <a:pt x="139" y="18"/>
                </a:lnTo>
                <a:lnTo>
                  <a:pt x="142" y="18"/>
                </a:lnTo>
                <a:lnTo>
                  <a:pt x="142" y="18"/>
                </a:lnTo>
                <a:close/>
                <a:moveTo>
                  <a:pt x="305" y="275"/>
                </a:moveTo>
                <a:lnTo>
                  <a:pt x="305" y="275"/>
                </a:lnTo>
                <a:lnTo>
                  <a:pt x="307" y="275"/>
                </a:lnTo>
                <a:lnTo>
                  <a:pt x="307" y="275"/>
                </a:lnTo>
                <a:lnTo>
                  <a:pt x="317" y="275"/>
                </a:lnTo>
                <a:lnTo>
                  <a:pt x="317" y="275"/>
                </a:lnTo>
                <a:lnTo>
                  <a:pt x="319" y="275"/>
                </a:lnTo>
                <a:lnTo>
                  <a:pt x="321" y="276"/>
                </a:lnTo>
                <a:lnTo>
                  <a:pt x="321" y="276"/>
                </a:lnTo>
                <a:lnTo>
                  <a:pt x="322" y="276"/>
                </a:lnTo>
                <a:lnTo>
                  <a:pt x="322" y="276"/>
                </a:lnTo>
                <a:lnTo>
                  <a:pt x="324" y="276"/>
                </a:lnTo>
                <a:lnTo>
                  <a:pt x="324" y="276"/>
                </a:lnTo>
                <a:lnTo>
                  <a:pt x="345" y="273"/>
                </a:lnTo>
                <a:lnTo>
                  <a:pt x="345" y="273"/>
                </a:lnTo>
                <a:lnTo>
                  <a:pt x="358" y="273"/>
                </a:lnTo>
                <a:lnTo>
                  <a:pt x="358" y="273"/>
                </a:lnTo>
                <a:lnTo>
                  <a:pt x="361" y="273"/>
                </a:lnTo>
                <a:lnTo>
                  <a:pt x="361" y="273"/>
                </a:lnTo>
                <a:lnTo>
                  <a:pt x="362" y="276"/>
                </a:lnTo>
                <a:lnTo>
                  <a:pt x="362" y="276"/>
                </a:lnTo>
                <a:lnTo>
                  <a:pt x="361" y="278"/>
                </a:lnTo>
                <a:lnTo>
                  <a:pt x="361" y="278"/>
                </a:lnTo>
                <a:lnTo>
                  <a:pt x="358" y="278"/>
                </a:lnTo>
                <a:lnTo>
                  <a:pt x="358" y="278"/>
                </a:lnTo>
                <a:lnTo>
                  <a:pt x="341" y="279"/>
                </a:lnTo>
                <a:lnTo>
                  <a:pt x="341" y="279"/>
                </a:lnTo>
                <a:lnTo>
                  <a:pt x="339" y="279"/>
                </a:lnTo>
                <a:lnTo>
                  <a:pt x="339" y="279"/>
                </a:lnTo>
                <a:lnTo>
                  <a:pt x="339" y="279"/>
                </a:lnTo>
                <a:lnTo>
                  <a:pt x="339" y="279"/>
                </a:lnTo>
                <a:lnTo>
                  <a:pt x="366" y="283"/>
                </a:lnTo>
                <a:lnTo>
                  <a:pt x="366" y="283"/>
                </a:lnTo>
                <a:lnTo>
                  <a:pt x="368" y="282"/>
                </a:lnTo>
                <a:lnTo>
                  <a:pt x="368" y="282"/>
                </a:lnTo>
                <a:lnTo>
                  <a:pt x="368" y="279"/>
                </a:lnTo>
                <a:lnTo>
                  <a:pt x="368" y="279"/>
                </a:lnTo>
                <a:lnTo>
                  <a:pt x="368" y="272"/>
                </a:lnTo>
                <a:lnTo>
                  <a:pt x="368" y="272"/>
                </a:lnTo>
                <a:lnTo>
                  <a:pt x="365" y="246"/>
                </a:lnTo>
                <a:lnTo>
                  <a:pt x="365" y="246"/>
                </a:lnTo>
                <a:lnTo>
                  <a:pt x="365" y="226"/>
                </a:lnTo>
                <a:lnTo>
                  <a:pt x="365" y="226"/>
                </a:lnTo>
                <a:lnTo>
                  <a:pt x="365" y="221"/>
                </a:lnTo>
                <a:lnTo>
                  <a:pt x="365" y="221"/>
                </a:lnTo>
                <a:lnTo>
                  <a:pt x="361" y="221"/>
                </a:lnTo>
                <a:lnTo>
                  <a:pt x="361" y="221"/>
                </a:lnTo>
                <a:lnTo>
                  <a:pt x="359" y="221"/>
                </a:lnTo>
                <a:lnTo>
                  <a:pt x="358" y="221"/>
                </a:lnTo>
                <a:lnTo>
                  <a:pt x="358" y="221"/>
                </a:lnTo>
                <a:lnTo>
                  <a:pt x="356" y="219"/>
                </a:lnTo>
                <a:lnTo>
                  <a:pt x="356" y="219"/>
                </a:lnTo>
                <a:lnTo>
                  <a:pt x="349" y="219"/>
                </a:lnTo>
                <a:lnTo>
                  <a:pt x="342" y="219"/>
                </a:lnTo>
                <a:lnTo>
                  <a:pt x="342" y="219"/>
                </a:lnTo>
                <a:lnTo>
                  <a:pt x="342" y="219"/>
                </a:lnTo>
                <a:lnTo>
                  <a:pt x="342" y="219"/>
                </a:lnTo>
                <a:lnTo>
                  <a:pt x="342" y="221"/>
                </a:lnTo>
                <a:lnTo>
                  <a:pt x="342" y="221"/>
                </a:lnTo>
                <a:lnTo>
                  <a:pt x="342" y="222"/>
                </a:lnTo>
                <a:lnTo>
                  <a:pt x="342" y="222"/>
                </a:lnTo>
                <a:lnTo>
                  <a:pt x="345" y="222"/>
                </a:lnTo>
                <a:lnTo>
                  <a:pt x="345" y="224"/>
                </a:lnTo>
                <a:lnTo>
                  <a:pt x="345" y="224"/>
                </a:lnTo>
                <a:lnTo>
                  <a:pt x="345" y="226"/>
                </a:lnTo>
                <a:lnTo>
                  <a:pt x="342" y="226"/>
                </a:lnTo>
                <a:lnTo>
                  <a:pt x="342" y="226"/>
                </a:lnTo>
                <a:lnTo>
                  <a:pt x="342" y="236"/>
                </a:lnTo>
                <a:lnTo>
                  <a:pt x="342" y="236"/>
                </a:lnTo>
                <a:lnTo>
                  <a:pt x="344" y="238"/>
                </a:lnTo>
                <a:lnTo>
                  <a:pt x="344" y="238"/>
                </a:lnTo>
                <a:lnTo>
                  <a:pt x="345" y="241"/>
                </a:lnTo>
                <a:lnTo>
                  <a:pt x="344" y="242"/>
                </a:lnTo>
                <a:lnTo>
                  <a:pt x="344" y="242"/>
                </a:lnTo>
                <a:lnTo>
                  <a:pt x="344" y="243"/>
                </a:lnTo>
                <a:lnTo>
                  <a:pt x="344" y="243"/>
                </a:lnTo>
                <a:lnTo>
                  <a:pt x="342" y="246"/>
                </a:lnTo>
                <a:lnTo>
                  <a:pt x="342" y="246"/>
                </a:lnTo>
                <a:lnTo>
                  <a:pt x="344" y="246"/>
                </a:lnTo>
                <a:lnTo>
                  <a:pt x="344" y="246"/>
                </a:lnTo>
                <a:lnTo>
                  <a:pt x="362" y="246"/>
                </a:lnTo>
                <a:lnTo>
                  <a:pt x="362" y="246"/>
                </a:lnTo>
                <a:lnTo>
                  <a:pt x="362" y="246"/>
                </a:lnTo>
                <a:lnTo>
                  <a:pt x="362" y="246"/>
                </a:lnTo>
                <a:lnTo>
                  <a:pt x="364" y="248"/>
                </a:lnTo>
                <a:lnTo>
                  <a:pt x="365" y="248"/>
                </a:lnTo>
                <a:lnTo>
                  <a:pt x="365" y="248"/>
                </a:lnTo>
                <a:lnTo>
                  <a:pt x="364" y="249"/>
                </a:lnTo>
                <a:lnTo>
                  <a:pt x="362" y="249"/>
                </a:lnTo>
                <a:lnTo>
                  <a:pt x="362" y="249"/>
                </a:lnTo>
                <a:lnTo>
                  <a:pt x="362" y="249"/>
                </a:lnTo>
                <a:lnTo>
                  <a:pt x="362" y="249"/>
                </a:lnTo>
                <a:lnTo>
                  <a:pt x="344" y="252"/>
                </a:lnTo>
                <a:lnTo>
                  <a:pt x="344" y="252"/>
                </a:lnTo>
                <a:lnTo>
                  <a:pt x="329" y="253"/>
                </a:lnTo>
                <a:lnTo>
                  <a:pt x="329" y="253"/>
                </a:lnTo>
                <a:lnTo>
                  <a:pt x="307" y="253"/>
                </a:lnTo>
                <a:lnTo>
                  <a:pt x="307" y="253"/>
                </a:lnTo>
                <a:lnTo>
                  <a:pt x="305" y="253"/>
                </a:lnTo>
                <a:lnTo>
                  <a:pt x="305" y="253"/>
                </a:lnTo>
                <a:lnTo>
                  <a:pt x="305" y="261"/>
                </a:lnTo>
                <a:lnTo>
                  <a:pt x="305" y="261"/>
                </a:lnTo>
                <a:lnTo>
                  <a:pt x="307" y="261"/>
                </a:lnTo>
                <a:lnTo>
                  <a:pt x="307" y="261"/>
                </a:lnTo>
                <a:lnTo>
                  <a:pt x="314" y="261"/>
                </a:lnTo>
                <a:lnTo>
                  <a:pt x="314" y="261"/>
                </a:lnTo>
                <a:lnTo>
                  <a:pt x="315" y="261"/>
                </a:lnTo>
                <a:lnTo>
                  <a:pt x="315" y="262"/>
                </a:lnTo>
                <a:lnTo>
                  <a:pt x="315" y="262"/>
                </a:lnTo>
                <a:lnTo>
                  <a:pt x="315" y="263"/>
                </a:lnTo>
                <a:lnTo>
                  <a:pt x="314" y="263"/>
                </a:lnTo>
                <a:lnTo>
                  <a:pt x="314" y="263"/>
                </a:lnTo>
                <a:lnTo>
                  <a:pt x="311" y="265"/>
                </a:lnTo>
                <a:lnTo>
                  <a:pt x="311" y="265"/>
                </a:lnTo>
                <a:lnTo>
                  <a:pt x="305" y="266"/>
                </a:lnTo>
                <a:lnTo>
                  <a:pt x="305" y="266"/>
                </a:lnTo>
                <a:lnTo>
                  <a:pt x="305" y="275"/>
                </a:lnTo>
                <a:lnTo>
                  <a:pt x="305" y="275"/>
                </a:lnTo>
                <a:close/>
                <a:moveTo>
                  <a:pt x="359" y="143"/>
                </a:moveTo>
                <a:lnTo>
                  <a:pt x="359" y="143"/>
                </a:lnTo>
                <a:lnTo>
                  <a:pt x="359" y="114"/>
                </a:lnTo>
                <a:lnTo>
                  <a:pt x="359" y="114"/>
                </a:lnTo>
                <a:lnTo>
                  <a:pt x="355" y="116"/>
                </a:lnTo>
                <a:lnTo>
                  <a:pt x="355" y="116"/>
                </a:lnTo>
                <a:lnTo>
                  <a:pt x="332" y="117"/>
                </a:lnTo>
                <a:lnTo>
                  <a:pt x="332" y="117"/>
                </a:lnTo>
                <a:lnTo>
                  <a:pt x="298" y="117"/>
                </a:lnTo>
                <a:lnTo>
                  <a:pt x="298" y="117"/>
                </a:lnTo>
                <a:lnTo>
                  <a:pt x="297" y="117"/>
                </a:lnTo>
                <a:lnTo>
                  <a:pt x="297" y="117"/>
                </a:lnTo>
                <a:lnTo>
                  <a:pt x="295" y="130"/>
                </a:lnTo>
                <a:lnTo>
                  <a:pt x="295" y="130"/>
                </a:lnTo>
                <a:lnTo>
                  <a:pt x="334" y="126"/>
                </a:lnTo>
                <a:lnTo>
                  <a:pt x="334" y="126"/>
                </a:lnTo>
                <a:lnTo>
                  <a:pt x="334" y="124"/>
                </a:lnTo>
                <a:lnTo>
                  <a:pt x="334" y="124"/>
                </a:lnTo>
                <a:lnTo>
                  <a:pt x="337" y="123"/>
                </a:lnTo>
                <a:lnTo>
                  <a:pt x="337" y="123"/>
                </a:lnTo>
                <a:lnTo>
                  <a:pt x="338" y="124"/>
                </a:lnTo>
                <a:lnTo>
                  <a:pt x="338" y="124"/>
                </a:lnTo>
                <a:lnTo>
                  <a:pt x="338" y="126"/>
                </a:lnTo>
                <a:lnTo>
                  <a:pt x="338" y="127"/>
                </a:lnTo>
                <a:lnTo>
                  <a:pt x="338" y="127"/>
                </a:lnTo>
                <a:lnTo>
                  <a:pt x="334" y="127"/>
                </a:lnTo>
                <a:lnTo>
                  <a:pt x="334" y="127"/>
                </a:lnTo>
                <a:lnTo>
                  <a:pt x="322" y="128"/>
                </a:lnTo>
                <a:lnTo>
                  <a:pt x="322" y="128"/>
                </a:lnTo>
                <a:lnTo>
                  <a:pt x="304" y="131"/>
                </a:lnTo>
                <a:lnTo>
                  <a:pt x="304" y="131"/>
                </a:lnTo>
                <a:lnTo>
                  <a:pt x="295" y="131"/>
                </a:lnTo>
                <a:lnTo>
                  <a:pt x="295" y="131"/>
                </a:lnTo>
                <a:lnTo>
                  <a:pt x="295" y="143"/>
                </a:lnTo>
                <a:lnTo>
                  <a:pt x="295" y="143"/>
                </a:lnTo>
                <a:lnTo>
                  <a:pt x="302" y="143"/>
                </a:lnTo>
                <a:lnTo>
                  <a:pt x="302" y="143"/>
                </a:lnTo>
                <a:lnTo>
                  <a:pt x="311" y="143"/>
                </a:lnTo>
                <a:lnTo>
                  <a:pt x="311" y="143"/>
                </a:lnTo>
                <a:lnTo>
                  <a:pt x="317" y="141"/>
                </a:lnTo>
                <a:lnTo>
                  <a:pt x="317" y="141"/>
                </a:lnTo>
                <a:lnTo>
                  <a:pt x="335" y="140"/>
                </a:lnTo>
                <a:lnTo>
                  <a:pt x="335" y="140"/>
                </a:lnTo>
                <a:lnTo>
                  <a:pt x="338" y="138"/>
                </a:lnTo>
                <a:lnTo>
                  <a:pt x="338" y="138"/>
                </a:lnTo>
                <a:lnTo>
                  <a:pt x="339" y="137"/>
                </a:lnTo>
                <a:lnTo>
                  <a:pt x="339" y="137"/>
                </a:lnTo>
                <a:lnTo>
                  <a:pt x="341" y="138"/>
                </a:lnTo>
                <a:lnTo>
                  <a:pt x="341" y="140"/>
                </a:lnTo>
                <a:lnTo>
                  <a:pt x="341" y="140"/>
                </a:lnTo>
                <a:lnTo>
                  <a:pt x="341" y="141"/>
                </a:lnTo>
                <a:lnTo>
                  <a:pt x="341" y="141"/>
                </a:lnTo>
                <a:lnTo>
                  <a:pt x="338" y="141"/>
                </a:lnTo>
                <a:lnTo>
                  <a:pt x="338" y="141"/>
                </a:lnTo>
                <a:lnTo>
                  <a:pt x="337" y="141"/>
                </a:lnTo>
                <a:lnTo>
                  <a:pt x="335" y="141"/>
                </a:lnTo>
                <a:lnTo>
                  <a:pt x="335" y="141"/>
                </a:lnTo>
                <a:lnTo>
                  <a:pt x="334" y="141"/>
                </a:lnTo>
                <a:lnTo>
                  <a:pt x="334" y="141"/>
                </a:lnTo>
                <a:lnTo>
                  <a:pt x="325" y="143"/>
                </a:lnTo>
                <a:lnTo>
                  <a:pt x="325" y="143"/>
                </a:lnTo>
                <a:lnTo>
                  <a:pt x="327" y="143"/>
                </a:lnTo>
                <a:lnTo>
                  <a:pt x="327" y="143"/>
                </a:lnTo>
                <a:lnTo>
                  <a:pt x="339" y="143"/>
                </a:lnTo>
                <a:lnTo>
                  <a:pt x="354" y="143"/>
                </a:lnTo>
                <a:lnTo>
                  <a:pt x="354" y="143"/>
                </a:lnTo>
                <a:lnTo>
                  <a:pt x="355" y="143"/>
                </a:lnTo>
                <a:lnTo>
                  <a:pt x="355" y="143"/>
                </a:lnTo>
                <a:lnTo>
                  <a:pt x="359" y="143"/>
                </a:lnTo>
                <a:lnTo>
                  <a:pt x="359" y="143"/>
                </a:lnTo>
                <a:close/>
                <a:moveTo>
                  <a:pt x="308" y="43"/>
                </a:moveTo>
                <a:lnTo>
                  <a:pt x="308" y="43"/>
                </a:lnTo>
                <a:lnTo>
                  <a:pt x="308" y="30"/>
                </a:lnTo>
                <a:lnTo>
                  <a:pt x="308" y="30"/>
                </a:lnTo>
                <a:lnTo>
                  <a:pt x="300" y="30"/>
                </a:lnTo>
                <a:lnTo>
                  <a:pt x="300" y="30"/>
                </a:lnTo>
                <a:lnTo>
                  <a:pt x="288" y="33"/>
                </a:lnTo>
                <a:lnTo>
                  <a:pt x="277" y="36"/>
                </a:lnTo>
                <a:lnTo>
                  <a:pt x="277" y="36"/>
                </a:lnTo>
                <a:lnTo>
                  <a:pt x="275" y="36"/>
                </a:lnTo>
                <a:lnTo>
                  <a:pt x="274" y="35"/>
                </a:lnTo>
                <a:lnTo>
                  <a:pt x="274" y="35"/>
                </a:lnTo>
                <a:lnTo>
                  <a:pt x="274" y="33"/>
                </a:lnTo>
                <a:lnTo>
                  <a:pt x="275" y="32"/>
                </a:lnTo>
                <a:lnTo>
                  <a:pt x="275" y="32"/>
                </a:lnTo>
                <a:lnTo>
                  <a:pt x="278" y="32"/>
                </a:lnTo>
                <a:lnTo>
                  <a:pt x="278" y="32"/>
                </a:lnTo>
                <a:lnTo>
                  <a:pt x="295" y="29"/>
                </a:lnTo>
                <a:lnTo>
                  <a:pt x="295" y="29"/>
                </a:lnTo>
                <a:lnTo>
                  <a:pt x="307" y="27"/>
                </a:lnTo>
                <a:lnTo>
                  <a:pt x="307" y="27"/>
                </a:lnTo>
                <a:lnTo>
                  <a:pt x="308" y="27"/>
                </a:lnTo>
                <a:lnTo>
                  <a:pt x="308" y="27"/>
                </a:lnTo>
                <a:lnTo>
                  <a:pt x="307" y="15"/>
                </a:lnTo>
                <a:lnTo>
                  <a:pt x="307" y="15"/>
                </a:lnTo>
                <a:lnTo>
                  <a:pt x="277" y="16"/>
                </a:lnTo>
                <a:lnTo>
                  <a:pt x="251" y="19"/>
                </a:lnTo>
                <a:lnTo>
                  <a:pt x="251" y="19"/>
                </a:lnTo>
                <a:lnTo>
                  <a:pt x="253" y="33"/>
                </a:lnTo>
                <a:lnTo>
                  <a:pt x="256" y="43"/>
                </a:lnTo>
                <a:lnTo>
                  <a:pt x="256" y="43"/>
                </a:lnTo>
                <a:lnTo>
                  <a:pt x="257" y="43"/>
                </a:lnTo>
                <a:lnTo>
                  <a:pt x="257" y="43"/>
                </a:lnTo>
                <a:lnTo>
                  <a:pt x="271" y="43"/>
                </a:lnTo>
                <a:lnTo>
                  <a:pt x="271" y="43"/>
                </a:lnTo>
                <a:lnTo>
                  <a:pt x="294" y="45"/>
                </a:lnTo>
                <a:lnTo>
                  <a:pt x="294" y="45"/>
                </a:lnTo>
                <a:lnTo>
                  <a:pt x="301" y="43"/>
                </a:lnTo>
                <a:lnTo>
                  <a:pt x="308" y="43"/>
                </a:lnTo>
                <a:lnTo>
                  <a:pt x="308" y="43"/>
                </a:lnTo>
                <a:close/>
                <a:moveTo>
                  <a:pt x="52" y="155"/>
                </a:moveTo>
                <a:lnTo>
                  <a:pt x="52" y="155"/>
                </a:lnTo>
                <a:lnTo>
                  <a:pt x="103" y="150"/>
                </a:lnTo>
                <a:lnTo>
                  <a:pt x="103" y="150"/>
                </a:lnTo>
                <a:lnTo>
                  <a:pt x="103" y="148"/>
                </a:lnTo>
                <a:lnTo>
                  <a:pt x="103" y="148"/>
                </a:lnTo>
                <a:lnTo>
                  <a:pt x="103" y="134"/>
                </a:lnTo>
                <a:lnTo>
                  <a:pt x="103" y="134"/>
                </a:lnTo>
                <a:lnTo>
                  <a:pt x="103" y="126"/>
                </a:lnTo>
                <a:lnTo>
                  <a:pt x="103" y="126"/>
                </a:lnTo>
                <a:lnTo>
                  <a:pt x="103" y="123"/>
                </a:lnTo>
                <a:lnTo>
                  <a:pt x="103" y="123"/>
                </a:lnTo>
                <a:lnTo>
                  <a:pt x="78" y="124"/>
                </a:lnTo>
                <a:lnTo>
                  <a:pt x="54" y="127"/>
                </a:lnTo>
                <a:lnTo>
                  <a:pt x="54" y="127"/>
                </a:lnTo>
                <a:lnTo>
                  <a:pt x="55" y="135"/>
                </a:lnTo>
                <a:lnTo>
                  <a:pt x="55" y="135"/>
                </a:lnTo>
                <a:lnTo>
                  <a:pt x="57" y="150"/>
                </a:lnTo>
                <a:lnTo>
                  <a:pt x="57" y="150"/>
                </a:lnTo>
                <a:lnTo>
                  <a:pt x="57" y="153"/>
                </a:lnTo>
                <a:lnTo>
                  <a:pt x="54" y="154"/>
                </a:lnTo>
                <a:lnTo>
                  <a:pt x="54" y="154"/>
                </a:lnTo>
                <a:lnTo>
                  <a:pt x="54" y="154"/>
                </a:lnTo>
                <a:lnTo>
                  <a:pt x="54" y="154"/>
                </a:lnTo>
                <a:lnTo>
                  <a:pt x="52" y="155"/>
                </a:lnTo>
                <a:lnTo>
                  <a:pt x="52" y="155"/>
                </a:lnTo>
                <a:close/>
                <a:moveTo>
                  <a:pt x="42" y="285"/>
                </a:moveTo>
                <a:lnTo>
                  <a:pt x="42" y="285"/>
                </a:lnTo>
                <a:lnTo>
                  <a:pt x="71" y="285"/>
                </a:lnTo>
                <a:lnTo>
                  <a:pt x="99" y="283"/>
                </a:lnTo>
                <a:lnTo>
                  <a:pt x="99" y="283"/>
                </a:lnTo>
                <a:lnTo>
                  <a:pt x="99" y="279"/>
                </a:lnTo>
                <a:lnTo>
                  <a:pt x="99" y="279"/>
                </a:lnTo>
                <a:lnTo>
                  <a:pt x="98" y="279"/>
                </a:lnTo>
                <a:lnTo>
                  <a:pt x="98" y="279"/>
                </a:lnTo>
                <a:lnTo>
                  <a:pt x="84" y="280"/>
                </a:lnTo>
                <a:lnTo>
                  <a:pt x="71" y="280"/>
                </a:lnTo>
                <a:lnTo>
                  <a:pt x="71" y="280"/>
                </a:lnTo>
                <a:lnTo>
                  <a:pt x="57" y="283"/>
                </a:lnTo>
                <a:lnTo>
                  <a:pt x="57" y="283"/>
                </a:lnTo>
                <a:lnTo>
                  <a:pt x="55" y="283"/>
                </a:lnTo>
                <a:lnTo>
                  <a:pt x="54" y="282"/>
                </a:lnTo>
                <a:lnTo>
                  <a:pt x="54" y="282"/>
                </a:lnTo>
                <a:lnTo>
                  <a:pt x="52" y="282"/>
                </a:lnTo>
                <a:lnTo>
                  <a:pt x="52" y="282"/>
                </a:lnTo>
                <a:lnTo>
                  <a:pt x="48" y="283"/>
                </a:lnTo>
                <a:lnTo>
                  <a:pt x="48" y="283"/>
                </a:lnTo>
                <a:lnTo>
                  <a:pt x="45" y="283"/>
                </a:lnTo>
                <a:lnTo>
                  <a:pt x="44" y="282"/>
                </a:lnTo>
                <a:lnTo>
                  <a:pt x="44" y="282"/>
                </a:lnTo>
                <a:lnTo>
                  <a:pt x="44" y="280"/>
                </a:lnTo>
                <a:lnTo>
                  <a:pt x="44" y="279"/>
                </a:lnTo>
                <a:lnTo>
                  <a:pt x="44" y="279"/>
                </a:lnTo>
                <a:lnTo>
                  <a:pt x="45" y="278"/>
                </a:lnTo>
                <a:lnTo>
                  <a:pt x="47" y="278"/>
                </a:lnTo>
                <a:lnTo>
                  <a:pt x="47" y="278"/>
                </a:lnTo>
                <a:lnTo>
                  <a:pt x="51" y="278"/>
                </a:lnTo>
                <a:lnTo>
                  <a:pt x="51" y="278"/>
                </a:lnTo>
                <a:lnTo>
                  <a:pt x="54" y="278"/>
                </a:lnTo>
                <a:lnTo>
                  <a:pt x="54" y="278"/>
                </a:lnTo>
                <a:lnTo>
                  <a:pt x="57" y="276"/>
                </a:lnTo>
                <a:lnTo>
                  <a:pt x="59" y="276"/>
                </a:lnTo>
                <a:lnTo>
                  <a:pt x="59" y="276"/>
                </a:lnTo>
                <a:lnTo>
                  <a:pt x="75" y="276"/>
                </a:lnTo>
                <a:lnTo>
                  <a:pt x="75" y="276"/>
                </a:lnTo>
                <a:lnTo>
                  <a:pt x="96" y="276"/>
                </a:lnTo>
                <a:lnTo>
                  <a:pt x="96" y="276"/>
                </a:lnTo>
                <a:lnTo>
                  <a:pt x="99" y="276"/>
                </a:lnTo>
                <a:lnTo>
                  <a:pt x="99" y="276"/>
                </a:lnTo>
                <a:lnTo>
                  <a:pt x="99" y="265"/>
                </a:lnTo>
                <a:lnTo>
                  <a:pt x="98" y="256"/>
                </a:lnTo>
                <a:lnTo>
                  <a:pt x="98" y="256"/>
                </a:lnTo>
                <a:lnTo>
                  <a:pt x="95" y="256"/>
                </a:lnTo>
                <a:lnTo>
                  <a:pt x="95" y="256"/>
                </a:lnTo>
                <a:lnTo>
                  <a:pt x="69" y="256"/>
                </a:lnTo>
                <a:lnTo>
                  <a:pt x="69" y="256"/>
                </a:lnTo>
                <a:lnTo>
                  <a:pt x="62" y="256"/>
                </a:lnTo>
                <a:lnTo>
                  <a:pt x="55" y="258"/>
                </a:lnTo>
                <a:lnTo>
                  <a:pt x="55" y="258"/>
                </a:lnTo>
                <a:lnTo>
                  <a:pt x="42" y="259"/>
                </a:lnTo>
                <a:lnTo>
                  <a:pt x="42" y="259"/>
                </a:lnTo>
                <a:lnTo>
                  <a:pt x="40" y="261"/>
                </a:lnTo>
                <a:lnTo>
                  <a:pt x="40" y="261"/>
                </a:lnTo>
                <a:lnTo>
                  <a:pt x="40" y="269"/>
                </a:lnTo>
                <a:lnTo>
                  <a:pt x="41" y="278"/>
                </a:lnTo>
                <a:lnTo>
                  <a:pt x="41" y="278"/>
                </a:lnTo>
                <a:lnTo>
                  <a:pt x="42" y="279"/>
                </a:lnTo>
                <a:lnTo>
                  <a:pt x="42" y="279"/>
                </a:lnTo>
                <a:lnTo>
                  <a:pt x="42" y="282"/>
                </a:lnTo>
                <a:lnTo>
                  <a:pt x="42" y="285"/>
                </a:lnTo>
                <a:lnTo>
                  <a:pt x="42" y="285"/>
                </a:lnTo>
                <a:close/>
                <a:moveTo>
                  <a:pt x="136" y="157"/>
                </a:moveTo>
                <a:lnTo>
                  <a:pt x="136" y="157"/>
                </a:lnTo>
                <a:lnTo>
                  <a:pt x="81" y="160"/>
                </a:lnTo>
                <a:lnTo>
                  <a:pt x="81" y="160"/>
                </a:lnTo>
                <a:lnTo>
                  <a:pt x="82" y="164"/>
                </a:lnTo>
                <a:lnTo>
                  <a:pt x="82" y="164"/>
                </a:lnTo>
                <a:lnTo>
                  <a:pt x="82" y="175"/>
                </a:lnTo>
                <a:lnTo>
                  <a:pt x="82" y="175"/>
                </a:lnTo>
                <a:lnTo>
                  <a:pt x="82" y="177"/>
                </a:lnTo>
                <a:lnTo>
                  <a:pt x="82" y="178"/>
                </a:lnTo>
                <a:lnTo>
                  <a:pt x="82" y="178"/>
                </a:lnTo>
                <a:lnTo>
                  <a:pt x="81" y="180"/>
                </a:lnTo>
                <a:lnTo>
                  <a:pt x="81" y="181"/>
                </a:lnTo>
                <a:lnTo>
                  <a:pt x="81" y="181"/>
                </a:lnTo>
                <a:lnTo>
                  <a:pt x="81" y="182"/>
                </a:lnTo>
                <a:lnTo>
                  <a:pt x="81" y="182"/>
                </a:lnTo>
                <a:lnTo>
                  <a:pt x="79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5"/>
                </a:lnTo>
                <a:lnTo>
                  <a:pt x="78" y="185"/>
                </a:lnTo>
                <a:lnTo>
                  <a:pt x="82" y="185"/>
                </a:lnTo>
                <a:lnTo>
                  <a:pt x="82" y="185"/>
                </a:lnTo>
                <a:lnTo>
                  <a:pt x="109" y="182"/>
                </a:lnTo>
                <a:lnTo>
                  <a:pt x="109" y="182"/>
                </a:lnTo>
                <a:lnTo>
                  <a:pt x="132" y="181"/>
                </a:lnTo>
                <a:lnTo>
                  <a:pt x="132" y="181"/>
                </a:lnTo>
                <a:lnTo>
                  <a:pt x="136" y="181"/>
                </a:lnTo>
                <a:lnTo>
                  <a:pt x="136" y="181"/>
                </a:lnTo>
                <a:lnTo>
                  <a:pt x="136" y="157"/>
                </a:lnTo>
                <a:lnTo>
                  <a:pt x="136" y="157"/>
                </a:lnTo>
                <a:close/>
                <a:moveTo>
                  <a:pt x="112" y="123"/>
                </a:moveTo>
                <a:lnTo>
                  <a:pt x="112" y="123"/>
                </a:lnTo>
                <a:lnTo>
                  <a:pt x="112" y="124"/>
                </a:lnTo>
                <a:lnTo>
                  <a:pt x="112" y="124"/>
                </a:lnTo>
                <a:lnTo>
                  <a:pt x="113" y="135"/>
                </a:lnTo>
                <a:lnTo>
                  <a:pt x="113" y="135"/>
                </a:lnTo>
                <a:lnTo>
                  <a:pt x="113" y="141"/>
                </a:lnTo>
                <a:lnTo>
                  <a:pt x="113" y="141"/>
                </a:lnTo>
                <a:lnTo>
                  <a:pt x="113" y="144"/>
                </a:lnTo>
                <a:lnTo>
                  <a:pt x="112" y="145"/>
                </a:lnTo>
                <a:lnTo>
                  <a:pt x="112" y="145"/>
                </a:lnTo>
                <a:lnTo>
                  <a:pt x="112" y="145"/>
                </a:lnTo>
                <a:lnTo>
                  <a:pt x="112" y="145"/>
                </a:lnTo>
                <a:lnTo>
                  <a:pt x="112" y="150"/>
                </a:lnTo>
                <a:lnTo>
                  <a:pt x="112" y="150"/>
                </a:lnTo>
                <a:lnTo>
                  <a:pt x="138" y="147"/>
                </a:lnTo>
                <a:lnTo>
                  <a:pt x="163" y="145"/>
                </a:lnTo>
                <a:lnTo>
                  <a:pt x="163" y="145"/>
                </a:lnTo>
                <a:lnTo>
                  <a:pt x="163" y="120"/>
                </a:lnTo>
                <a:lnTo>
                  <a:pt x="163" y="120"/>
                </a:lnTo>
                <a:lnTo>
                  <a:pt x="112" y="123"/>
                </a:lnTo>
                <a:lnTo>
                  <a:pt x="112" y="123"/>
                </a:lnTo>
                <a:close/>
                <a:moveTo>
                  <a:pt x="221" y="143"/>
                </a:moveTo>
                <a:lnTo>
                  <a:pt x="221" y="143"/>
                </a:lnTo>
                <a:lnTo>
                  <a:pt x="221" y="140"/>
                </a:lnTo>
                <a:lnTo>
                  <a:pt x="221" y="140"/>
                </a:lnTo>
                <a:lnTo>
                  <a:pt x="221" y="121"/>
                </a:lnTo>
                <a:lnTo>
                  <a:pt x="221" y="121"/>
                </a:lnTo>
                <a:lnTo>
                  <a:pt x="221" y="118"/>
                </a:lnTo>
                <a:lnTo>
                  <a:pt x="221" y="118"/>
                </a:lnTo>
                <a:lnTo>
                  <a:pt x="172" y="120"/>
                </a:lnTo>
                <a:lnTo>
                  <a:pt x="172" y="120"/>
                </a:lnTo>
                <a:lnTo>
                  <a:pt x="172" y="124"/>
                </a:lnTo>
                <a:lnTo>
                  <a:pt x="172" y="124"/>
                </a:lnTo>
                <a:lnTo>
                  <a:pt x="170" y="144"/>
                </a:lnTo>
                <a:lnTo>
                  <a:pt x="170" y="144"/>
                </a:lnTo>
                <a:lnTo>
                  <a:pt x="172" y="145"/>
                </a:lnTo>
                <a:lnTo>
                  <a:pt x="172" y="145"/>
                </a:lnTo>
                <a:lnTo>
                  <a:pt x="221" y="143"/>
                </a:lnTo>
                <a:lnTo>
                  <a:pt x="221" y="143"/>
                </a:lnTo>
                <a:close/>
                <a:moveTo>
                  <a:pt x="109" y="191"/>
                </a:moveTo>
                <a:lnTo>
                  <a:pt x="109" y="191"/>
                </a:lnTo>
                <a:lnTo>
                  <a:pt x="112" y="215"/>
                </a:lnTo>
                <a:lnTo>
                  <a:pt x="112" y="215"/>
                </a:lnTo>
                <a:lnTo>
                  <a:pt x="162" y="214"/>
                </a:lnTo>
                <a:lnTo>
                  <a:pt x="162" y="214"/>
                </a:lnTo>
                <a:lnTo>
                  <a:pt x="162" y="191"/>
                </a:lnTo>
                <a:lnTo>
                  <a:pt x="162" y="191"/>
                </a:lnTo>
                <a:lnTo>
                  <a:pt x="109" y="191"/>
                </a:lnTo>
                <a:lnTo>
                  <a:pt x="109" y="191"/>
                </a:lnTo>
                <a:close/>
                <a:moveTo>
                  <a:pt x="74" y="251"/>
                </a:moveTo>
                <a:lnTo>
                  <a:pt x="74" y="251"/>
                </a:lnTo>
                <a:lnTo>
                  <a:pt x="102" y="249"/>
                </a:lnTo>
                <a:lnTo>
                  <a:pt x="130" y="248"/>
                </a:lnTo>
                <a:lnTo>
                  <a:pt x="130" y="248"/>
                </a:lnTo>
                <a:lnTo>
                  <a:pt x="130" y="236"/>
                </a:lnTo>
                <a:lnTo>
                  <a:pt x="129" y="225"/>
                </a:lnTo>
                <a:lnTo>
                  <a:pt x="129" y="225"/>
                </a:lnTo>
                <a:lnTo>
                  <a:pt x="128" y="225"/>
                </a:lnTo>
                <a:lnTo>
                  <a:pt x="128" y="225"/>
                </a:lnTo>
                <a:lnTo>
                  <a:pt x="84" y="226"/>
                </a:lnTo>
                <a:lnTo>
                  <a:pt x="84" y="226"/>
                </a:lnTo>
                <a:lnTo>
                  <a:pt x="74" y="226"/>
                </a:lnTo>
                <a:lnTo>
                  <a:pt x="74" y="226"/>
                </a:lnTo>
                <a:lnTo>
                  <a:pt x="72" y="226"/>
                </a:lnTo>
                <a:lnTo>
                  <a:pt x="72" y="226"/>
                </a:lnTo>
                <a:lnTo>
                  <a:pt x="72" y="246"/>
                </a:lnTo>
                <a:lnTo>
                  <a:pt x="72" y="246"/>
                </a:lnTo>
                <a:lnTo>
                  <a:pt x="72" y="245"/>
                </a:lnTo>
                <a:lnTo>
                  <a:pt x="72" y="245"/>
                </a:lnTo>
                <a:lnTo>
                  <a:pt x="74" y="231"/>
                </a:lnTo>
                <a:lnTo>
                  <a:pt x="74" y="231"/>
                </a:lnTo>
                <a:lnTo>
                  <a:pt x="75" y="228"/>
                </a:lnTo>
                <a:lnTo>
                  <a:pt x="75" y="228"/>
                </a:lnTo>
                <a:lnTo>
                  <a:pt x="75" y="226"/>
                </a:lnTo>
                <a:lnTo>
                  <a:pt x="75" y="226"/>
                </a:lnTo>
                <a:lnTo>
                  <a:pt x="76" y="228"/>
                </a:lnTo>
                <a:lnTo>
                  <a:pt x="76" y="228"/>
                </a:lnTo>
                <a:lnTo>
                  <a:pt x="78" y="229"/>
                </a:lnTo>
                <a:lnTo>
                  <a:pt x="78" y="229"/>
                </a:lnTo>
                <a:lnTo>
                  <a:pt x="79" y="236"/>
                </a:lnTo>
                <a:lnTo>
                  <a:pt x="79" y="236"/>
                </a:lnTo>
                <a:lnTo>
                  <a:pt x="81" y="242"/>
                </a:lnTo>
                <a:lnTo>
                  <a:pt x="81" y="242"/>
                </a:lnTo>
                <a:lnTo>
                  <a:pt x="81" y="245"/>
                </a:lnTo>
                <a:lnTo>
                  <a:pt x="79" y="245"/>
                </a:lnTo>
                <a:lnTo>
                  <a:pt x="78" y="246"/>
                </a:lnTo>
                <a:lnTo>
                  <a:pt x="76" y="246"/>
                </a:lnTo>
                <a:lnTo>
                  <a:pt x="76" y="246"/>
                </a:lnTo>
                <a:lnTo>
                  <a:pt x="75" y="246"/>
                </a:lnTo>
                <a:lnTo>
                  <a:pt x="75" y="246"/>
                </a:lnTo>
                <a:lnTo>
                  <a:pt x="74" y="251"/>
                </a:lnTo>
                <a:lnTo>
                  <a:pt x="74" y="251"/>
                </a:lnTo>
                <a:close/>
                <a:moveTo>
                  <a:pt x="69" y="27"/>
                </a:moveTo>
                <a:lnTo>
                  <a:pt x="69" y="27"/>
                </a:lnTo>
                <a:lnTo>
                  <a:pt x="62" y="27"/>
                </a:lnTo>
                <a:lnTo>
                  <a:pt x="62" y="27"/>
                </a:lnTo>
                <a:lnTo>
                  <a:pt x="38" y="27"/>
                </a:lnTo>
                <a:lnTo>
                  <a:pt x="38" y="27"/>
                </a:lnTo>
                <a:lnTo>
                  <a:pt x="27" y="29"/>
                </a:lnTo>
                <a:lnTo>
                  <a:pt x="27" y="29"/>
                </a:lnTo>
                <a:lnTo>
                  <a:pt x="24" y="29"/>
                </a:lnTo>
                <a:lnTo>
                  <a:pt x="22" y="29"/>
                </a:lnTo>
                <a:lnTo>
                  <a:pt x="22" y="29"/>
                </a:lnTo>
                <a:lnTo>
                  <a:pt x="21" y="33"/>
                </a:lnTo>
                <a:lnTo>
                  <a:pt x="21" y="33"/>
                </a:lnTo>
                <a:lnTo>
                  <a:pt x="21" y="36"/>
                </a:lnTo>
                <a:lnTo>
                  <a:pt x="21" y="36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25" y="53"/>
                </a:lnTo>
                <a:lnTo>
                  <a:pt x="71" y="52"/>
                </a:lnTo>
                <a:lnTo>
                  <a:pt x="71" y="52"/>
                </a:lnTo>
                <a:lnTo>
                  <a:pt x="71" y="49"/>
                </a:lnTo>
                <a:lnTo>
                  <a:pt x="71" y="49"/>
                </a:lnTo>
                <a:lnTo>
                  <a:pt x="72" y="43"/>
                </a:lnTo>
                <a:lnTo>
                  <a:pt x="72" y="43"/>
                </a:lnTo>
                <a:lnTo>
                  <a:pt x="71" y="33"/>
                </a:lnTo>
                <a:lnTo>
                  <a:pt x="71" y="33"/>
                </a:lnTo>
                <a:lnTo>
                  <a:pt x="71" y="30"/>
                </a:lnTo>
                <a:lnTo>
                  <a:pt x="69" y="27"/>
                </a:lnTo>
                <a:lnTo>
                  <a:pt x="69" y="27"/>
                </a:lnTo>
                <a:close/>
                <a:moveTo>
                  <a:pt x="172" y="79"/>
                </a:moveTo>
                <a:lnTo>
                  <a:pt x="172" y="79"/>
                </a:lnTo>
                <a:lnTo>
                  <a:pt x="223" y="76"/>
                </a:lnTo>
                <a:lnTo>
                  <a:pt x="223" y="76"/>
                </a:lnTo>
                <a:lnTo>
                  <a:pt x="221" y="53"/>
                </a:lnTo>
                <a:lnTo>
                  <a:pt x="221" y="53"/>
                </a:lnTo>
                <a:lnTo>
                  <a:pt x="170" y="56"/>
                </a:lnTo>
                <a:lnTo>
                  <a:pt x="170" y="56"/>
                </a:lnTo>
                <a:lnTo>
                  <a:pt x="172" y="79"/>
                </a:lnTo>
                <a:lnTo>
                  <a:pt x="172" y="79"/>
                </a:lnTo>
                <a:close/>
                <a:moveTo>
                  <a:pt x="135" y="90"/>
                </a:moveTo>
                <a:lnTo>
                  <a:pt x="135" y="90"/>
                </a:lnTo>
                <a:lnTo>
                  <a:pt x="84" y="91"/>
                </a:lnTo>
                <a:lnTo>
                  <a:pt x="84" y="91"/>
                </a:lnTo>
                <a:lnTo>
                  <a:pt x="86" y="94"/>
                </a:lnTo>
                <a:lnTo>
                  <a:pt x="85" y="96"/>
                </a:lnTo>
                <a:lnTo>
                  <a:pt x="85" y="96"/>
                </a:lnTo>
                <a:lnTo>
                  <a:pt x="85" y="100"/>
                </a:lnTo>
                <a:lnTo>
                  <a:pt x="85" y="100"/>
                </a:lnTo>
                <a:lnTo>
                  <a:pt x="84" y="113"/>
                </a:lnTo>
                <a:lnTo>
                  <a:pt x="84" y="113"/>
                </a:lnTo>
                <a:lnTo>
                  <a:pt x="84" y="116"/>
                </a:lnTo>
                <a:lnTo>
                  <a:pt x="84" y="116"/>
                </a:lnTo>
                <a:lnTo>
                  <a:pt x="136" y="111"/>
                </a:lnTo>
                <a:lnTo>
                  <a:pt x="136" y="111"/>
                </a:lnTo>
                <a:lnTo>
                  <a:pt x="136" y="111"/>
                </a:lnTo>
                <a:lnTo>
                  <a:pt x="136" y="111"/>
                </a:lnTo>
                <a:lnTo>
                  <a:pt x="136" y="94"/>
                </a:lnTo>
                <a:lnTo>
                  <a:pt x="136" y="94"/>
                </a:lnTo>
                <a:lnTo>
                  <a:pt x="135" y="90"/>
                </a:lnTo>
                <a:lnTo>
                  <a:pt x="135" y="90"/>
                </a:lnTo>
                <a:close/>
                <a:moveTo>
                  <a:pt x="99" y="192"/>
                </a:moveTo>
                <a:lnTo>
                  <a:pt x="99" y="192"/>
                </a:lnTo>
                <a:lnTo>
                  <a:pt x="98" y="192"/>
                </a:lnTo>
                <a:lnTo>
                  <a:pt x="98" y="192"/>
                </a:lnTo>
                <a:lnTo>
                  <a:pt x="85" y="192"/>
                </a:lnTo>
                <a:lnTo>
                  <a:pt x="85" y="192"/>
                </a:lnTo>
                <a:lnTo>
                  <a:pt x="64" y="194"/>
                </a:lnTo>
                <a:lnTo>
                  <a:pt x="64" y="194"/>
                </a:lnTo>
                <a:lnTo>
                  <a:pt x="55" y="194"/>
                </a:lnTo>
                <a:lnTo>
                  <a:pt x="55" y="194"/>
                </a:lnTo>
                <a:lnTo>
                  <a:pt x="54" y="194"/>
                </a:lnTo>
                <a:lnTo>
                  <a:pt x="52" y="195"/>
                </a:lnTo>
                <a:lnTo>
                  <a:pt x="52" y="195"/>
                </a:lnTo>
                <a:lnTo>
                  <a:pt x="51" y="199"/>
                </a:lnTo>
                <a:lnTo>
                  <a:pt x="51" y="199"/>
                </a:lnTo>
                <a:lnTo>
                  <a:pt x="54" y="212"/>
                </a:lnTo>
                <a:lnTo>
                  <a:pt x="54" y="212"/>
                </a:lnTo>
                <a:lnTo>
                  <a:pt x="54" y="214"/>
                </a:lnTo>
                <a:lnTo>
                  <a:pt x="54" y="214"/>
                </a:lnTo>
                <a:lnTo>
                  <a:pt x="55" y="215"/>
                </a:lnTo>
                <a:lnTo>
                  <a:pt x="54" y="218"/>
                </a:lnTo>
                <a:lnTo>
                  <a:pt x="54" y="218"/>
                </a:lnTo>
                <a:lnTo>
                  <a:pt x="54" y="218"/>
                </a:lnTo>
                <a:lnTo>
                  <a:pt x="54" y="218"/>
                </a:lnTo>
                <a:lnTo>
                  <a:pt x="78" y="218"/>
                </a:lnTo>
                <a:lnTo>
                  <a:pt x="102" y="216"/>
                </a:lnTo>
                <a:lnTo>
                  <a:pt x="102" y="216"/>
                </a:lnTo>
                <a:lnTo>
                  <a:pt x="102" y="215"/>
                </a:lnTo>
                <a:lnTo>
                  <a:pt x="102" y="215"/>
                </a:lnTo>
                <a:lnTo>
                  <a:pt x="101" y="198"/>
                </a:lnTo>
                <a:lnTo>
                  <a:pt x="101" y="198"/>
                </a:lnTo>
                <a:lnTo>
                  <a:pt x="99" y="192"/>
                </a:lnTo>
                <a:lnTo>
                  <a:pt x="99" y="192"/>
                </a:lnTo>
                <a:close/>
                <a:moveTo>
                  <a:pt x="108" y="276"/>
                </a:moveTo>
                <a:lnTo>
                  <a:pt x="108" y="276"/>
                </a:lnTo>
                <a:lnTo>
                  <a:pt x="135" y="276"/>
                </a:lnTo>
                <a:lnTo>
                  <a:pt x="160" y="275"/>
                </a:lnTo>
                <a:lnTo>
                  <a:pt x="160" y="275"/>
                </a:lnTo>
                <a:lnTo>
                  <a:pt x="162" y="255"/>
                </a:lnTo>
                <a:lnTo>
                  <a:pt x="162" y="255"/>
                </a:lnTo>
                <a:lnTo>
                  <a:pt x="159" y="255"/>
                </a:lnTo>
                <a:lnTo>
                  <a:pt x="159" y="255"/>
                </a:lnTo>
                <a:lnTo>
                  <a:pt x="139" y="255"/>
                </a:lnTo>
                <a:lnTo>
                  <a:pt x="139" y="255"/>
                </a:lnTo>
                <a:lnTo>
                  <a:pt x="108" y="255"/>
                </a:lnTo>
                <a:lnTo>
                  <a:pt x="108" y="255"/>
                </a:lnTo>
                <a:lnTo>
                  <a:pt x="106" y="256"/>
                </a:lnTo>
                <a:lnTo>
                  <a:pt x="106" y="256"/>
                </a:lnTo>
                <a:lnTo>
                  <a:pt x="106" y="266"/>
                </a:lnTo>
                <a:lnTo>
                  <a:pt x="108" y="276"/>
                </a:lnTo>
                <a:lnTo>
                  <a:pt x="108" y="276"/>
                </a:lnTo>
                <a:close/>
                <a:moveTo>
                  <a:pt x="304" y="195"/>
                </a:moveTo>
                <a:lnTo>
                  <a:pt x="304" y="195"/>
                </a:lnTo>
                <a:lnTo>
                  <a:pt x="305" y="205"/>
                </a:lnTo>
                <a:lnTo>
                  <a:pt x="305" y="205"/>
                </a:lnTo>
                <a:lnTo>
                  <a:pt x="308" y="205"/>
                </a:lnTo>
                <a:lnTo>
                  <a:pt x="308" y="205"/>
                </a:lnTo>
                <a:lnTo>
                  <a:pt x="325" y="204"/>
                </a:lnTo>
                <a:lnTo>
                  <a:pt x="325" y="204"/>
                </a:lnTo>
                <a:lnTo>
                  <a:pt x="328" y="205"/>
                </a:lnTo>
                <a:lnTo>
                  <a:pt x="328" y="205"/>
                </a:lnTo>
                <a:lnTo>
                  <a:pt x="329" y="207"/>
                </a:lnTo>
                <a:lnTo>
                  <a:pt x="329" y="207"/>
                </a:lnTo>
                <a:lnTo>
                  <a:pt x="328" y="208"/>
                </a:lnTo>
                <a:lnTo>
                  <a:pt x="328" y="208"/>
                </a:lnTo>
                <a:lnTo>
                  <a:pt x="327" y="208"/>
                </a:lnTo>
                <a:lnTo>
                  <a:pt x="327" y="208"/>
                </a:lnTo>
                <a:lnTo>
                  <a:pt x="321" y="209"/>
                </a:lnTo>
                <a:lnTo>
                  <a:pt x="321" y="209"/>
                </a:lnTo>
                <a:lnTo>
                  <a:pt x="310" y="211"/>
                </a:lnTo>
                <a:lnTo>
                  <a:pt x="310" y="211"/>
                </a:lnTo>
                <a:lnTo>
                  <a:pt x="311" y="212"/>
                </a:lnTo>
                <a:lnTo>
                  <a:pt x="311" y="212"/>
                </a:lnTo>
                <a:lnTo>
                  <a:pt x="319" y="211"/>
                </a:lnTo>
                <a:lnTo>
                  <a:pt x="319" y="211"/>
                </a:lnTo>
                <a:lnTo>
                  <a:pt x="327" y="209"/>
                </a:lnTo>
                <a:lnTo>
                  <a:pt x="327" y="209"/>
                </a:lnTo>
                <a:lnTo>
                  <a:pt x="329" y="211"/>
                </a:lnTo>
                <a:lnTo>
                  <a:pt x="331" y="212"/>
                </a:lnTo>
                <a:lnTo>
                  <a:pt x="331" y="212"/>
                </a:lnTo>
                <a:lnTo>
                  <a:pt x="331" y="214"/>
                </a:lnTo>
                <a:lnTo>
                  <a:pt x="331" y="214"/>
                </a:lnTo>
                <a:lnTo>
                  <a:pt x="332" y="214"/>
                </a:lnTo>
                <a:lnTo>
                  <a:pt x="332" y="214"/>
                </a:lnTo>
                <a:lnTo>
                  <a:pt x="335" y="214"/>
                </a:lnTo>
                <a:lnTo>
                  <a:pt x="335" y="214"/>
                </a:lnTo>
                <a:lnTo>
                  <a:pt x="337" y="212"/>
                </a:lnTo>
                <a:lnTo>
                  <a:pt x="337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12"/>
                </a:lnTo>
                <a:lnTo>
                  <a:pt x="339" y="214"/>
                </a:lnTo>
                <a:lnTo>
                  <a:pt x="341" y="214"/>
                </a:lnTo>
                <a:lnTo>
                  <a:pt x="341" y="214"/>
                </a:lnTo>
                <a:lnTo>
                  <a:pt x="359" y="214"/>
                </a:lnTo>
                <a:lnTo>
                  <a:pt x="359" y="214"/>
                </a:lnTo>
                <a:lnTo>
                  <a:pt x="362" y="214"/>
                </a:lnTo>
                <a:lnTo>
                  <a:pt x="364" y="215"/>
                </a:lnTo>
                <a:lnTo>
                  <a:pt x="364" y="215"/>
                </a:lnTo>
                <a:lnTo>
                  <a:pt x="362" y="188"/>
                </a:lnTo>
                <a:lnTo>
                  <a:pt x="362" y="188"/>
                </a:lnTo>
                <a:lnTo>
                  <a:pt x="351" y="188"/>
                </a:lnTo>
                <a:lnTo>
                  <a:pt x="351" y="188"/>
                </a:lnTo>
                <a:lnTo>
                  <a:pt x="351" y="189"/>
                </a:lnTo>
                <a:lnTo>
                  <a:pt x="351" y="189"/>
                </a:lnTo>
                <a:lnTo>
                  <a:pt x="349" y="192"/>
                </a:lnTo>
                <a:lnTo>
                  <a:pt x="348" y="192"/>
                </a:lnTo>
                <a:lnTo>
                  <a:pt x="348" y="192"/>
                </a:lnTo>
                <a:lnTo>
                  <a:pt x="339" y="192"/>
                </a:lnTo>
                <a:lnTo>
                  <a:pt x="339" y="192"/>
                </a:lnTo>
                <a:lnTo>
                  <a:pt x="311" y="194"/>
                </a:lnTo>
                <a:lnTo>
                  <a:pt x="311" y="194"/>
                </a:lnTo>
                <a:lnTo>
                  <a:pt x="304" y="195"/>
                </a:lnTo>
                <a:lnTo>
                  <a:pt x="304" y="195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194" y="23"/>
                </a:lnTo>
                <a:lnTo>
                  <a:pt x="194" y="23"/>
                </a:lnTo>
                <a:lnTo>
                  <a:pt x="196" y="33"/>
                </a:lnTo>
                <a:lnTo>
                  <a:pt x="197" y="42"/>
                </a:lnTo>
                <a:lnTo>
                  <a:pt x="197" y="42"/>
                </a:lnTo>
                <a:lnTo>
                  <a:pt x="246" y="43"/>
                </a:lnTo>
                <a:lnTo>
                  <a:pt x="246" y="43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139" y="225"/>
                </a:moveTo>
                <a:lnTo>
                  <a:pt x="139" y="225"/>
                </a:lnTo>
                <a:lnTo>
                  <a:pt x="139" y="228"/>
                </a:lnTo>
                <a:lnTo>
                  <a:pt x="139" y="229"/>
                </a:lnTo>
                <a:lnTo>
                  <a:pt x="139" y="229"/>
                </a:lnTo>
                <a:lnTo>
                  <a:pt x="139" y="245"/>
                </a:lnTo>
                <a:lnTo>
                  <a:pt x="139" y="245"/>
                </a:lnTo>
                <a:lnTo>
                  <a:pt x="139" y="248"/>
                </a:lnTo>
                <a:lnTo>
                  <a:pt x="139" y="248"/>
                </a:lnTo>
                <a:lnTo>
                  <a:pt x="189" y="246"/>
                </a:lnTo>
                <a:lnTo>
                  <a:pt x="189" y="246"/>
                </a:lnTo>
                <a:lnTo>
                  <a:pt x="189" y="243"/>
                </a:lnTo>
                <a:lnTo>
                  <a:pt x="189" y="243"/>
                </a:lnTo>
                <a:lnTo>
                  <a:pt x="187" y="243"/>
                </a:lnTo>
                <a:lnTo>
                  <a:pt x="187" y="243"/>
                </a:lnTo>
                <a:lnTo>
                  <a:pt x="182" y="246"/>
                </a:lnTo>
                <a:lnTo>
                  <a:pt x="182" y="246"/>
                </a:lnTo>
                <a:lnTo>
                  <a:pt x="179" y="246"/>
                </a:lnTo>
                <a:lnTo>
                  <a:pt x="177" y="245"/>
                </a:lnTo>
                <a:lnTo>
                  <a:pt x="177" y="245"/>
                </a:lnTo>
                <a:lnTo>
                  <a:pt x="177" y="242"/>
                </a:lnTo>
                <a:lnTo>
                  <a:pt x="179" y="241"/>
                </a:lnTo>
                <a:lnTo>
                  <a:pt x="179" y="241"/>
                </a:lnTo>
                <a:lnTo>
                  <a:pt x="186" y="238"/>
                </a:lnTo>
                <a:lnTo>
                  <a:pt x="186" y="238"/>
                </a:lnTo>
                <a:lnTo>
                  <a:pt x="189" y="238"/>
                </a:lnTo>
                <a:lnTo>
                  <a:pt x="189" y="238"/>
                </a:lnTo>
                <a:lnTo>
                  <a:pt x="189" y="225"/>
                </a:lnTo>
                <a:lnTo>
                  <a:pt x="189" y="225"/>
                </a:lnTo>
                <a:lnTo>
                  <a:pt x="187" y="224"/>
                </a:lnTo>
                <a:lnTo>
                  <a:pt x="187" y="224"/>
                </a:lnTo>
                <a:lnTo>
                  <a:pt x="184" y="222"/>
                </a:lnTo>
                <a:lnTo>
                  <a:pt x="184" y="222"/>
                </a:lnTo>
                <a:lnTo>
                  <a:pt x="162" y="224"/>
                </a:lnTo>
                <a:lnTo>
                  <a:pt x="139" y="225"/>
                </a:lnTo>
                <a:lnTo>
                  <a:pt x="139" y="225"/>
                </a:lnTo>
                <a:close/>
                <a:moveTo>
                  <a:pt x="194" y="89"/>
                </a:moveTo>
                <a:lnTo>
                  <a:pt x="194" y="89"/>
                </a:lnTo>
                <a:lnTo>
                  <a:pt x="140" y="90"/>
                </a:lnTo>
                <a:lnTo>
                  <a:pt x="140" y="9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5" y="101"/>
                </a:lnTo>
                <a:lnTo>
                  <a:pt x="145" y="104"/>
                </a:lnTo>
                <a:lnTo>
                  <a:pt x="145" y="104"/>
                </a:lnTo>
                <a:lnTo>
                  <a:pt x="145" y="111"/>
                </a:lnTo>
                <a:lnTo>
                  <a:pt x="145" y="111"/>
                </a:lnTo>
                <a:lnTo>
                  <a:pt x="194" y="108"/>
                </a:lnTo>
                <a:lnTo>
                  <a:pt x="194" y="108"/>
                </a:lnTo>
                <a:lnTo>
                  <a:pt x="194" y="89"/>
                </a:lnTo>
                <a:lnTo>
                  <a:pt x="194" y="89"/>
                </a:lnTo>
                <a:close/>
                <a:moveTo>
                  <a:pt x="162" y="57"/>
                </a:moveTo>
                <a:lnTo>
                  <a:pt x="162" y="57"/>
                </a:lnTo>
                <a:lnTo>
                  <a:pt x="159" y="57"/>
                </a:lnTo>
                <a:lnTo>
                  <a:pt x="159" y="57"/>
                </a:lnTo>
                <a:lnTo>
                  <a:pt x="139" y="59"/>
                </a:lnTo>
                <a:lnTo>
                  <a:pt x="139" y="59"/>
                </a:lnTo>
                <a:lnTo>
                  <a:pt x="118" y="62"/>
                </a:lnTo>
                <a:lnTo>
                  <a:pt x="118" y="62"/>
                </a:lnTo>
                <a:lnTo>
                  <a:pt x="111" y="62"/>
                </a:lnTo>
                <a:lnTo>
                  <a:pt x="111" y="62"/>
                </a:lnTo>
                <a:lnTo>
                  <a:pt x="111" y="66"/>
                </a:lnTo>
                <a:lnTo>
                  <a:pt x="111" y="66"/>
                </a:lnTo>
                <a:lnTo>
                  <a:pt x="112" y="77"/>
                </a:lnTo>
                <a:lnTo>
                  <a:pt x="112" y="77"/>
                </a:lnTo>
                <a:lnTo>
                  <a:pt x="113" y="79"/>
                </a:lnTo>
                <a:lnTo>
                  <a:pt x="113" y="79"/>
                </a:lnTo>
                <a:lnTo>
                  <a:pt x="116" y="80"/>
                </a:lnTo>
                <a:lnTo>
                  <a:pt x="116" y="80"/>
                </a:lnTo>
                <a:lnTo>
                  <a:pt x="159" y="79"/>
                </a:lnTo>
                <a:lnTo>
                  <a:pt x="159" y="79"/>
                </a:lnTo>
                <a:lnTo>
                  <a:pt x="163" y="79"/>
                </a:lnTo>
                <a:lnTo>
                  <a:pt x="163" y="79"/>
                </a:lnTo>
                <a:lnTo>
                  <a:pt x="162" y="57"/>
                </a:lnTo>
                <a:lnTo>
                  <a:pt x="162" y="57"/>
                </a:lnTo>
                <a:close/>
                <a:moveTo>
                  <a:pt x="49" y="86"/>
                </a:moveTo>
                <a:lnTo>
                  <a:pt x="49" y="86"/>
                </a:lnTo>
                <a:lnTo>
                  <a:pt x="78" y="81"/>
                </a:lnTo>
                <a:lnTo>
                  <a:pt x="105" y="80"/>
                </a:lnTo>
                <a:lnTo>
                  <a:pt x="105" y="80"/>
                </a:lnTo>
                <a:lnTo>
                  <a:pt x="105" y="80"/>
                </a:lnTo>
                <a:lnTo>
                  <a:pt x="105" y="80"/>
                </a:lnTo>
                <a:lnTo>
                  <a:pt x="103" y="79"/>
                </a:lnTo>
                <a:lnTo>
                  <a:pt x="103" y="77"/>
                </a:lnTo>
                <a:lnTo>
                  <a:pt x="103" y="77"/>
                </a:lnTo>
                <a:lnTo>
                  <a:pt x="102" y="64"/>
                </a:lnTo>
                <a:lnTo>
                  <a:pt x="102" y="64"/>
                </a:lnTo>
                <a:lnTo>
                  <a:pt x="102" y="63"/>
                </a:lnTo>
                <a:lnTo>
                  <a:pt x="102" y="63"/>
                </a:lnTo>
                <a:lnTo>
                  <a:pt x="49" y="64"/>
                </a:lnTo>
                <a:lnTo>
                  <a:pt x="49" y="64"/>
                </a:lnTo>
                <a:lnTo>
                  <a:pt x="49" y="86"/>
                </a:lnTo>
                <a:lnTo>
                  <a:pt x="49" y="86"/>
                </a:lnTo>
                <a:close/>
                <a:moveTo>
                  <a:pt x="132" y="27"/>
                </a:moveTo>
                <a:lnTo>
                  <a:pt x="132" y="27"/>
                </a:lnTo>
                <a:lnTo>
                  <a:pt x="78" y="30"/>
                </a:lnTo>
                <a:lnTo>
                  <a:pt x="78" y="30"/>
                </a:lnTo>
                <a:lnTo>
                  <a:pt x="78" y="40"/>
                </a:lnTo>
                <a:lnTo>
                  <a:pt x="79" y="50"/>
                </a:lnTo>
                <a:lnTo>
                  <a:pt x="79" y="50"/>
                </a:lnTo>
                <a:lnTo>
                  <a:pt x="133" y="45"/>
                </a:lnTo>
                <a:lnTo>
                  <a:pt x="133" y="45"/>
                </a:lnTo>
                <a:lnTo>
                  <a:pt x="132" y="36"/>
                </a:lnTo>
                <a:lnTo>
                  <a:pt x="132" y="36"/>
                </a:lnTo>
                <a:lnTo>
                  <a:pt x="132" y="27"/>
                </a:lnTo>
                <a:lnTo>
                  <a:pt x="132" y="27"/>
                </a:lnTo>
                <a:close/>
                <a:moveTo>
                  <a:pt x="199" y="157"/>
                </a:moveTo>
                <a:lnTo>
                  <a:pt x="199" y="157"/>
                </a:lnTo>
                <a:lnTo>
                  <a:pt x="202" y="178"/>
                </a:lnTo>
                <a:lnTo>
                  <a:pt x="202" y="178"/>
                </a:lnTo>
                <a:lnTo>
                  <a:pt x="202" y="178"/>
                </a:lnTo>
                <a:lnTo>
                  <a:pt x="202" y="178"/>
                </a:lnTo>
                <a:lnTo>
                  <a:pt x="219" y="178"/>
                </a:lnTo>
                <a:lnTo>
                  <a:pt x="219" y="178"/>
                </a:lnTo>
                <a:lnTo>
                  <a:pt x="220" y="177"/>
                </a:lnTo>
                <a:lnTo>
                  <a:pt x="220" y="177"/>
                </a:lnTo>
                <a:lnTo>
                  <a:pt x="237" y="172"/>
                </a:lnTo>
                <a:lnTo>
                  <a:pt x="256" y="168"/>
                </a:lnTo>
                <a:lnTo>
                  <a:pt x="256" y="168"/>
                </a:lnTo>
                <a:lnTo>
                  <a:pt x="260" y="167"/>
                </a:lnTo>
                <a:lnTo>
                  <a:pt x="260" y="167"/>
                </a:lnTo>
                <a:lnTo>
                  <a:pt x="260" y="155"/>
                </a:lnTo>
                <a:lnTo>
                  <a:pt x="260" y="155"/>
                </a:lnTo>
                <a:lnTo>
                  <a:pt x="258" y="155"/>
                </a:lnTo>
                <a:lnTo>
                  <a:pt x="258" y="155"/>
                </a:lnTo>
                <a:lnTo>
                  <a:pt x="246" y="155"/>
                </a:lnTo>
                <a:lnTo>
                  <a:pt x="246" y="155"/>
                </a:lnTo>
                <a:lnTo>
                  <a:pt x="244" y="155"/>
                </a:lnTo>
                <a:lnTo>
                  <a:pt x="244" y="155"/>
                </a:lnTo>
                <a:lnTo>
                  <a:pt x="227" y="161"/>
                </a:lnTo>
                <a:lnTo>
                  <a:pt x="227" y="161"/>
                </a:lnTo>
                <a:lnTo>
                  <a:pt x="226" y="161"/>
                </a:lnTo>
                <a:lnTo>
                  <a:pt x="226" y="161"/>
                </a:lnTo>
                <a:lnTo>
                  <a:pt x="224" y="161"/>
                </a:lnTo>
                <a:lnTo>
                  <a:pt x="224" y="160"/>
                </a:lnTo>
                <a:lnTo>
                  <a:pt x="224" y="160"/>
                </a:lnTo>
                <a:lnTo>
                  <a:pt x="224" y="158"/>
                </a:lnTo>
                <a:lnTo>
                  <a:pt x="226" y="158"/>
                </a:lnTo>
                <a:lnTo>
                  <a:pt x="226" y="158"/>
                </a:lnTo>
                <a:lnTo>
                  <a:pt x="226" y="157"/>
                </a:lnTo>
                <a:lnTo>
                  <a:pt x="226" y="157"/>
                </a:lnTo>
                <a:lnTo>
                  <a:pt x="229" y="157"/>
                </a:lnTo>
                <a:lnTo>
                  <a:pt x="229" y="157"/>
                </a:lnTo>
                <a:lnTo>
                  <a:pt x="229" y="157"/>
                </a:lnTo>
                <a:lnTo>
                  <a:pt x="229" y="157"/>
                </a:lnTo>
                <a:lnTo>
                  <a:pt x="199" y="157"/>
                </a:lnTo>
                <a:lnTo>
                  <a:pt x="199" y="157"/>
                </a:lnTo>
                <a:close/>
                <a:moveTo>
                  <a:pt x="219" y="191"/>
                </a:moveTo>
                <a:lnTo>
                  <a:pt x="219" y="191"/>
                </a:lnTo>
                <a:lnTo>
                  <a:pt x="219" y="189"/>
                </a:lnTo>
                <a:lnTo>
                  <a:pt x="219" y="189"/>
                </a:lnTo>
                <a:lnTo>
                  <a:pt x="170" y="191"/>
                </a:lnTo>
                <a:lnTo>
                  <a:pt x="170" y="191"/>
                </a:lnTo>
                <a:lnTo>
                  <a:pt x="172" y="197"/>
                </a:lnTo>
                <a:lnTo>
                  <a:pt x="172" y="197"/>
                </a:lnTo>
                <a:lnTo>
                  <a:pt x="172" y="209"/>
                </a:lnTo>
                <a:lnTo>
                  <a:pt x="172" y="209"/>
                </a:lnTo>
                <a:lnTo>
                  <a:pt x="172" y="211"/>
                </a:lnTo>
                <a:lnTo>
                  <a:pt x="170" y="214"/>
                </a:lnTo>
                <a:lnTo>
                  <a:pt x="170" y="214"/>
                </a:lnTo>
                <a:lnTo>
                  <a:pt x="173" y="214"/>
                </a:lnTo>
                <a:lnTo>
                  <a:pt x="173" y="214"/>
                </a:lnTo>
                <a:lnTo>
                  <a:pt x="179" y="214"/>
                </a:lnTo>
                <a:lnTo>
                  <a:pt x="179" y="214"/>
                </a:lnTo>
                <a:lnTo>
                  <a:pt x="206" y="214"/>
                </a:lnTo>
                <a:lnTo>
                  <a:pt x="206" y="214"/>
                </a:lnTo>
                <a:lnTo>
                  <a:pt x="209" y="212"/>
                </a:lnTo>
                <a:lnTo>
                  <a:pt x="209" y="212"/>
                </a:lnTo>
                <a:lnTo>
                  <a:pt x="223" y="208"/>
                </a:lnTo>
                <a:lnTo>
                  <a:pt x="223" y="208"/>
                </a:lnTo>
                <a:lnTo>
                  <a:pt x="223" y="208"/>
                </a:lnTo>
                <a:lnTo>
                  <a:pt x="223" y="208"/>
                </a:lnTo>
                <a:lnTo>
                  <a:pt x="223" y="194"/>
                </a:lnTo>
                <a:lnTo>
                  <a:pt x="223" y="194"/>
                </a:lnTo>
                <a:lnTo>
                  <a:pt x="223" y="194"/>
                </a:lnTo>
                <a:lnTo>
                  <a:pt x="223" y="194"/>
                </a:lnTo>
                <a:lnTo>
                  <a:pt x="207" y="199"/>
                </a:lnTo>
                <a:lnTo>
                  <a:pt x="207" y="199"/>
                </a:lnTo>
                <a:lnTo>
                  <a:pt x="206" y="201"/>
                </a:lnTo>
                <a:lnTo>
                  <a:pt x="206" y="201"/>
                </a:lnTo>
                <a:lnTo>
                  <a:pt x="203" y="202"/>
                </a:lnTo>
                <a:lnTo>
                  <a:pt x="203" y="202"/>
                </a:lnTo>
                <a:lnTo>
                  <a:pt x="199" y="202"/>
                </a:lnTo>
                <a:lnTo>
                  <a:pt x="199" y="202"/>
                </a:lnTo>
                <a:lnTo>
                  <a:pt x="197" y="202"/>
                </a:lnTo>
                <a:lnTo>
                  <a:pt x="197" y="199"/>
                </a:lnTo>
                <a:lnTo>
                  <a:pt x="197" y="199"/>
                </a:lnTo>
                <a:lnTo>
                  <a:pt x="197" y="198"/>
                </a:lnTo>
                <a:lnTo>
                  <a:pt x="199" y="197"/>
                </a:lnTo>
                <a:lnTo>
                  <a:pt x="199" y="197"/>
                </a:lnTo>
                <a:lnTo>
                  <a:pt x="202" y="195"/>
                </a:lnTo>
                <a:lnTo>
                  <a:pt x="202" y="195"/>
                </a:lnTo>
                <a:lnTo>
                  <a:pt x="217" y="191"/>
                </a:lnTo>
                <a:lnTo>
                  <a:pt x="217" y="191"/>
                </a:lnTo>
                <a:lnTo>
                  <a:pt x="219" y="191"/>
                </a:lnTo>
                <a:lnTo>
                  <a:pt x="219" y="191"/>
                </a:lnTo>
                <a:close/>
                <a:moveTo>
                  <a:pt x="302" y="74"/>
                </a:moveTo>
                <a:lnTo>
                  <a:pt x="302" y="74"/>
                </a:lnTo>
                <a:lnTo>
                  <a:pt x="302" y="74"/>
                </a:lnTo>
                <a:lnTo>
                  <a:pt x="302" y="74"/>
                </a:lnTo>
                <a:lnTo>
                  <a:pt x="358" y="74"/>
                </a:lnTo>
                <a:lnTo>
                  <a:pt x="358" y="74"/>
                </a:lnTo>
                <a:lnTo>
                  <a:pt x="358" y="60"/>
                </a:lnTo>
                <a:lnTo>
                  <a:pt x="358" y="49"/>
                </a:lnTo>
                <a:lnTo>
                  <a:pt x="358" y="49"/>
                </a:lnTo>
                <a:lnTo>
                  <a:pt x="356" y="49"/>
                </a:lnTo>
                <a:lnTo>
                  <a:pt x="356" y="49"/>
                </a:lnTo>
                <a:lnTo>
                  <a:pt x="355" y="50"/>
                </a:lnTo>
                <a:lnTo>
                  <a:pt x="355" y="50"/>
                </a:lnTo>
                <a:lnTo>
                  <a:pt x="355" y="52"/>
                </a:lnTo>
                <a:lnTo>
                  <a:pt x="355" y="52"/>
                </a:lnTo>
                <a:lnTo>
                  <a:pt x="356" y="54"/>
                </a:lnTo>
                <a:lnTo>
                  <a:pt x="354" y="54"/>
                </a:lnTo>
                <a:lnTo>
                  <a:pt x="354" y="54"/>
                </a:lnTo>
                <a:lnTo>
                  <a:pt x="349" y="56"/>
                </a:lnTo>
                <a:lnTo>
                  <a:pt x="349" y="56"/>
                </a:lnTo>
                <a:lnTo>
                  <a:pt x="341" y="56"/>
                </a:lnTo>
                <a:lnTo>
                  <a:pt x="341" y="56"/>
                </a:lnTo>
                <a:lnTo>
                  <a:pt x="325" y="57"/>
                </a:lnTo>
                <a:lnTo>
                  <a:pt x="325" y="57"/>
                </a:lnTo>
                <a:lnTo>
                  <a:pt x="298" y="63"/>
                </a:lnTo>
                <a:lnTo>
                  <a:pt x="298" y="63"/>
                </a:lnTo>
                <a:lnTo>
                  <a:pt x="292" y="63"/>
                </a:lnTo>
                <a:lnTo>
                  <a:pt x="292" y="63"/>
                </a:lnTo>
                <a:lnTo>
                  <a:pt x="295" y="74"/>
                </a:lnTo>
                <a:lnTo>
                  <a:pt x="295" y="74"/>
                </a:lnTo>
                <a:lnTo>
                  <a:pt x="297" y="73"/>
                </a:lnTo>
                <a:lnTo>
                  <a:pt x="297" y="73"/>
                </a:lnTo>
                <a:lnTo>
                  <a:pt x="317" y="70"/>
                </a:lnTo>
                <a:lnTo>
                  <a:pt x="317" y="70"/>
                </a:lnTo>
                <a:lnTo>
                  <a:pt x="342" y="67"/>
                </a:lnTo>
                <a:lnTo>
                  <a:pt x="342" y="67"/>
                </a:lnTo>
                <a:lnTo>
                  <a:pt x="346" y="67"/>
                </a:lnTo>
                <a:lnTo>
                  <a:pt x="349" y="66"/>
                </a:lnTo>
                <a:lnTo>
                  <a:pt x="349" y="66"/>
                </a:lnTo>
                <a:lnTo>
                  <a:pt x="351" y="64"/>
                </a:lnTo>
                <a:lnTo>
                  <a:pt x="352" y="66"/>
                </a:lnTo>
                <a:lnTo>
                  <a:pt x="352" y="66"/>
                </a:lnTo>
                <a:lnTo>
                  <a:pt x="352" y="67"/>
                </a:lnTo>
                <a:lnTo>
                  <a:pt x="351" y="69"/>
                </a:lnTo>
                <a:lnTo>
                  <a:pt x="351" y="69"/>
                </a:lnTo>
                <a:lnTo>
                  <a:pt x="349" y="69"/>
                </a:lnTo>
                <a:lnTo>
                  <a:pt x="349" y="69"/>
                </a:lnTo>
                <a:lnTo>
                  <a:pt x="332" y="70"/>
                </a:lnTo>
                <a:lnTo>
                  <a:pt x="332" y="70"/>
                </a:lnTo>
                <a:lnTo>
                  <a:pt x="308" y="74"/>
                </a:lnTo>
                <a:lnTo>
                  <a:pt x="308" y="74"/>
                </a:lnTo>
                <a:lnTo>
                  <a:pt x="302" y="74"/>
                </a:lnTo>
                <a:lnTo>
                  <a:pt x="302" y="74"/>
                </a:lnTo>
                <a:close/>
                <a:moveTo>
                  <a:pt x="143" y="181"/>
                </a:moveTo>
                <a:lnTo>
                  <a:pt x="143" y="181"/>
                </a:lnTo>
                <a:lnTo>
                  <a:pt x="159" y="180"/>
                </a:lnTo>
                <a:lnTo>
                  <a:pt x="159" y="180"/>
                </a:lnTo>
                <a:lnTo>
                  <a:pt x="173" y="180"/>
                </a:lnTo>
                <a:lnTo>
                  <a:pt x="173" y="180"/>
                </a:lnTo>
                <a:lnTo>
                  <a:pt x="187" y="178"/>
                </a:lnTo>
                <a:lnTo>
                  <a:pt x="187" y="178"/>
                </a:lnTo>
                <a:lnTo>
                  <a:pt x="187" y="157"/>
                </a:lnTo>
                <a:lnTo>
                  <a:pt x="187" y="157"/>
                </a:lnTo>
                <a:lnTo>
                  <a:pt x="143" y="157"/>
                </a:lnTo>
                <a:lnTo>
                  <a:pt x="143" y="157"/>
                </a:lnTo>
                <a:lnTo>
                  <a:pt x="143" y="165"/>
                </a:lnTo>
                <a:lnTo>
                  <a:pt x="143" y="165"/>
                </a:lnTo>
                <a:lnTo>
                  <a:pt x="145" y="175"/>
                </a:lnTo>
                <a:lnTo>
                  <a:pt x="145" y="175"/>
                </a:lnTo>
                <a:lnTo>
                  <a:pt x="145" y="178"/>
                </a:lnTo>
                <a:lnTo>
                  <a:pt x="143" y="181"/>
                </a:lnTo>
                <a:lnTo>
                  <a:pt x="143" y="181"/>
                </a:lnTo>
                <a:close/>
                <a:moveTo>
                  <a:pt x="254" y="103"/>
                </a:moveTo>
                <a:lnTo>
                  <a:pt x="254" y="103"/>
                </a:lnTo>
                <a:lnTo>
                  <a:pt x="253" y="103"/>
                </a:lnTo>
                <a:lnTo>
                  <a:pt x="253" y="103"/>
                </a:lnTo>
                <a:lnTo>
                  <a:pt x="251" y="103"/>
                </a:lnTo>
                <a:lnTo>
                  <a:pt x="251" y="101"/>
                </a:lnTo>
                <a:lnTo>
                  <a:pt x="251" y="101"/>
                </a:lnTo>
                <a:lnTo>
                  <a:pt x="251" y="100"/>
                </a:lnTo>
                <a:lnTo>
                  <a:pt x="253" y="99"/>
                </a:lnTo>
                <a:lnTo>
                  <a:pt x="253" y="99"/>
                </a:lnTo>
                <a:lnTo>
                  <a:pt x="254" y="99"/>
                </a:lnTo>
                <a:lnTo>
                  <a:pt x="254" y="99"/>
                </a:lnTo>
                <a:lnTo>
                  <a:pt x="254" y="89"/>
                </a:lnTo>
                <a:lnTo>
                  <a:pt x="254" y="89"/>
                </a:lnTo>
                <a:lnTo>
                  <a:pt x="203" y="90"/>
                </a:lnTo>
                <a:lnTo>
                  <a:pt x="203" y="90"/>
                </a:lnTo>
                <a:lnTo>
                  <a:pt x="203" y="93"/>
                </a:lnTo>
                <a:lnTo>
                  <a:pt x="203" y="93"/>
                </a:lnTo>
                <a:lnTo>
                  <a:pt x="206" y="100"/>
                </a:lnTo>
                <a:lnTo>
                  <a:pt x="206" y="100"/>
                </a:lnTo>
                <a:lnTo>
                  <a:pt x="206" y="101"/>
                </a:lnTo>
                <a:lnTo>
                  <a:pt x="204" y="103"/>
                </a:lnTo>
                <a:lnTo>
                  <a:pt x="204" y="103"/>
                </a:lnTo>
                <a:lnTo>
                  <a:pt x="203" y="104"/>
                </a:lnTo>
                <a:lnTo>
                  <a:pt x="202" y="104"/>
                </a:lnTo>
                <a:lnTo>
                  <a:pt x="202" y="104"/>
                </a:lnTo>
                <a:lnTo>
                  <a:pt x="200" y="103"/>
                </a:lnTo>
                <a:lnTo>
                  <a:pt x="200" y="103"/>
                </a:lnTo>
                <a:lnTo>
                  <a:pt x="200" y="106"/>
                </a:lnTo>
                <a:lnTo>
                  <a:pt x="200" y="106"/>
                </a:lnTo>
                <a:lnTo>
                  <a:pt x="200" y="108"/>
                </a:lnTo>
                <a:lnTo>
                  <a:pt x="200" y="108"/>
                </a:lnTo>
                <a:lnTo>
                  <a:pt x="254" y="107"/>
                </a:lnTo>
                <a:lnTo>
                  <a:pt x="254" y="107"/>
                </a:lnTo>
                <a:lnTo>
                  <a:pt x="254" y="103"/>
                </a:lnTo>
                <a:lnTo>
                  <a:pt x="254" y="103"/>
                </a:lnTo>
                <a:close/>
                <a:moveTo>
                  <a:pt x="318" y="26"/>
                </a:moveTo>
                <a:lnTo>
                  <a:pt x="318" y="26"/>
                </a:lnTo>
                <a:lnTo>
                  <a:pt x="319" y="26"/>
                </a:lnTo>
                <a:lnTo>
                  <a:pt x="319" y="26"/>
                </a:lnTo>
                <a:lnTo>
                  <a:pt x="339" y="23"/>
                </a:lnTo>
                <a:lnTo>
                  <a:pt x="339" y="23"/>
                </a:lnTo>
                <a:lnTo>
                  <a:pt x="345" y="22"/>
                </a:lnTo>
                <a:lnTo>
                  <a:pt x="345" y="22"/>
                </a:lnTo>
                <a:lnTo>
                  <a:pt x="346" y="22"/>
                </a:lnTo>
                <a:lnTo>
                  <a:pt x="346" y="22"/>
                </a:lnTo>
                <a:lnTo>
                  <a:pt x="346" y="23"/>
                </a:lnTo>
                <a:lnTo>
                  <a:pt x="346" y="23"/>
                </a:lnTo>
                <a:lnTo>
                  <a:pt x="346" y="25"/>
                </a:lnTo>
                <a:lnTo>
                  <a:pt x="346" y="25"/>
                </a:lnTo>
                <a:lnTo>
                  <a:pt x="345" y="25"/>
                </a:lnTo>
                <a:lnTo>
                  <a:pt x="345" y="25"/>
                </a:lnTo>
                <a:lnTo>
                  <a:pt x="342" y="25"/>
                </a:lnTo>
                <a:lnTo>
                  <a:pt x="341" y="25"/>
                </a:lnTo>
                <a:lnTo>
                  <a:pt x="341" y="25"/>
                </a:lnTo>
                <a:lnTo>
                  <a:pt x="324" y="27"/>
                </a:lnTo>
                <a:lnTo>
                  <a:pt x="324" y="27"/>
                </a:lnTo>
                <a:lnTo>
                  <a:pt x="322" y="29"/>
                </a:lnTo>
                <a:lnTo>
                  <a:pt x="322" y="29"/>
                </a:lnTo>
                <a:lnTo>
                  <a:pt x="321" y="29"/>
                </a:lnTo>
                <a:lnTo>
                  <a:pt x="321" y="29"/>
                </a:lnTo>
                <a:lnTo>
                  <a:pt x="318" y="29"/>
                </a:lnTo>
                <a:lnTo>
                  <a:pt x="318" y="29"/>
                </a:lnTo>
                <a:lnTo>
                  <a:pt x="321" y="40"/>
                </a:lnTo>
                <a:lnTo>
                  <a:pt x="321" y="40"/>
                </a:lnTo>
                <a:lnTo>
                  <a:pt x="324" y="40"/>
                </a:lnTo>
                <a:lnTo>
                  <a:pt x="324" y="40"/>
                </a:lnTo>
                <a:lnTo>
                  <a:pt x="335" y="39"/>
                </a:lnTo>
                <a:lnTo>
                  <a:pt x="335" y="39"/>
                </a:lnTo>
                <a:lnTo>
                  <a:pt x="346" y="37"/>
                </a:lnTo>
                <a:lnTo>
                  <a:pt x="346" y="37"/>
                </a:lnTo>
                <a:lnTo>
                  <a:pt x="349" y="37"/>
                </a:lnTo>
                <a:lnTo>
                  <a:pt x="354" y="36"/>
                </a:lnTo>
                <a:lnTo>
                  <a:pt x="354" y="36"/>
                </a:lnTo>
                <a:lnTo>
                  <a:pt x="354" y="36"/>
                </a:lnTo>
                <a:lnTo>
                  <a:pt x="354" y="36"/>
                </a:lnTo>
                <a:lnTo>
                  <a:pt x="355" y="36"/>
                </a:lnTo>
                <a:lnTo>
                  <a:pt x="356" y="37"/>
                </a:lnTo>
                <a:lnTo>
                  <a:pt x="356" y="37"/>
                </a:lnTo>
                <a:lnTo>
                  <a:pt x="355" y="40"/>
                </a:lnTo>
                <a:lnTo>
                  <a:pt x="354" y="40"/>
                </a:lnTo>
                <a:lnTo>
                  <a:pt x="354" y="40"/>
                </a:lnTo>
                <a:lnTo>
                  <a:pt x="344" y="40"/>
                </a:lnTo>
                <a:lnTo>
                  <a:pt x="344" y="40"/>
                </a:lnTo>
                <a:lnTo>
                  <a:pt x="335" y="42"/>
                </a:lnTo>
                <a:lnTo>
                  <a:pt x="335" y="42"/>
                </a:lnTo>
                <a:lnTo>
                  <a:pt x="322" y="43"/>
                </a:lnTo>
                <a:lnTo>
                  <a:pt x="322" y="43"/>
                </a:lnTo>
                <a:lnTo>
                  <a:pt x="322" y="43"/>
                </a:lnTo>
                <a:lnTo>
                  <a:pt x="321" y="45"/>
                </a:lnTo>
                <a:lnTo>
                  <a:pt x="321" y="45"/>
                </a:lnTo>
                <a:lnTo>
                  <a:pt x="358" y="45"/>
                </a:lnTo>
                <a:lnTo>
                  <a:pt x="358" y="45"/>
                </a:lnTo>
                <a:lnTo>
                  <a:pt x="356" y="33"/>
                </a:lnTo>
                <a:lnTo>
                  <a:pt x="356" y="33"/>
                </a:lnTo>
                <a:lnTo>
                  <a:pt x="355" y="18"/>
                </a:lnTo>
                <a:lnTo>
                  <a:pt x="355" y="18"/>
                </a:lnTo>
                <a:lnTo>
                  <a:pt x="356" y="16"/>
                </a:lnTo>
                <a:lnTo>
                  <a:pt x="356" y="16"/>
                </a:lnTo>
                <a:lnTo>
                  <a:pt x="355" y="13"/>
                </a:lnTo>
                <a:lnTo>
                  <a:pt x="355" y="13"/>
                </a:lnTo>
                <a:lnTo>
                  <a:pt x="354" y="15"/>
                </a:lnTo>
                <a:lnTo>
                  <a:pt x="352" y="15"/>
                </a:lnTo>
                <a:lnTo>
                  <a:pt x="352" y="15"/>
                </a:lnTo>
                <a:lnTo>
                  <a:pt x="351" y="15"/>
                </a:lnTo>
                <a:lnTo>
                  <a:pt x="351" y="15"/>
                </a:lnTo>
                <a:lnTo>
                  <a:pt x="345" y="15"/>
                </a:lnTo>
                <a:lnTo>
                  <a:pt x="345" y="15"/>
                </a:lnTo>
                <a:lnTo>
                  <a:pt x="318" y="15"/>
                </a:lnTo>
                <a:lnTo>
                  <a:pt x="318" y="15"/>
                </a:lnTo>
                <a:lnTo>
                  <a:pt x="315" y="15"/>
                </a:lnTo>
                <a:lnTo>
                  <a:pt x="315" y="15"/>
                </a:lnTo>
                <a:lnTo>
                  <a:pt x="317" y="20"/>
                </a:lnTo>
                <a:lnTo>
                  <a:pt x="318" y="26"/>
                </a:lnTo>
                <a:lnTo>
                  <a:pt x="318" y="26"/>
                </a:lnTo>
                <a:close/>
                <a:moveTo>
                  <a:pt x="280" y="50"/>
                </a:moveTo>
                <a:lnTo>
                  <a:pt x="280" y="50"/>
                </a:lnTo>
                <a:lnTo>
                  <a:pt x="271" y="53"/>
                </a:lnTo>
                <a:lnTo>
                  <a:pt x="271" y="53"/>
                </a:lnTo>
                <a:lnTo>
                  <a:pt x="270" y="53"/>
                </a:lnTo>
                <a:lnTo>
                  <a:pt x="268" y="52"/>
                </a:lnTo>
                <a:lnTo>
                  <a:pt x="268" y="52"/>
                </a:lnTo>
                <a:lnTo>
                  <a:pt x="268" y="50"/>
                </a:lnTo>
                <a:lnTo>
                  <a:pt x="268" y="50"/>
                </a:lnTo>
                <a:lnTo>
                  <a:pt x="229" y="52"/>
                </a:lnTo>
                <a:lnTo>
                  <a:pt x="229" y="52"/>
                </a:lnTo>
                <a:lnTo>
                  <a:pt x="231" y="76"/>
                </a:lnTo>
                <a:lnTo>
                  <a:pt x="231" y="76"/>
                </a:lnTo>
                <a:lnTo>
                  <a:pt x="244" y="76"/>
                </a:lnTo>
                <a:lnTo>
                  <a:pt x="244" y="76"/>
                </a:lnTo>
                <a:lnTo>
                  <a:pt x="244" y="74"/>
                </a:lnTo>
                <a:lnTo>
                  <a:pt x="244" y="74"/>
                </a:lnTo>
                <a:lnTo>
                  <a:pt x="244" y="73"/>
                </a:lnTo>
                <a:lnTo>
                  <a:pt x="246" y="72"/>
                </a:lnTo>
                <a:lnTo>
                  <a:pt x="246" y="72"/>
                </a:lnTo>
                <a:lnTo>
                  <a:pt x="247" y="72"/>
                </a:lnTo>
                <a:lnTo>
                  <a:pt x="247" y="72"/>
                </a:lnTo>
                <a:lnTo>
                  <a:pt x="253" y="70"/>
                </a:lnTo>
                <a:lnTo>
                  <a:pt x="253" y="70"/>
                </a:lnTo>
                <a:lnTo>
                  <a:pt x="280" y="63"/>
                </a:lnTo>
                <a:lnTo>
                  <a:pt x="280" y="63"/>
                </a:lnTo>
                <a:lnTo>
                  <a:pt x="281" y="63"/>
                </a:lnTo>
                <a:lnTo>
                  <a:pt x="281" y="63"/>
                </a:lnTo>
                <a:lnTo>
                  <a:pt x="281" y="57"/>
                </a:lnTo>
                <a:lnTo>
                  <a:pt x="280" y="50"/>
                </a:lnTo>
                <a:lnTo>
                  <a:pt x="280" y="50"/>
                </a:lnTo>
                <a:close/>
                <a:moveTo>
                  <a:pt x="75" y="91"/>
                </a:moveTo>
                <a:lnTo>
                  <a:pt x="75" y="91"/>
                </a:lnTo>
                <a:lnTo>
                  <a:pt x="35" y="96"/>
                </a:lnTo>
                <a:lnTo>
                  <a:pt x="35" y="96"/>
                </a:lnTo>
                <a:lnTo>
                  <a:pt x="38" y="118"/>
                </a:lnTo>
                <a:lnTo>
                  <a:pt x="38" y="118"/>
                </a:lnTo>
                <a:lnTo>
                  <a:pt x="76" y="116"/>
                </a:lnTo>
                <a:lnTo>
                  <a:pt x="76" y="116"/>
                </a:lnTo>
                <a:lnTo>
                  <a:pt x="75" y="91"/>
                </a:lnTo>
                <a:lnTo>
                  <a:pt x="75" y="91"/>
                </a:lnTo>
                <a:close/>
                <a:moveTo>
                  <a:pt x="271" y="246"/>
                </a:moveTo>
                <a:lnTo>
                  <a:pt x="271" y="246"/>
                </a:lnTo>
                <a:lnTo>
                  <a:pt x="273" y="246"/>
                </a:lnTo>
                <a:lnTo>
                  <a:pt x="273" y="246"/>
                </a:lnTo>
                <a:lnTo>
                  <a:pt x="300" y="246"/>
                </a:lnTo>
                <a:lnTo>
                  <a:pt x="300" y="246"/>
                </a:lnTo>
                <a:lnTo>
                  <a:pt x="302" y="246"/>
                </a:lnTo>
                <a:lnTo>
                  <a:pt x="302" y="246"/>
                </a:lnTo>
                <a:lnTo>
                  <a:pt x="331" y="242"/>
                </a:lnTo>
                <a:lnTo>
                  <a:pt x="331" y="242"/>
                </a:lnTo>
                <a:lnTo>
                  <a:pt x="334" y="241"/>
                </a:lnTo>
                <a:lnTo>
                  <a:pt x="334" y="241"/>
                </a:lnTo>
                <a:lnTo>
                  <a:pt x="332" y="226"/>
                </a:lnTo>
                <a:lnTo>
                  <a:pt x="332" y="226"/>
                </a:lnTo>
                <a:lnTo>
                  <a:pt x="301" y="231"/>
                </a:lnTo>
                <a:lnTo>
                  <a:pt x="270" y="236"/>
                </a:lnTo>
                <a:lnTo>
                  <a:pt x="270" y="236"/>
                </a:lnTo>
                <a:lnTo>
                  <a:pt x="271" y="246"/>
                </a:lnTo>
                <a:lnTo>
                  <a:pt x="271" y="246"/>
                </a:lnTo>
                <a:close/>
                <a:moveTo>
                  <a:pt x="261" y="108"/>
                </a:moveTo>
                <a:lnTo>
                  <a:pt x="261" y="108"/>
                </a:lnTo>
                <a:lnTo>
                  <a:pt x="263" y="108"/>
                </a:lnTo>
                <a:lnTo>
                  <a:pt x="263" y="108"/>
                </a:lnTo>
                <a:lnTo>
                  <a:pt x="292" y="107"/>
                </a:lnTo>
                <a:lnTo>
                  <a:pt x="292" y="107"/>
                </a:lnTo>
                <a:lnTo>
                  <a:pt x="294" y="107"/>
                </a:lnTo>
                <a:lnTo>
                  <a:pt x="294" y="107"/>
                </a:lnTo>
                <a:lnTo>
                  <a:pt x="295" y="107"/>
                </a:lnTo>
                <a:lnTo>
                  <a:pt x="297" y="107"/>
                </a:lnTo>
                <a:lnTo>
                  <a:pt x="297" y="107"/>
                </a:lnTo>
                <a:lnTo>
                  <a:pt x="298" y="107"/>
                </a:lnTo>
                <a:lnTo>
                  <a:pt x="298" y="107"/>
                </a:lnTo>
                <a:lnTo>
                  <a:pt x="324" y="107"/>
                </a:lnTo>
                <a:lnTo>
                  <a:pt x="324" y="107"/>
                </a:lnTo>
                <a:lnTo>
                  <a:pt x="325" y="107"/>
                </a:lnTo>
                <a:lnTo>
                  <a:pt x="325" y="107"/>
                </a:lnTo>
                <a:lnTo>
                  <a:pt x="325" y="97"/>
                </a:lnTo>
                <a:lnTo>
                  <a:pt x="325" y="89"/>
                </a:lnTo>
                <a:lnTo>
                  <a:pt x="325" y="89"/>
                </a:lnTo>
                <a:lnTo>
                  <a:pt x="294" y="93"/>
                </a:lnTo>
                <a:lnTo>
                  <a:pt x="280" y="96"/>
                </a:lnTo>
                <a:lnTo>
                  <a:pt x="264" y="100"/>
                </a:lnTo>
                <a:lnTo>
                  <a:pt x="264" y="100"/>
                </a:lnTo>
                <a:lnTo>
                  <a:pt x="264" y="103"/>
                </a:lnTo>
                <a:lnTo>
                  <a:pt x="264" y="103"/>
                </a:lnTo>
                <a:lnTo>
                  <a:pt x="264" y="104"/>
                </a:lnTo>
                <a:lnTo>
                  <a:pt x="263" y="106"/>
                </a:lnTo>
                <a:lnTo>
                  <a:pt x="263" y="106"/>
                </a:lnTo>
                <a:lnTo>
                  <a:pt x="261" y="106"/>
                </a:lnTo>
                <a:lnTo>
                  <a:pt x="261" y="106"/>
                </a:lnTo>
                <a:lnTo>
                  <a:pt x="261" y="108"/>
                </a:lnTo>
                <a:lnTo>
                  <a:pt x="261" y="108"/>
                </a:lnTo>
                <a:close/>
                <a:moveTo>
                  <a:pt x="172" y="275"/>
                </a:moveTo>
                <a:lnTo>
                  <a:pt x="172" y="275"/>
                </a:lnTo>
                <a:lnTo>
                  <a:pt x="192" y="275"/>
                </a:lnTo>
                <a:lnTo>
                  <a:pt x="192" y="275"/>
                </a:lnTo>
                <a:lnTo>
                  <a:pt x="193" y="273"/>
                </a:lnTo>
                <a:lnTo>
                  <a:pt x="194" y="272"/>
                </a:lnTo>
                <a:lnTo>
                  <a:pt x="194" y="272"/>
                </a:lnTo>
                <a:lnTo>
                  <a:pt x="197" y="270"/>
                </a:lnTo>
                <a:lnTo>
                  <a:pt x="197" y="270"/>
                </a:lnTo>
                <a:lnTo>
                  <a:pt x="219" y="265"/>
                </a:lnTo>
                <a:lnTo>
                  <a:pt x="219" y="265"/>
                </a:lnTo>
                <a:lnTo>
                  <a:pt x="226" y="263"/>
                </a:lnTo>
                <a:lnTo>
                  <a:pt x="226" y="263"/>
                </a:lnTo>
                <a:lnTo>
                  <a:pt x="226" y="258"/>
                </a:lnTo>
                <a:lnTo>
                  <a:pt x="224" y="253"/>
                </a:lnTo>
                <a:lnTo>
                  <a:pt x="224" y="253"/>
                </a:lnTo>
                <a:lnTo>
                  <a:pt x="216" y="253"/>
                </a:lnTo>
                <a:lnTo>
                  <a:pt x="216" y="253"/>
                </a:lnTo>
                <a:lnTo>
                  <a:pt x="216" y="255"/>
                </a:lnTo>
                <a:lnTo>
                  <a:pt x="213" y="255"/>
                </a:lnTo>
                <a:lnTo>
                  <a:pt x="213" y="255"/>
                </a:lnTo>
                <a:lnTo>
                  <a:pt x="204" y="256"/>
                </a:lnTo>
                <a:lnTo>
                  <a:pt x="204" y="256"/>
                </a:lnTo>
                <a:lnTo>
                  <a:pt x="200" y="256"/>
                </a:lnTo>
                <a:lnTo>
                  <a:pt x="200" y="256"/>
                </a:lnTo>
                <a:lnTo>
                  <a:pt x="199" y="256"/>
                </a:lnTo>
                <a:lnTo>
                  <a:pt x="199" y="253"/>
                </a:lnTo>
                <a:lnTo>
                  <a:pt x="199" y="253"/>
                </a:lnTo>
                <a:lnTo>
                  <a:pt x="199" y="253"/>
                </a:lnTo>
                <a:lnTo>
                  <a:pt x="199" y="253"/>
                </a:lnTo>
                <a:lnTo>
                  <a:pt x="189" y="253"/>
                </a:lnTo>
                <a:lnTo>
                  <a:pt x="189" y="253"/>
                </a:lnTo>
                <a:lnTo>
                  <a:pt x="179" y="253"/>
                </a:lnTo>
                <a:lnTo>
                  <a:pt x="179" y="253"/>
                </a:lnTo>
                <a:lnTo>
                  <a:pt x="169" y="255"/>
                </a:lnTo>
                <a:lnTo>
                  <a:pt x="169" y="255"/>
                </a:lnTo>
                <a:lnTo>
                  <a:pt x="170" y="265"/>
                </a:lnTo>
                <a:lnTo>
                  <a:pt x="172" y="275"/>
                </a:lnTo>
                <a:lnTo>
                  <a:pt x="172" y="275"/>
                </a:lnTo>
                <a:close/>
                <a:moveTo>
                  <a:pt x="287" y="117"/>
                </a:moveTo>
                <a:lnTo>
                  <a:pt x="287" y="117"/>
                </a:lnTo>
                <a:lnTo>
                  <a:pt x="287" y="117"/>
                </a:lnTo>
                <a:lnTo>
                  <a:pt x="287" y="117"/>
                </a:lnTo>
                <a:lnTo>
                  <a:pt x="271" y="117"/>
                </a:lnTo>
                <a:lnTo>
                  <a:pt x="271" y="117"/>
                </a:lnTo>
                <a:lnTo>
                  <a:pt x="270" y="117"/>
                </a:lnTo>
                <a:lnTo>
                  <a:pt x="270" y="117"/>
                </a:lnTo>
                <a:lnTo>
                  <a:pt x="256" y="121"/>
                </a:lnTo>
                <a:lnTo>
                  <a:pt x="241" y="126"/>
                </a:lnTo>
                <a:lnTo>
                  <a:pt x="241" y="126"/>
                </a:lnTo>
                <a:lnTo>
                  <a:pt x="230" y="128"/>
                </a:lnTo>
                <a:lnTo>
                  <a:pt x="230" y="128"/>
                </a:lnTo>
                <a:lnTo>
                  <a:pt x="230" y="143"/>
                </a:lnTo>
                <a:lnTo>
                  <a:pt x="230" y="143"/>
                </a:lnTo>
                <a:lnTo>
                  <a:pt x="258" y="137"/>
                </a:lnTo>
                <a:lnTo>
                  <a:pt x="287" y="131"/>
                </a:lnTo>
                <a:lnTo>
                  <a:pt x="287" y="131"/>
                </a:lnTo>
                <a:lnTo>
                  <a:pt x="287" y="117"/>
                </a:lnTo>
                <a:lnTo>
                  <a:pt x="287" y="117"/>
                </a:lnTo>
                <a:close/>
                <a:moveTo>
                  <a:pt x="140" y="45"/>
                </a:moveTo>
                <a:lnTo>
                  <a:pt x="140" y="45"/>
                </a:lnTo>
                <a:lnTo>
                  <a:pt x="189" y="42"/>
                </a:lnTo>
                <a:lnTo>
                  <a:pt x="189" y="42"/>
                </a:lnTo>
                <a:lnTo>
                  <a:pt x="187" y="23"/>
                </a:lnTo>
                <a:lnTo>
                  <a:pt x="187" y="23"/>
                </a:lnTo>
                <a:lnTo>
                  <a:pt x="140" y="27"/>
                </a:lnTo>
                <a:lnTo>
                  <a:pt x="140" y="27"/>
                </a:lnTo>
                <a:lnTo>
                  <a:pt x="140" y="45"/>
                </a:lnTo>
                <a:lnTo>
                  <a:pt x="140" y="45"/>
                </a:lnTo>
                <a:close/>
                <a:moveTo>
                  <a:pt x="202" y="239"/>
                </a:moveTo>
                <a:lnTo>
                  <a:pt x="202" y="239"/>
                </a:lnTo>
                <a:lnTo>
                  <a:pt x="200" y="243"/>
                </a:lnTo>
                <a:lnTo>
                  <a:pt x="197" y="245"/>
                </a:lnTo>
                <a:lnTo>
                  <a:pt x="197" y="245"/>
                </a:lnTo>
                <a:lnTo>
                  <a:pt x="197" y="246"/>
                </a:lnTo>
                <a:lnTo>
                  <a:pt x="197" y="246"/>
                </a:lnTo>
                <a:lnTo>
                  <a:pt x="199" y="246"/>
                </a:lnTo>
                <a:lnTo>
                  <a:pt x="199" y="246"/>
                </a:lnTo>
                <a:lnTo>
                  <a:pt x="216" y="246"/>
                </a:lnTo>
                <a:lnTo>
                  <a:pt x="216" y="246"/>
                </a:lnTo>
                <a:lnTo>
                  <a:pt x="219" y="246"/>
                </a:lnTo>
                <a:lnTo>
                  <a:pt x="219" y="246"/>
                </a:lnTo>
                <a:lnTo>
                  <a:pt x="253" y="238"/>
                </a:lnTo>
                <a:lnTo>
                  <a:pt x="253" y="238"/>
                </a:lnTo>
                <a:lnTo>
                  <a:pt x="260" y="236"/>
                </a:lnTo>
                <a:lnTo>
                  <a:pt x="260" y="236"/>
                </a:lnTo>
                <a:lnTo>
                  <a:pt x="260" y="228"/>
                </a:lnTo>
                <a:lnTo>
                  <a:pt x="260" y="221"/>
                </a:lnTo>
                <a:lnTo>
                  <a:pt x="260" y="221"/>
                </a:lnTo>
                <a:lnTo>
                  <a:pt x="230" y="229"/>
                </a:lnTo>
                <a:lnTo>
                  <a:pt x="202" y="239"/>
                </a:lnTo>
                <a:lnTo>
                  <a:pt x="202" y="239"/>
                </a:lnTo>
                <a:close/>
                <a:moveTo>
                  <a:pt x="69" y="160"/>
                </a:moveTo>
                <a:lnTo>
                  <a:pt x="69" y="160"/>
                </a:lnTo>
                <a:lnTo>
                  <a:pt x="42" y="161"/>
                </a:lnTo>
                <a:lnTo>
                  <a:pt x="42" y="161"/>
                </a:lnTo>
                <a:lnTo>
                  <a:pt x="44" y="185"/>
                </a:lnTo>
                <a:lnTo>
                  <a:pt x="44" y="185"/>
                </a:lnTo>
                <a:lnTo>
                  <a:pt x="72" y="185"/>
                </a:lnTo>
                <a:lnTo>
                  <a:pt x="72" y="185"/>
                </a:lnTo>
                <a:lnTo>
                  <a:pt x="72" y="184"/>
                </a:lnTo>
                <a:lnTo>
                  <a:pt x="72" y="184"/>
                </a:lnTo>
                <a:lnTo>
                  <a:pt x="72" y="171"/>
                </a:lnTo>
                <a:lnTo>
                  <a:pt x="72" y="171"/>
                </a:lnTo>
                <a:lnTo>
                  <a:pt x="71" y="165"/>
                </a:lnTo>
                <a:lnTo>
                  <a:pt x="71" y="165"/>
                </a:lnTo>
                <a:lnTo>
                  <a:pt x="71" y="162"/>
                </a:lnTo>
                <a:lnTo>
                  <a:pt x="69" y="161"/>
                </a:lnTo>
                <a:lnTo>
                  <a:pt x="69" y="161"/>
                </a:lnTo>
                <a:lnTo>
                  <a:pt x="69" y="160"/>
                </a:lnTo>
                <a:lnTo>
                  <a:pt x="69" y="160"/>
                </a:lnTo>
                <a:close/>
                <a:moveTo>
                  <a:pt x="332" y="155"/>
                </a:moveTo>
                <a:lnTo>
                  <a:pt x="332" y="155"/>
                </a:lnTo>
                <a:lnTo>
                  <a:pt x="339" y="155"/>
                </a:lnTo>
                <a:lnTo>
                  <a:pt x="339" y="155"/>
                </a:lnTo>
                <a:lnTo>
                  <a:pt x="339" y="154"/>
                </a:lnTo>
                <a:lnTo>
                  <a:pt x="339" y="154"/>
                </a:lnTo>
                <a:lnTo>
                  <a:pt x="342" y="154"/>
                </a:lnTo>
                <a:lnTo>
                  <a:pt x="344" y="154"/>
                </a:lnTo>
                <a:lnTo>
                  <a:pt x="344" y="154"/>
                </a:lnTo>
                <a:lnTo>
                  <a:pt x="345" y="155"/>
                </a:lnTo>
                <a:lnTo>
                  <a:pt x="345" y="157"/>
                </a:lnTo>
                <a:lnTo>
                  <a:pt x="345" y="157"/>
                </a:lnTo>
                <a:lnTo>
                  <a:pt x="345" y="158"/>
                </a:lnTo>
                <a:lnTo>
                  <a:pt x="344" y="160"/>
                </a:lnTo>
                <a:lnTo>
                  <a:pt x="344" y="160"/>
                </a:lnTo>
                <a:lnTo>
                  <a:pt x="342" y="160"/>
                </a:lnTo>
                <a:lnTo>
                  <a:pt x="342" y="160"/>
                </a:lnTo>
                <a:lnTo>
                  <a:pt x="341" y="160"/>
                </a:lnTo>
                <a:lnTo>
                  <a:pt x="341" y="160"/>
                </a:lnTo>
                <a:lnTo>
                  <a:pt x="339" y="160"/>
                </a:lnTo>
                <a:lnTo>
                  <a:pt x="337" y="160"/>
                </a:lnTo>
                <a:lnTo>
                  <a:pt x="337" y="160"/>
                </a:lnTo>
                <a:lnTo>
                  <a:pt x="332" y="160"/>
                </a:lnTo>
                <a:lnTo>
                  <a:pt x="332" y="160"/>
                </a:lnTo>
                <a:lnTo>
                  <a:pt x="332" y="177"/>
                </a:lnTo>
                <a:lnTo>
                  <a:pt x="332" y="177"/>
                </a:lnTo>
                <a:lnTo>
                  <a:pt x="362" y="178"/>
                </a:lnTo>
                <a:lnTo>
                  <a:pt x="362" y="178"/>
                </a:lnTo>
                <a:lnTo>
                  <a:pt x="362" y="171"/>
                </a:lnTo>
                <a:lnTo>
                  <a:pt x="362" y="171"/>
                </a:lnTo>
                <a:lnTo>
                  <a:pt x="361" y="153"/>
                </a:lnTo>
                <a:lnTo>
                  <a:pt x="361" y="153"/>
                </a:lnTo>
                <a:lnTo>
                  <a:pt x="361" y="151"/>
                </a:lnTo>
                <a:lnTo>
                  <a:pt x="361" y="151"/>
                </a:lnTo>
                <a:lnTo>
                  <a:pt x="359" y="151"/>
                </a:lnTo>
                <a:lnTo>
                  <a:pt x="359" y="151"/>
                </a:lnTo>
                <a:lnTo>
                  <a:pt x="349" y="153"/>
                </a:lnTo>
                <a:lnTo>
                  <a:pt x="349" y="153"/>
                </a:lnTo>
                <a:lnTo>
                  <a:pt x="335" y="154"/>
                </a:lnTo>
                <a:lnTo>
                  <a:pt x="335" y="154"/>
                </a:lnTo>
                <a:lnTo>
                  <a:pt x="332" y="154"/>
                </a:lnTo>
                <a:lnTo>
                  <a:pt x="332" y="154"/>
                </a:lnTo>
                <a:lnTo>
                  <a:pt x="332" y="155"/>
                </a:lnTo>
                <a:lnTo>
                  <a:pt x="332" y="155"/>
                </a:lnTo>
                <a:close/>
                <a:moveTo>
                  <a:pt x="41" y="253"/>
                </a:moveTo>
                <a:lnTo>
                  <a:pt x="41" y="253"/>
                </a:lnTo>
                <a:lnTo>
                  <a:pt x="68" y="252"/>
                </a:lnTo>
                <a:lnTo>
                  <a:pt x="68" y="252"/>
                </a:lnTo>
                <a:lnTo>
                  <a:pt x="68" y="248"/>
                </a:lnTo>
                <a:lnTo>
                  <a:pt x="68" y="248"/>
                </a:lnTo>
                <a:lnTo>
                  <a:pt x="68" y="242"/>
                </a:lnTo>
                <a:lnTo>
                  <a:pt x="68" y="242"/>
                </a:lnTo>
                <a:lnTo>
                  <a:pt x="68" y="232"/>
                </a:lnTo>
                <a:lnTo>
                  <a:pt x="68" y="232"/>
                </a:lnTo>
                <a:lnTo>
                  <a:pt x="67" y="231"/>
                </a:lnTo>
                <a:lnTo>
                  <a:pt x="67" y="231"/>
                </a:lnTo>
                <a:lnTo>
                  <a:pt x="65" y="229"/>
                </a:lnTo>
                <a:lnTo>
                  <a:pt x="65" y="226"/>
                </a:lnTo>
                <a:lnTo>
                  <a:pt x="65" y="226"/>
                </a:lnTo>
                <a:lnTo>
                  <a:pt x="44" y="228"/>
                </a:lnTo>
                <a:lnTo>
                  <a:pt x="44" y="228"/>
                </a:lnTo>
                <a:lnTo>
                  <a:pt x="44" y="229"/>
                </a:lnTo>
                <a:lnTo>
                  <a:pt x="44" y="229"/>
                </a:lnTo>
                <a:lnTo>
                  <a:pt x="44" y="242"/>
                </a:lnTo>
                <a:lnTo>
                  <a:pt x="44" y="242"/>
                </a:lnTo>
                <a:lnTo>
                  <a:pt x="45" y="246"/>
                </a:lnTo>
                <a:lnTo>
                  <a:pt x="45" y="246"/>
                </a:lnTo>
                <a:lnTo>
                  <a:pt x="45" y="248"/>
                </a:lnTo>
                <a:lnTo>
                  <a:pt x="45" y="248"/>
                </a:lnTo>
                <a:lnTo>
                  <a:pt x="45" y="249"/>
                </a:lnTo>
                <a:lnTo>
                  <a:pt x="44" y="251"/>
                </a:lnTo>
                <a:lnTo>
                  <a:pt x="44" y="251"/>
                </a:lnTo>
                <a:lnTo>
                  <a:pt x="42" y="251"/>
                </a:lnTo>
                <a:lnTo>
                  <a:pt x="41" y="251"/>
                </a:lnTo>
                <a:lnTo>
                  <a:pt x="41" y="251"/>
                </a:lnTo>
                <a:lnTo>
                  <a:pt x="40" y="248"/>
                </a:lnTo>
                <a:lnTo>
                  <a:pt x="40" y="248"/>
                </a:lnTo>
                <a:lnTo>
                  <a:pt x="38" y="246"/>
                </a:lnTo>
                <a:lnTo>
                  <a:pt x="38" y="246"/>
                </a:lnTo>
                <a:lnTo>
                  <a:pt x="38" y="249"/>
                </a:lnTo>
                <a:lnTo>
                  <a:pt x="38" y="249"/>
                </a:lnTo>
                <a:lnTo>
                  <a:pt x="40" y="252"/>
                </a:lnTo>
                <a:lnTo>
                  <a:pt x="40" y="252"/>
                </a:lnTo>
                <a:lnTo>
                  <a:pt x="41" y="252"/>
                </a:lnTo>
                <a:lnTo>
                  <a:pt x="41" y="253"/>
                </a:lnTo>
                <a:lnTo>
                  <a:pt x="41" y="253"/>
                </a:lnTo>
                <a:close/>
                <a:moveTo>
                  <a:pt x="270" y="234"/>
                </a:moveTo>
                <a:lnTo>
                  <a:pt x="270" y="234"/>
                </a:lnTo>
                <a:lnTo>
                  <a:pt x="301" y="228"/>
                </a:lnTo>
                <a:lnTo>
                  <a:pt x="332" y="224"/>
                </a:lnTo>
                <a:lnTo>
                  <a:pt x="332" y="224"/>
                </a:lnTo>
                <a:lnTo>
                  <a:pt x="332" y="219"/>
                </a:lnTo>
                <a:lnTo>
                  <a:pt x="332" y="219"/>
                </a:lnTo>
                <a:lnTo>
                  <a:pt x="268" y="219"/>
                </a:lnTo>
                <a:lnTo>
                  <a:pt x="268" y="219"/>
                </a:lnTo>
                <a:lnTo>
                  <a:pt x="270" y="234"/>
                </a:lnTo>
                <a:lnTo>
                  <a:pt x="270" y="234"/>
                </a:lnTo>
                <a:close/>
                <a:moveTo>
                  <a:pt x="234" y="205"/>
                </a:moveTo>
                <a:lnTo>
                  <a:pt x="234" y="205"/>
                </a:lnTo>
                <a:lnTo>
                  <a:pt x="263" y="198"/>
                </a:lnTo>
                <a:lnTo>
                  <a:pt x="292" y="194"/>
                </a:lnTo>
                <a:lnTo>
                  <a:pt x="292" y="194"/>
                </a:lnTo>
                <a:lnTo>
                  <a:pt x="291" y="189"/>
                </a:lnTo>
                <a:lnTo>
                  <a:pt x="291" y="189"/>
                </a:lnTo>
                <a:lnTo>
                  <a:pt x="290" y="189"/>
                </a:lnTo>
                <a:lnTo>
                  <a:pt x="290" y="189"/>
                </a:lnTo>
                <a:lnTo>
                  <a:pt x="260" y="189"/>
                </a:lnTo>
                <a:lnTo>
                  <a:pt x="260" y="189"/>
                </a:lnTo>
                <a:lnTo>
                  <a:pt x="237" y="189"/>
                </a:lnTo>
                <a:lnTo>
                  <a:pt x="237" y="189"/>
                </a:lnTo>
                <a:lnTo>
                  <a:pt x="233" y="191"/>
                </a:lnTo>
                <a:lnTo>
                  <a:pt x="233" y="191"/>
                </a:lnTo>
                <a:lnTo>
                  <a:pt x="234" y="205"/>
                </a:lnTo>
                <a:lnTo>
                  <a:pt x="234" y="205"/>
                </a:lnTo>
                <a:close/>
                <a:moveTo>
                  <a:pt x="270" y="174"/>
                </a:moveTo>
                <a:lnTo>
                  <a:pt x="270" y="174"/>
                </a:lnTo>
                <a:lnTo>
                  <a:pt x="273" y="174"/>
                </a:lnTo>
                <a:lnTo>
                  <a:pt x="273" y="174"/>
                </a:lnTo>
                <a:lnTo>
                  <a:pt x="283" y="174"/>
                </a:lnTo>
                <a:lnTo>
                  <a:pt x="283" y="174"/>
                </a:lnTo>
                <a:lnTo>
                  <a:pt x="297" y="172"/>
                </a:lnTo>
                <a:lnTo>
                  <a:pt x="297" y="172"/>
                </a:lnTo>
                <a:lnTo>
                  <a:pt x="321" y="171"/>
                </a:lnTo>
                <a:lnTo>
                  <a:pt x="321" y="171"/>
                </a:lnTo>
                <a:lnTo>
                  <a:pt x="322" y="171"/>
                </a:lnTo>
                <a:lnTo>
                  <a:pt x="322" y="171"/>
                </a:lnTo>
                <a:lnTo>
                  <a:pt x="324" y="172"/>
                </a:lnTo>
                <a:lnTo>
                  <a:pt x="324" y="172"/>
                </a:lnTo>
                <a:lnTo>
                  <a:pt x="322" y="174"/>
                </a:lnTo>
                <a:lnTo>
                  <a:pt x="322" y="174"/>
                </a:lnTo>
                <a:lnTo>
                  <a:pt x="319" y="174"/>
                </a:lnTo>
                <a:lnTo>
                  <a:pt x="319" y="174"/>
                </a:lnTo>
                <a:lnTo>
                  <a:pt x="304" y="175"/>
                </a:lnTo>
                <a:lnTo>
                  <a:pt x="304" y="175"/>
                </a:lnTo>
                <a:lnTo>
                  <a:pt x="302" y="175"/>
                </a:lnTo>
                <a:lnTo>
                  <a:pt x="302" y="175"/>
                </a:lnTo>
                <a:lnTo>
                  <a:pt x="302" y="175"/>
                </a:lnTo>
                <a:lnTo>
                  <a:pt x="302" y="175"/>
                </a:lnTo>
                <a:lnTo>
                  <a:pt x="302" y="177"/>
                </a:lnTo>
                <a:lnTo>
                  <a:pt x="302" y="177"/>
                </a:lnTo>
                <a:lnTo>
                  <a:pt x="325" y="177"/>
                </a:lnTo>
                <a:lnTo>
                  <a:pt x="325" y="177"/>
                </a:lnTo>
                <a:lnTo>
                  <a:pt x="327" y="161"/>
                </a:lnTo>
                <a:lnTo>
                  <a:pt x="327" y="161"/>
                </a:lnTo>
                <a:lnTo>
                  <a:pt x="297" y="164"/>
                </a:lnTo>
                <a:lnTo>
                  <a:pt x="268" y="168"/>
                </a:lnTo>
                <a:lnTo>
                  <a:pt x="268" y="168"/>
                </a:lnTo>
                <a:lnTo>
                  <a:pt x="270" y="174"/>
                </a:lnTo>
                <a:lnTo>
                  <a:pt x="270" y="174"/>
                </a:lnTo>
                <a:close/>
                <a:moveTo>
                  <a:pt x="359" y="87"/>
                </a:moveTo>
                <a:lnTo>
                  <a:pt x="359" y="87"/>
                </a:lnTo>
                <a:lnTo>
                  <a:pt x="335" y="87"/>
                </a:lnTo>
                <a:lnTo>
                  <a:pt x="335" y="87"/>
                </a:lnTo>
                <a:lnTo>
                  <a:pt x="337" y="107"/>
                </a:lnTo>
                <a:lnTo>
                  <a:pt x="337" y="107"/>
                </a:lnTo>
                <a:lnTo>
                  <a:pt x="359" y="106"/>
                </a:lnTo>
                <a:lnTo>
                  <a:pt x="359" y="106"/>
                </a:lnTo>
                <a:lnTo>
                  <a:pt x="359" y="96"/>
                </a:lnTo>
                <a:lnTo>
                  <a:pt x="359" y="87"/>
                </a:lnTo>
                <a:lnTo>
                  <a:pt x="359" y="87"/>
                </a:lnTo>
                <a:close/>
                <a:moveTo>
                  <a:pt x="298" y="253"/>
                </a:moveTo>
                <a:lnTo>
                  <a:pt x="298" y="253"/>
                </a:lnTo>
                <a:lnTo>
                  <a:pt x="297" y="253"/>
                </a:lnTo>
                <a:lnTo>
                  <a:pt x="297" y="253"/>
                </a:lnTo>
                <a:lnTo>
                  <a:pt x="281" y="253"/>
                </a:lnTo>
                <a:lnTo>
                  <a:pt x="281" y="253"/>
                </a:lnTo>
                <a:lnTo>
                  <a:pt x="280" y="253"/>
                </a:lnTo>
                <a:lnTo>
                  <a:pt x="280" y="253"/>
                </a:lnTo>
                <a:lnTo>
                  <a:pt x="243" y="262"/>
                </a:lnTo>
                <a:lnTo>
                  <a:pt x="243" y="262"/>
                </a:lnTo>
                <a:lnTo>
                  <a:pt x="237" y="263"/>
                </a:lnTo>
                <a:lnTo>
                  <a:pt x="237" y="263"/>
                </a:lnTo>
                <a:lnTo>
                  <a:pt x="237" y="268"/>
                </a:lnTo>
                <a:lnTo>
                  <a:pt x="237" y="268"/>
                </a:lnTo>
                <a:lnTo>
                  <a:pt x="267" y="263"/>
                </a:lnTo>
                <a:lnTo>
                  <a:pt x="297" y="262"/>
                </a:lnTo>
                <a:lnTo>
                  <a:pt x="297" y="262"/>
                </a:lnTo>
                <a:lnTo>
                  <a:pt x="298" y="255"/>
                </a:lnTo>
                <a:lnTo>
                  <a:pt x="298" y="255"/>
                </a:lnTo>
                <a:lnTo>
                  <a:pt x="298" y="253"/>
                </a:lnTo>
                <a:lnTo>
                  <a:pt x="298" y="253"/>
                </a:lnTo>
                <a:close/>
                <a:moveTo>
                  <a:pt x="292" y="60"/>
                </a:moveTo>
                <a:lnTo>
                  <a:pt x="292" y="60"/>
                </a:lnTo>
                <a:lnTo>
                  <a:pt x="294" y="60"/>
                </a:lnTo>
                <a:lnTo>
                  <a:pt x="294" y="60"/>
                </a:lnTo>
                <a:lnTo>
                  <a:pt x="315" y="57"/>
                </a:lnTo>
                <a:lnTo>
                  <a:pt x="337" y="54"/>
                </a:lnTo>
                <a:lnTo>
                  <a:pt x="337" y="54"/>
                </a:lnTo>
                <a:lnTo>
                  <a:pt x="349" y="52"/>
                </a:lnTo>
                <a:lnTo>
                  <a:pt x="349" y="52"/>
                </a:lnTo>
                <a:lnTo>
                  <a:pt x="352" y="52"/>
                </a:lnTo>
                <a:lnTo>
                  <a:pt x="352" y="52"/>
                </a:lnTo>
                <a:lnTo>
                  <a:pt x="351" y="50"/>
                </a:lnTo>
                <a:lnTo>
                  <a:pt x="351" y="50"/>
                </a:lnTo>
                <a:lnTo>
                  <a:pt x="351" y="50"/>
                </a:lnTo>
                <a:lnTo>
                  <a:pt x="351" y="50"/>
                </a:lnTo>
                <a:lnTo>
                  <a:pt x="342" y="49"/>
                </a:lnTo>
                <a:lnTo>
                  <a:pt x="335" y="49"/>
                </a:lnTo>
                <a:lnTo>
                  <a:pt x="335" y="49"/>
                </a:lnTo>
                <a:lnTo>
                  <a:pt x="334" y="49"/>
                </a:lnTo>
                <a:lnTo>
                  <a:pt x="334" y="49"/>
                </a:lnTo>
                <a:lnTo>
                  <a:pt x="314" y="50"/>
                </a:lnTo>
                <a:lnTo>
                  <a:pt x="314" y="50"/>
                </a:lnTo>
                <a:lnTo>
                  <a:pt x="312" y="50"/>
                </a:lnTo>
                <a:lnTo>
                  <a:pt x="312" y="50"/>
                </a:lnTo>
                <a:lnTo>
                  <a:pt x="311" y="50"/>
                </a:lnTo>
                <a:lnTo>
                  <a:pt x="310" y="50"/>
                </a:lnTo>
                <a:lnTo>
                  <a:pt x="310" y="50"/>
                </a:lnTo>
                <a:lnTo>
                  <a:pt x="308" y="50"/>
                </a:lnTo>
                <a:lnTo>
                  <a:pt x="308" y="50"/>
                </a:lnTo>
                <a:lnTo>
                  <a:pt x="290" y="50"/>
                </a:lnTo>
                <a:lnTo>
                  <a:pt x="290" y="50"/>
                </a:lnTo>
                <a:lnTo>
                  <a:pt x="290" y="50"/>
                </a:lnTo>
                <a:lnTo>
                  <a:pt x="290" y="50"/>
                </a:lnTo>
                <a:lnTo>
                  <a:pt x="292" y="60"/>
                </a:lnTo>
                <a:lnTo>
                  <a:pt x="292" y="60"/>
                </a:lnTo>
                <a:close/>
                <a:moveTo>
                  <a:pt x="236" y="211"/>
                </a:moveTo>
                <a:lnTo>
                  <a:pt x="236" y="211"/>
                </a:lnTo>
                <a:lnTo>
                  <a:pt x="264" y="208"/>
                </a:lnTo>
                <a:lnTo>
                  <a:pt x="264" y="208"/>
                </a:lnTo>
                <a:lnTo>
                  <a:pt x="294" y="205"/>
                </a:lnTo>
                <a:lnTo>
                  <a:pt x="294" y="205"/>
                </a:lnTo>
                <a:lnTo>
                  <a:pt x="292" y="197"/>
                </a:lnTo>
                <a:lnTo>
                  <a:pt x="292" y="197"/>
                </a:lnTo>
                <a:lnTo>
                  <a:pt x="264" y="201"/>
                </a:lnTo>
                <a:lnTo>
                  <a:pt x="236" y="208"/>
                </a:lnTo>
                <a:lnTo>
                  <a:pt x="236" y="208"/>
                </a:lnTo>
                <a:lnTo>
                  <a:pt x="236" y="209"/>
                </a:lnTo>
                <a:lnTo>
                  <a:pt x="236" y="209"/>
                </a:lnTo>
                <a:lnTo>
                  <a:pt x="236" y="211"/>
                </a:lnTo>
                <a:lnTo>
                  <a:pt x="236" y="211"/>
                </a:lnTo>
                <a:close/>
                <a:moveTo>
                  <a:pt x="268" y="165"/>
                </a:moveTo>
                <a:lnTo>
                  <a:pt x="268" y="165"/>
                </a:lnTo>
                <a:lnTo>
                  <a:pt x="270" y="165"/>
                </a:lnTo>
                <a:lnTo>
                  <a:pt x="270" y="165"/>
                </a:lnTo>
                <a:lnTo>
                  <a:pt x="304" y="160"/>
                </a:lnTo>
                <a:lnTo>
                  <a:pt x="304" y="160"/>
                </a:lnTo>
                <a:lnTo>
                  <a:pt x="325" y="157"/>
                </a:lnTo>
                <a:lnTo>
                  <a:pt x="325" y="157"/>
                </a:lnTo>
                <a:lnTo>
                  <a:pt x="327" y="157"/>
                </a:lnTo>
                <a:lnTo>
                  <a:pt x="327" y="157"/>
                </a:lnTo>
                <a:lnTo>
                  <a:pt x="327" y="154"/>
                </a:lnTo>
                <a:lnTo>
                  <a:pt x="327" y="154"/>
                </a:lnTo>
                <a:lnTo>
                  <a:pt x="325" y="154"/>
                </a:lnTo>
                <a:lnTo>
                  <a:pt x="325" y="154"/>
                </a:lnTo>
                <a:lnTo>
                  <a:pt x="304" y="155"/>
                </a:lnTo>
                <a:lnTo>
                  <a:pt x="304" y="155"/>
                </a:lnTo>
                <a:lnTo>
                  <a:pt x="270" y="155"/>
                </a:lnTo>
                <a:lnTo>
                  <a:pt x="270" y="155"/>
                </a:lnTo>
                <a:lnTo>
                  <a:pt x="267" y="155"/>
                </a:lnTo>
                <a:lnTo>
                  <a:pt x="267" y="155"/>
                </a:lnTo>
                <a:lnTo>
                  <a:pt x="268" y="165"/>
                </a:lnTo>
                <a:lnTo>
                  <a:pt x="268" y="165"/>
                </a:lnTo>
                <a:close/>
                <a:moveTo>
                  <a:pt x="247" y="221"/>
                </a:moveTo>
                <a:lnTo>
                  <a:pt x="247" y="221"/>
                </a:lnTo>
                <a:lnTo>
                  <a:pt x="247" y="219"/>
                </a:lnTo>
                <a:lnTo>
                  <a:pt x="247" y="219"/>
                </a:lnTo>
                <a:lnTo>
                  <a:pt x="247" y="219"/>
                </a:lnTo>
                <a:lnTo>
                  <a:pt x="247" y="219"/>
                </a:lnTo>
                <a:lnTo>
                  <a:pt x="213" y="221"/>
                </a:lnTo>
                <a:lnTo>
                  <a:pt x="213" y="221"/>
                </a:lnTo>
                <a:lnTo>
                  <a:pt x="202" y="221"/>
                </a:lnTo>
                <a:lnTo>
                  <a:pt x="202" y="221"/>
                </a:lnTo>
                <a:lnTo>
                  <a:pt x="199" y="221"/>
                </a:lnTo>
                <a:lnTo>
                  <a:pt x="199" y="221"/>
                </a:lnTo>
                <a:lnTo>
                  <a:pt x="200" y="234"/>
                </a:lnTo>
                <a:lnTo>
                  <a:pt x="200" y="234"/>
                </a:lnTo>
                <a:lnTo>
                  <a:pt x="224" y="226"/>
                </a:lnTo>
                <a:lnTo>
                  <a:pt x="247" y="221"/>
                </a:lnTo>
                <a:lnTo>
                  <a:pt x="247" y="221"/>
                </a:lnTo>
                <a:close/>
                <a:moveTo>
                  <a:pt x="45" y="80"/>
                </a:moveTo>
                <a:lnTo>
                  <a:pt x="45" y="80"/>
                </a:lnTo>
                <a:lnTo>
                  <a:pt x="44" y="79"/>
                </a:lnTo>
                <a:lnTo>
                  <a:pt x="42" y="77"/>
                </a:lnTo>
                <a:lnTo>
                  <a:pt x="42" y="77"/>
                </a:lnTo>
                <a:lnTo>
                  <a:pt x="42" y="72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lnTo>
                  <a:pt x="42" y="64"/>
                </a:lnTo>
                <a:lnTo>
                  <a:pt x="35" y="64"/>
                </a:lnTo>
                <a:lnTo>
                  <a:pt x="30" y="64"/>
                </a:lnTo>
                <a:lnTo>
                  <a:pt x="30" y="64"/>
                </a:lnTo>
                <a:lnTo>
                  <a:pt x="34" y="87"/>
                </a:lnTo>
                <a:lnTo>
                  <a:pt x="34" y="87"/>
                </a:lnTo>
                <a:lnTo>
                  <a:pt x="45" y="86"/>
                </a:lnTo>
                <a:lnTo>
                  <a:pt x="45" y="86"/>
                </a:lnTo>
                <a:lnTo>
                  <a:pt x="45" y="80"/>
                </a:lnTo>
                <a:lnTo>
                  <a:pt x="45" y="80"/>
                </a:lnTo>
                <a:close/>
                <a:moveTo>
                  <a:pt x="287" y="133"/>
                </a:moveTo>
                <a:lnTo>
                  <a:pt x="287" y="133"/>
                </a:lnTo>
                <a:lnTo>
                  <a:pt x="264" y="137"/>
                </a:lnTo>
                <a:lnTo>
                  <a:pt x="244" y="143"/>
                </a:lnTo>
                <a:lnTo>
                  <a:pt x="244" y="143"/>
                </a:lnTo>
                <a:lnTo>
                  <a:pt x="288" y="143"/>
                </a:lnTo>
                <a:lnTo>
                  <a:pt x="288" y="143"/>
                </a:lnTo>
                <a:lnTo>
                  <a:pt x="287" y="140"/>
                </a:lnTo>
                <a:lnTo>
                  <a:pt x="287" y="140"/>
                </a:lnTo>
                <a:lnTo>
                  <a:pt x="287" y="137"/>
                </a:lnTo>
                <a:lnTo>
                  <a:pt x="287" y="137"/>
                </a:lnTo>
                <a:lnTo>
                  <a:pt x="287" y="133"/>
                </a:lnTo>
                <a:lnTo>
                  <a:pt x="287" y="133"/>
                </a:lnTo>
                <a:close/>
                <a:moveTo>
                  <a:pt x="42" y="155"/>
                </a:moveTo>
                <a:lnTo>
                  <a:pt x="42" y="155"/>
                </a:lnTo>
                <a:lnTo>
                  <a:pt x="51" y="155"/>
                </a:lnTo>
                <a:lnTo>
                  <a:pt x="51" y="155"/>
                </a:lnTo>
                <a:lnTo>
                  <a:pt x="49" y="154"/>
                </a:lnTo>
                <a:lnTo>
                  <a:pt x="49" y="154"/>
                </a:lnTo>
                <a:lnTo>
                  <a:pt x="48" y="153"/>
                </a:lnTo>
                <a:lnTo>
                  <a:pt x="48" y="151"/>
                </a:lnTo>
                <a:lnTo>
                  <a:pt x="48" y="151"/>
                </a:lnTo>
                <a:lnTo>
                  <a:pt x="48" y="141"/>
                </a:lnTo>
                <a:lnTo>
                  <a:pt x="48" y="141"/>
                </a:lnTo>
                <a:lnTo>
                  <a:pt x="48" y="130"/>
                </a:lnTo>
                <a:lnTo>
                  <a:pt x="48" y="130"/>
                </a:lnTo>
                <a:lnTo>
                  <a:pt x="48" y="128"/>
                </a:lnTo>
                <a:lnTo>
                  <a:pt x="48" y="128"/>
                </a:lnTo>
                <a:lnTo>
                  <a:pt x="40" y="128"/>
                </a:lnTo>
                <a:lnTo>
                  <a:pt x="40" y="128"/>
                </a:lnTo>
                <a:lnTo>
                  <a:pt x="42" y="155"/>
                </a:lnTo>
                <a:lnTo>
                  <a:pt x="42" y="155"/>
                </a:lnTo>
                <a:close/>
                <a:moveTo>
                  <a:pt x="327" y="147"/>
                </a:moveTo>
                <a:lnTo>
                  <a:pt x="327" y="147"/>
                </a:lnTo>
                <a:lnTo>
                  <a:pt x="311" y="147"/>
                </a:lnTo>
                <a:lnTo>
                  <a:pt x="311" y="147"/>
                </a:lnTo>
                <a:lnTo>
                  <a:pt x="295" y="148"/>
                </a:lnTo>
                <a:lnTo>
                  <a:pt x="295" y="148"/>
                </a:lnTo>
                <a:lnTo>
                  <a:pt x="270" y="151"/>
                </a:lnTo>
                <a:lnTo>
                  <a:pt x="270" y="151"/>
                </a:lnTo>
                <a:lnTo>
                  <a:pt x="267" y="151"/>
                </a:lnTo>
                <a:lnTo>
                  <a:pt x="267" y="151"/>
                </a:lnTo>
                <a:lnTo>
                  <a:pt x="267" y="153"/>
                </a:lnTo>
                <a:lnTo>
                  <a:pt x="268" y="153"/>
                </a:lnTo>
                <a:lnTo>
                  <a:pt x="268" y="153"/>
                </a:lnTo>
                <a:lnTo>
                  <a:pt x="270" y="153"/>
                </a:lnTo>
                <a:lnTo>
                  <a:pt x="270" y="153"/>
                </a:lnTo>
                <a:lnTo>
                  <a:pt x="283" y="153"/>
                </a:lnTo>
                <a:lnTo>
                  <a:pt x="283" y="153"/>
                </a:lnTo>
                <a:lnTo>
                  <a:pt x="324" y="151"/>
                </a:lnTo>
                <a:lnTo>
                  <a:pt x="324" y="151"/>
                </a:lnTo>
                <a:lnTo>
                  <a:pt x="327" y="151"/>
                </a:lnTo>
                <a:lnTo>
                  <a:pt x="327" y="151"/>
                </a:lnTo>
                <a:lnTo>
                  <a:pt x="327" y="147"/>
                </a:lnTo>
                <a:lnTo>
                  <a:pt x="327" y="147"/>
                </a:lnTo>
                <a:close/>
                <a:moveTo>
                  <a:pt x="290" y="265"/>
                </a:moveTo>
                <a:lnTo>
                  <a:pt x="290" y="265"/>
                </a:lnTo>
                <a:lnTo>
                  <a:pt x="263" y="268"/>
                </a:lnTo>
                <a:lnTo>
                  <a:pt x="237" y="270"/>
                </a:lnTo>
                <a:lnTo>
                  <a:pt x="237" y="270"/>
                </a:lnTo>
                <a:lnTo>
                  <a:pt x="237" y="275"/>
                </a:lnTo>
                <a:lnTo>
                  <a:pt x="237" y="275"/>
                </a:lnTo>
                <a:lnTo>
                  <a:pt x="244" y="275"/>
                </a:lnTo>
                <a:lnTo>
                  <a:pt x="244" y="275"/>
                </a:lnTo>
                <a:lnTo>
                  <a:pt x="247" y="275"/>
                </a:lnTo>
                <a:lnTo>
                  <a:pt x="247" y="275"/>
                </a:lnTo>
                <a:lnTo>
                  <a:pt x="277" y="268"/>
                </a:lnTo>
                <a:lnTo>
                  <a:pt x="277" y="268"/>
                </a:lnTo>
                <a:lnTo>
                  <a:pt x="290" y="265"/>
                </a:lnTo>
                <a:lnTo>
                  <a:pt x="290" y="265"/>
                </a:lnTo>
                <a:close/>
                <a:moveTo>
                  <a:pt x="355" y="286"/>
                </a:moveTo>
                <a:lnTo>
                  <a:pt x="355" y="286"/>
                </a:lnTo>
                <a:lnTo>
                  <a:pt x="355" y="286"/>
                </a:lnTo>
                <a:lnTo>
                  <a:pt x="355" y="286"/>
                </a:lnTo>
                <a:lnTo>
                  <a:pt x="339" y="285"/>
                </a:lnTo>
                <a:lnTo>
                  <a:pt x="339" y="285"/>
                </a:lnTo>
                <a:lnTo>
                  <a:pt x="321" y="283"/>
                </a:lnTo>
                <a:lnTo>
                  <a:pt x="321" y="283"/>
                </a:lnTo>
                <a:lnTo>
                  <a:pt x="310" y="283"/>
                </a:lnTo>
                <a:lnTo>
                  <a:pt x="310" y="283"/>
                </a:lnTo>
                <a:lnTo>
                  <a:pt x="307" y="283"/>
                </a:lnTo>
                <a:lnTo>
                  <a:pt x="307" y="283"/>
                </a:lnTo>
                <a:lnTo>
                  <a:pt x="302" y="285"/>
                </a:lnTo>
                <a:lnTo>
                  <a:pt x="302" y="285"/>
                </a:lnTo>
                <a:lnTo>
                  <a:pt x="302" y="286"/>
                </a:lnTo>
                <a:lnTo>
                  <a:pt x="302" y="286"/>
                </a:lnTo>
                <a:lnTo>
                  <a:pt x="304" y="286"/>
                </a:lnTo>
                <a:lnTo>
                  <a:pt x="304" y="286"/>
                </a:lnTo>
                <a:lnTo>
                  <a:pt x="322" y="288"/>
                </a:lnTo>
                <a:lnTo>
                  <a:pt x="322" y="288"/>
                </a:lnTo>
                <a:lnTo>
                  <a:pt x="346" y="288"/>
                </a:lnTo>
                <a:lnTo>
                  <a:pt x="346" y="288"/>
                </a:lnTo>
                <a:lnTo>
                  <a:pt x="351" y="288"/>
                </a:lnTo>
                <a:lnTo>
                  <a:pt x="351" y="288"/>
                </a:lnTo>
                <a:lnTo>
                  <a:pt x="355" y="286"/>
                </a:lnTo>
                <a:lnTo>
                  <a:pt x="355" y="286"/>
                </a:lnTo>
                <a:close/>
                <a:moveTo>
                  <a:pt x="258" y="275"/>
                </a:moveTo>
                <a:lnTo>
                  <a:pt x="258" y="275"/>
                </a:lnTo>
                <a:lnTo>
                  <a:pt x="260" y="275"/>
                </a:lnTo>
                <a:lnTo>
                  <a:pt x="260" y="275"/>
                </a:lnTo>
                <a:lnTo>
                  <a:pt x="273" y="275"/>
                </a:lnTo>
                <a:lnTo>
                  <a:pt x="273" y="275"/>
                </a:lnTo>
                <a:lnTo>
                  <a:pt x="295" y="275"/>
                </a:lnTo>
                <a:lnTo>
                  <a:pt x="295" y="275"/>
                </a:lnTo>
                <a:lnTo>
                  <a:pt x="297" y="275"/>
                </a:lnTo>
                <a:lnTo>
                  <a:pt x="297" y="275"/>
                </a:lnTo>
                <a:lnTo>
                  <a:pt x="297" y="268"/>
                </a:lnTo>
                <a:lnTo>
                  <a:pt x="297" y="268"/>
                </a:lnTo>
                <a:lnTo>
                  <a:pt x="258" y="275"/>
                </a:lnTo>
                <a:lnTo>
                  <a:pt x="258" y="275"/>
                </a:lnTo>
                <a:close/>
                <a:moveTo>
                  <a:pt x="264" y="89"/>
                </a:moveTo>
                <a:lnTo>
                  <a:pt x="264" y="89"/>
                </a:lnTo>
                <a:lnTo>
                  <a:pt x="264" y="96"/>
                </a:lnTo>
                <a:lnTo>
                  <a:pt x="264" y="96"/>
                </a:lnTo>
                <a:lnTo>
                  <a:pt x="310" y="89"/>
                </a:lnTo>
                <a:lnTo>
                  <a:pt x="310" y="89"/>
                </a:lnTo>
                <a:lnTo>
                  <a:pt x="264" y="89"/>
                </a:lnTo>
                <a:lnTo>
                  <a:pt x="264" y="89"/>
                </a:lnTo>
                <a:close/>
                <a:moveTo>
                  <a:pt x="257" y="76"/>
                </a:moveTo>
                <a:lnTo>
                  <a:pt x="257" y="76"/>
                </a:lnTo>
                <a:lnTo>
                  <a:pt x="281" y="74"/>
                </a:lnTo>
                <a:lnTo>
                  <a:pt x="281" y="74"/>
                </a:lnTo>
                <a:lnTo>
                  <a:pt x="281" y="70"/>
                </a:lnTo>
                <a:lnTo>
                  <a:pt x="281" y="70"/>
                </a:lnTo>
                <a:lnTo>
                  <a:pt x="281" y="66"/>
                </a:lnTo>
                <a:lnTo>
                  <a:pt x="281" y="66"/>
                </a:lnTo>
                <a:lnTo>
                  <a:pt x="256" y="72"/>
                </a:lnTo>
                <a:lnTo>
                  <a:pt x="256" y="72"/>
                </a:lnTo>
                <a:lnTo>
                  <a:pt x="257" y="76"/>
                </a:lnTo>
                <a:lnTo>
                  <a:pt x="257" y="76"/>
                </a:lnTo>
                <a:close/>
                <a:moveTo>
                  <a:pt x="321" y="83"/>
                </a:moveTo>
                <a:lnTo>
                  <a:pt x="321" y="83"/>
                </a:lnTo>
                <a:lnTo>
                  <a:pt x="291" y="83"/>
                </a:lnTo>
                <a:lnTo>
                  <a:pt x="263" y="83"/>
                </a:lnTo>
                <a:lnTo>
                  <a:pt x="263" y="83"/>
                </a:lnTo>
                <a:lnTo>
                  <a:pt x="263" y="86"/>
                </a:lnTo>
                <a:lnTo>
                  <a:pt x="263" y="86"/>
                </a:lnTo>
                <a:lnTo>
                  <a:pt x="292" y="86"/>
                </a:lnTo>
                <a:lnTo>
                  <a:pt x="321" y="84"/>
                </a:lnTo>
                <a:lnTo>
                  <a:pt x="321" y="84"/>
                </a:lnTo>
                <a:lnTo>
                  <a:pt x="321" y="83"/>
                </a:lnTo>
                <a:lnTo>
                  <a:pt x="321" y="83"/>
                </a:lnTo>
                <a:close/>
                <a:moveTo>
                  <a:pt x="160" y="279"/>
                </a:moveTo>
                <a:lnTo>
                  <a:pt x="160" y="279"/>
                </a:lnTo>
                <a:lnTo>
                  <a:pt x="108" y="279"/>
                </a:lnTo>
                <a:lnTo>
                  <a:pt x="108" y="279"/>
                </a:lnTo>
                <a:lnTo>
                  <a:pt x="109" y="283"/>
                </a:lnTo>
                <a:lnTo>
                  <a:pt x="109" y="283"/>
                </a:lnTo>
                <a:lnTo>
                  <a:pt x="160" y="282"/>
                </a:lnTo>
                <a:lnTo>
                  <a:pt x="160" y="282"/>
                </a:lnTo>
                <a:lnTo>
                  <a:pt x="160" y="279"/>
                </a:lnTo>
                <a:lnTo>
                  <a:pt x="160" y="279"/>
                </a:lnTo>
                <a:close/>
                <a:moveTo>
                  <a:pt x="38" y="155"/>
                </a:moveTo>
                <a:lnTo>
                  <a:pt x="38" y="155"/>
                </a:lnTo>
                <a:lnTo>
                  <a:pt x="37" y="128"/>
                </a:lnTo>
                <a:lnTo>
                  <a:pt x="37" y="128"/>
                </a:lnTo>
                <a:lnTo>
                  <a:pt x="31" y="131"/>
                </a:lnTo>
                <a:lnTo>
                  <a:pt x="31" y="131"/>
                </a:lnTo>
                <a:lnTo>
                  <a:pt x="32" y="155"/>
                </a:lnTo>
                <a:lnTo>
                  <a:pt x="32" y="155"/>
                </a:lnTo>
                <a:lnTo>
                  <a:pt x="38" y="155"/>
                </a:lnTo>
                <a:lnTo>
                  <a:pt x="38" y="155"/>
                </a:lnTo>
                <a:close/>
                <a:moveTo>
                  <a:pt x="32" y="162"/>
                </a:moveTo>
                <a:lnTo>
                  <a:pt x="32" y="162"/>
                </a:lnTo>
                <a:lnTo>
                  <a:pt x="32" y="164"/>
                </a:lnTo>
                <a:lnTo>
                  <a:pt x="32" y="164"/>
                </a:lnTo>
                <a:lnTo>
                  <a:pt x="34" y="180"/>
                </a:lnTo>
                <a:lnTo>
                  <a:pt x="34" y="180"/>
                </a:lnTo>
                <a:lnTo>
                  <a:pt x="34" y="184"/>
                </a:lnTo>
                <a:lnTo>
                  <a:pt x="34" y="184"/>
                </a:lnTo>
                <a:lnTo>
                  <a:pt x="35" y="185"/>
                </a:lnTo>
                <a:lnTo>
                  <a:pt x="35" y="185"/>
                </a:lnTo>
                <a:lnTo>
                  <a:pt x="40" y="185"/>
                </a:lnTo>
                <a:lnTo>
                  <a:pt x="40" y="185"/>
                </a:lnTo>
                <a:lnTo>
                  <a:pt x="38" y="161"/>
                </a:lnTo>
                <a:lnTo>
                  <a:pt x="38" y="161"/>
                </a:lnTo>
                <a:lnTo>
                  <a:pt x="32" y="162"/>
                </a:lnTo>
                <a:lnTo>
                  <a:pt x="32" y="162"/>
                </a:lnTo>
                <a:close/>
                <a:moveTo>
                  <a:pt x="229" y="246"/>
                </a:moveTo>
                <a:lnTo>
                  <a:pt x="229" y="246"/>
                </a:lnTo>
                <a:lnTo>
                  <a:pt x="261" y="246"/>
                </a:lnTo>
                <a:lnTo>
                  <a:pt x="261" y="246"/>
                </a:lnTo>
                <a:lnTo>
                  <a:pt x="260" y="238"/>
                </a:lnTo>
                <a:lnTo>
                  <a:pt x="260" y="238"/>
                </a:lnTo>
                <a:lnTo>
                  <a:pt x="229" y="246"/>
                </a:lnTo>
                <a:lnTo>
                  <a:pt x="229" y="246"/>
                </a:lnTo>
                <a:close/>
                <a:moveTo>
                  <a:pt x="28" y="229"/>
                </a:moveTo>
                <a:lnTo>
                  <a:pt x="28" y="229"/>
                </a:lnTo>
                <a:lnTo>
                  <a:pt x="31" y="282"/>
                </a:lnTo>
                <a:lnTo>
                  <a:pt x="31" y="282"/>
                </a:lnTo>
                <a:lnTo>
                  <a:pt x="34" y="283"/>
                </a:lnTo>
                <a:lnTo>
                  <a:pt x="34" y="283"/>
                </a:lnTo>
                <a:lnTo>
                  <a:pt x="34" y="282"/>
                </a:lnTo>
                <a:lnTo>
                  <a:pt x="34" y="282"/>
                </a:lnTo>
                <a:lnTo>
                  <a:pt x="34" y="268"/>
                </a:lnTo>
                <a:lnTo>
                  <a:pt x="34" y="268"/>
                </a:lnTo>
                <a:lnTo>
                  <a:pt x="34" y="259"/>
                </a:lnTo>
                <a:lnTo>
                  <a:pt x="32" y="252"/>
                </a:lnTo>
                <a:lnTo>
                  <a:pt x="32" y="252"/>
                </a:lnTo>
                <a:lnTo>
                  <a:pt x="31" y="239"/>
                </a:lnTo>
                <a:lnTo>
                  <a:pt x="31" y="239"/>
                </a:lnTo>
                <a:lnTo>
                  <a:pt x="30" y="231"/>
                </a:lnTo>
                <a:lnTo>
                  <a:pt x="30" y="231"/>
                </a:lnTo>
                <a:lnTo>
                  <a:pt x="30" y="229"/>
                </a:lnTo>
                <a:lnTo>
                  <a:pt x="28" y="229"/>
                </a:lnTo>
                <a:lnTo>
                  <a:pt x="28" y="229"/>
                </a:lnTo>
                <a:close/>
                <a:moveTo>
                  <a:pt x="35" y="118"/>
                </a:moveTo>
                <a:lnTo>
                  <a:pt x="35" y="118"/>
                </a:lnTo>
                <a:lnTo>
                  <a:pt x="32" y="96"/>
                </a:lnTo>
                <a:lnTo>
                  <a:pt x="32" y="96"/>
                </a:lnTo>
                <a:lnTo>
                  <a:pt x="27" y="97"/>
                </a:lnTo>
                <a:lnTo>
                  <a:pt x="27" y="97"/>
                </a:lnTo>
                <a:lnTo>
                  <a:pt x="30" y="118"/>
                </a:lnTo>
                <a:lnTo>
                  <a:pt x="30" y="118"/>
                </a:lnTo>
                <a:lnTo>
                  <a:pt x="35" y="118"/>
                </a:lnTo>
                <a:lnTo>
                  <a:pt x="35" y="118"/>
                </a:lnTo>
                <a:close/>
                <a:moveTo>
                  <a:pt x="22" y="66"/>
                </a:moveTo>
                <a:lnTo>
                  <a:pt x="22" y="66"/>
                </a:lnTo>
                <a:lnTo>
                  <a:pt x="25" y="89"/>
                </a:lnTo>
                <a:lnTo>
                  <a:pt x="25" y="89"/>
                </a:lnTo>
                <a:lnTo>
                  <a:pt x="31" y="87"/>
                </a:lnTo>
                <a:lnTo>
                  <a:pt x="31" y="87"/>
                </a:lnTo>
                <a:lnTo>
                  <a:pt x="28" y="76"/>
                </a:lnTo>
                <a:lnTo>
                  <a:pt x="25" y="64"/>
                </a:lnTo>
                <a:lnTo>
                  <a:pt x="25" y="64"/>
                </a:lnTo>
                <a:lnTo>
                  <a:pt x="22" y="66"/>
                </a:lnTo>
                <a:lnTo>
                  <a:pt x="22" y="66"/>
                </a:lnTo>
                <a:close/>
                <a:moveTo>
                  <a:pt x="187" y="18"/>
                </a:moveTo>
                <a:lnTo>
                  <a:pt x="187" y="18"/>
                </a:lnTo>
                <a:lnTo>
                  <a:pt x="142" y="22"/>
                </a:lnTo>
                <a:lnTo>
                  <a:pt x="142" y="22"/>
                </a:lnTo>
                <a:lnTo>
                  <a:pt x="142" y="23"/>
                </a:lnTo>
                <a:lnTo>
                  <a:pt x="142" y="23"/>
                </a:lnTo>
                <a:lnTo>
                  <a:pt x="187" y="20"/>
                </a:lnTo>
                <a:lnTo>
                  <a:pt x="187" y="20"/>
                </a:lnTo>
                <a:lnTo>
                  <a:pt x="187" y="18"/>
                </a:lnTo>
                <a:lnTo>
                  <a:pt x="187" y="18"/>
                </a:lnTo>
                <a:close/>
                <a:moveTo>
                  <a:pt x="227" y="286"/>
                </a:moveTo>
                <a:lnTo>
                  <a:pt x="227" y="286"/>
                </a:lnTo>
                <a:lnTo>
                  <a:pt x="227" y="283"/>
                </a:lnTo>
                <a:lnTo>
                  <a:pt x="227" y="283"/>
                </a:lnTo>
                <a:lnTo>
                  <a:pt x="169" y="285"/>
                </a:lnTo>
                <a:lnTo>
                  <a:pt x="169" y="285"/>
                </a:lnTo>
                <a:lnTo>
                  <a:pt x="169" y="286"/>
                </a:lnTo>
                <a:lnTo>
                  <a:pt x="169" y="286"/>
                </a:lnTo>
                <a:lnTo>
                  <a:pt x="227" y="286"/>
                </a:lnTo>
                <a:lnTo>
                  <a:pt x="227" y="286"/>
                </a:lnTo>
                <a:close/>
                <a:moveTo>
                  <a:pt x="35" y="195"/>
                </a:moveTo>
                <a:lnTo>
                  <a:pt x="35" y="195"/>
                </a:lnTo>
                <a:lnTo>
                  <a:pt x="37" y="219"/>
                </a:lnTo>
                <a:lnTo>
                  <a:pt x="37" y="219"/>
                </a:lnTo>
                <a:lnTo>
                  <a:pt x="41" y="219"/>
                </a:lnTo>
                <a:lnTo>
                  <a:pt x="41" y="219"/>
                </a:lnTo>
                <a:lnTo>
                  <a:pt x="41" y="194"/>
                </a:lnTo>
                <a:lnTo>
                  <a:pt x="41" y="194"/>
                </a:lnTo>
                <a:lnTo>
                  <a:pt x="35" y="195"/>
                </a:lnTo>
                <a:lnTo>
                  <a:pt x="35" y="195"/>
                </a:lnTo>
                <a:close/>
                <a:moveTo>
                  <a:pt x="248" y="212"/>
                </a:moveTo>
                <a:lnTo>
                  <a:pt x="248" y="212"/>
                </a:lnTo>
                <a:lnTo>
                  <a:pt x="250" y="212"/>
                </a:lnTo>
                <a:lnTo>
                  <a:pt x="250" y="212"/>
                </a:lnTo>
                <a:lnTo>
                  <a:pt x="283" y="212"/>
                </a:lnTo>
                <a:lnTo>
                  <a:pt x="283" y="212"/>
                </a:lnTo>
                <a:lnTo>
                  <a:pt x="287" y="212"/>
                </a:lnTo>
                <a:lnTo>
                  <a:pt x="287" y="212"/>
                </a:lnTo>
                <a:lnTo>
                  <a:pt x="292" y="211"/>
                </a:lnTo>
                <a:lnTo>
                  <a:pt x="292" y="211"/>
                </a:lnTo>
                <a:lnTo>
                  <a:pt x="295" y="211"/>
                </a:lnTo>
                <a:lnTo>
                  <a:pt x="295" y="211"/>
                </a:lnTo>
                <a:lnTo>
                  <a:pt x="295" y="209"/>
                </a:lnTo>
                <a:lnTo>
                  <a:pt x="295" y="209"/>
                </a:lnTo>
                <a:lnTo>
                  <a:pt x="294" y="208"/>
                </a:lnTo>
                <a:lnTo>
                  <a:pt x="294" y="208"/>
                </a:lnTo>
                <a:lnTo>
                  <a:pt x="271" y="209"/>
                </a:lnTo>
                <a:lnTo>
                  <a:pt x="248" y="212"/>
                </a:lnTo>
                <a:lnTo>
                  <a:pt x="248" y="212"/>
                </a:lnTo>
                <a:close/>
                <a:moveTo>
                  <a:pt x="268" y="181"/>
                </a:moveTo>
                <a:lnTo>
                  <a:pt x="268" y="181"/>
                </a:lnTo>
                <a:lnTo>
                  <a:pt x="268" y="182"/>
                </a:lnTo>
                <a:lnTo>
                  <a:pt x="268" y="182"/>
                </a:lnTo>
                <a:lnTo>
                  <a:pt x="268" y="182"/>
                </a:lnTo>
                <a:lnTo>
                  <a:pt x="268" y="182"/>
                </a:lnTo>
                <a:lnTo>
                  <a:pt x="297" y="181"/>
                </a:lnTo>
                <a:lnTo>
                  <a:pt x="297" y="181"/>
                </a:lnTo>
                <a:lnTo>
                  <a:pt x="298" y="181"/>
                </a:lnTo>
                <a:lnTo>
                  <a:pt x="298" y="181"/>
                </a:lnTo>
                <a:lnTo>
                  <a:pt x="301" y="181"/>
                </a:lnTo>
                <a:lnTo>
                  <a:pt x="301" y="181"/>
                </a:lnTo>
                <a:lnTo>
                  <a:pt x="302" y="181"/>
                </a:lnTo>
                <a:lnTo>
                  <a:pt x="302" y="181"/>
                </a:lnTo>
                <a:lnTo>
                  <a:pt x="314" y="181"/>
                </a:lnTo>
                <a:lnTo>
                  <a:pt x="314" y="181"/>
                </a:lnTo>
                <a:lnTo>
                  <a:pt x="325" y="181"/>
                </a:lnTo>
                <a:lnTo>
                  <a:pt x="325" y="181"/>
                </a:lnTo>
                <a:lnTo>
                  <a:pt x="329" y="180"/>
                </a:lnTo>
                <a:lnTo>
                  <a:pt x="329" y="180"/>
                </a:lnTo>
                <a:lnTo>
                  <a:pt x="327" y="180"/>
                </a:lnTo>
                <a:lnTo>
                  <a:pt x="327" y="180"/>
                </a:lnTo>
                <a:lnTo>
                  <a:pt x="324" y="180"/>
                </a:lnTo>
                <a:lnTo>
                  <a:pt x="324" y="180"/>
                </a:lnTo>
                <a:lnTo>
                  <a:pt x="287" y="180"/>
                </a:lnTo>
                <a:lnTo>
                  <a:pt x="287" y="180"/>
                </a:lnTo>
                <a:lnTo>
                  <a:pt x="275" y="180"/>
                </a:lnTo>
                <a:lnTo>
                  <a:pt x="275" y="180"/>
                </a:lnTo>
                <a:lnTo>
                  <a:pt x="268" y="181"/>
                </a:lnTo>
                <a:lnTo>
                  <a:pt x="268" y="181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220" y="18"/>
                </a:lnTo>
                <a:lnTo>
                  <a:pt x="241" y="16"/>
                </a:lnTo>
                <a:lnTo>
                  <a:pt x="241" y="16"/>
                </a:lnTo>
                <a:lnTo>
                  <a:pt x="240" y="16"/>
                </a:lnTo>
                <a:lnTo>
                  <a:pt x="240" y="16"/>
                </a:lnTo>
                <a:lnTo>
                  <a:pt x="216" y="16"/>
                </a:lnTo>
                <a:lnTo>
                  <a:pt x="216" y="16"/>
                </a:lnTo>
                <a:lnTo>
                  <a:pt x="200" y="16"/>
                </a:lnTo>
                <a:lnTo>
                  <a:pt x="200" y="16"/>
                </a:lnTo>
                <a:lnTo>
                  <a:pt x="194" y="18"/>
                </a:lnTo>
                <a:lnTo>
                  <a:pt x="194" y="1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230" y="117"/>
                </a:moveTo>
                <a:lnTo>
                  <a:pt x="230" y="117"/>
                </a:lnTo>
                <a:lnTo>
                  <a:pt x="230" y="121"/>
                </a:lnTo>
                <a:lnTo>
                  <a:pt x="230" y="124"/>
                </a:lnTo>
                <a:lnTo>
                  <a:pt x="230" y="124"/>
                </a:lnTo>
                <a:lnTo>
                  <a:pt x="258" y="117"/>
                </a:lnTo>
                <a:lnTo>
                  <a:pt x="258" y="117"/>
                </a:lnTo>
                <a:lnTo>
                  <a:pt x="230" y="117"/>
                </a:lnTo>
                <a:lnTo>
                  <a:pt x="230" y="117"/>
                </a:lnTo>
                <a:close/>
                <a:moveTo>
                  <a:pt x="264" y="253"/>
                </a:moveTo>
                <a:lnTo>
                  <a:pt x="264" y="253"/>
                </a:lnTo>
                <a:lnTo>
                  <a:pt x="264" y="253"/>
                </a:lnTo>
                <a:lnTo>
                  <a:pt x="264" y="253"/>
                </a:lnTo>
                <a:lnTo>
                  <a:pt x="236" y="253"/>
                </a:lnTo>
                <a:lnTo>
                  <a:pt x="236" y="253"/>
                </a:lnTo>
                <a:lnTo>
                  <a:pt x="236" y="259"/>
                </a:lnTo>
                <a:lnTo>
                  <a:pt x="236" y="259"/>
                </a:lnTo>
                <a:lnTo>
                  <a:pt x="264" y="253"/>
                </a:lnTo>
                <a:lnTo>
                  <a:pt x="264" y="253"/>
                </a:lnTo>
                <a:close/>
                <a:moveTo>
                  <a:pt x="108" y="84"/>
                </a:moveTo>
                <a:lnTo>
                  <a:pt x="108" y="84"/>
                </a:lnTo>
                <a:lnTo>
                  <a:pt x="78" y="86"/>
                </a:lnTo>
                <a:lnTo>
                  <a:pt x="78" y="86"/>
                </a:lnTo>
                <a:lnTo>
                  <a:pt x="79" y="87"/>
                </a:lnTo>
                <a:lnTo>
                  <a:pt x="79" y="87"/>
                </a:lnTo>
                <a:lnTo>
                  <a:pt x="81" y="89"/>
                </a:lnTo>
                <a:lnTo>
                  <a:pt x="81" y="89"/>
                </a:lnTo>
                <a:lnTo>
                  <a:pt x="109" y="86"/>
                </a:lnTo>
                <a:lnTo>
                  <a:pt x="109" y="86"/>
                </a:lnTo>
                <a:lnTo>
                  <a:pt x="108" y="84"/>
                </a:lnTo>
                <a:lnTo>
                  <a:pt x="108" y="84"/>
                </a:lnTo>
                <a:close/>
                <a:moveTo>
                  <a:pt x="133" y="49"/>
                </a:moveTo>
                <a:lnTo>
                  <a:pt x="133" y="49"/>
                </a:lnTo>
                <a:lnTo>
                  <a:pt x="130" y="49"/>
                </a:lnTo>
                <a:lnTo>
                  <a:pt x="130" y="49"/>
                </a:lnTo>
                <a:lnTo>
                  <a:pt x="123" y="49"/>
                </a:lnTo>
                <a:lnTo>
                  <a:pt x="123" y="49"/>
                </a:lnTo>
                <a:lnTo>
                  <a:pt x="108" y="50"/>
                </a:lnTo>
                <a:lnTo>
                  <a:pt x="108" y="50"/>
                </a:lnTo>
                <a:lnTo>
                  <a:pt x="88" y="52"/>
                </a:lnTo>
                <a:lnTo>
                  <a:pt x="88" y="52"/>
                </a:lnTo>
                <a:lnTo>
                  <a:pt x="81" y="53"/>
                </a:lnTo>
                <a:lnTo>
                  <a:pt x="81" y="53"/>
                </a:lnTo>
                <a:lnTo>
                  <a:pt x="79" y="53"/>
                </a:lnTo>
                <a:lnTo>
                  <a:pt x="79" y="54"/>
                </a:lnTo>
                <a:lnTo>
                  <a:pt x="79" y="54"/>
                </a:lnTo>
                <a:lnTo>
                  <a:pt x="133" y="50"/>
                </a:lnTo>
                <a:lnTo>
                  <a:pt x="133" y="50"/>
                </a:lnTo>
                <a:lnTo>
                  <a:pt x="133" y="49"/>
                </a:lnTo>
                <a:lnTo>
                  <a:pt x="133" y="49"/>
                </a:lnTo>
                <a:close/>
                <a:moveTo>
                  <a:pt x="163" y="81"/>
                </a:moveTo>
                <a:lnTo>
                  <a:pt x="163" y="81"/>
                </a:lnTo>
                <a:lnTo>
                  <a:pt x="162" y="81"/>
                </a:lnTo>
                <a:lnTo>
                  <a:pt x="162" y="81"/>
                </a:lnTo>
                <a:lnTo>
                  <a:pt x="148" y="83"/>
                </a:lnTo>
                <a:lnTo>
                  <a:pt x="148" y="83"/>
                </a:lnTo>
                <a:lnTo>
                  <a:pt x="118" y="83"/>
                </a:lnTo>
                <a:lnTo>
                  <a:pt x="118" y="83"/>
                </a:lnTo>
                <a:lnTo>
                  <a:pt x="115" y="84"/>
                </a:lnTo>
                <a:lnTo>
                  <a:pt x="113" y="86"/>
                </a:lnTo>
                <a:lnTo>
                  <a:pt x="113" y="86"/>
                </a:lnTo>
                <a:lnTo>
                  <a:pt x="113" y="86"/>
                </a:lnTo>
                <a:lnTo>
                  <a:pt x="113" y="86"/>
                </a:lnTo>
                <a:lnTo>
                  <a:pt x="163" y="83"/>
                </a:lnTo>
                <a:lnTo>
                  <a:pt x="163" y="83"/>
                </a:lnTo>
                <a:lnTo>
                  <a:pt x="163" y="81"/>
                </a:lnTo>
                <a:lnTo>
                  <a:pt x="163" y="81"/>
                </a:lnTo>
                <a:close/>
                <a:moveTo>
                  <a:pt x="233" y="177"/>
                </a:moveTo>
                <a:lnTo>
                  <a:pt x="233" y="177"/>
                </a:lnTo>
                <a:lnTo>
                  <a:pt x="233" y="177"/>
                </a:lnTo>
                <a:lnTo>
                  <a:pt x="233" y="177"/>
                </a:lnTo>
                <a:lnTo>
                  <a:pt x="247" y="177"/>
                </a:lnTo>
                <a:lnTo>
                  <a:pt x="260" y="175"/>
                </a:lnTo>
                <a:lnTo>
                  <a:pt x="260" y="175"/>
                </a:lnTo>
                <a:lnTo>
                  <a:pt x="260" y="170"/>
                </a:lnTo>
                <a:lnTo>
                  <a:pt x="260" y="170"/>
                </a:lnTo>
                <a:lnTo>
                  <a:pt x="233" y="177"/>
                </a:lnTo>
                <a:lnTo>
                  <a:pt x="233" y="177"/>
                </a:lnTo>
                <a:close/>
                <a:moveTo>
                  <a:pt x="295" y="282"/>
                </a:moveTo>
                <a:lnTo>
                  <a:pt x="295" y="282"/>
                </a:lnTo>
                <a:lnTo>
                  <a:pt x="294" y="282"/>
                </a:lnTo>
                <a:lnTo>
                  <a:pt x="294" y="282"/>
                </a:lnTo>
                <a:lnTo>
                  <a:pt x="261" y="286"/>
                </a:lnTo>
                <a:lnTo>
                  <a:pt x="261" y="286"/>
                </a:lnTo>
                <a:lnTo>
                  <a:pt x="261" y="286"/>
                </a:lnTo>
                <a:lnTo>
                  <a:pt x="261" y="286"/>
                </a:lnTo>
                <a:lnTo>
                  <a:pt x="261" y="286"/>
                </a:lnTo>
                <a:lnTo>
                  <a:pt x="261" y="286"/>
                </a:lnTo>
                <a:lnTo>
                  <a:pt x="297" y="286"/>
                </a:lnTo>
                <a:lnTo>
                  <a:pt x="297" y="286"/>
                </a:lnTo>
                <a:lnTo>
                  <a:pt x="295" y="282"/>
                </a:lnTo>
                <a:lnTo>
                  <a:pt x="295" y="282"/>
                </a:lnTo>
                <a:close/>
                <a:moveTo>
                  <a:pt x="7" y="35"/>
                </a:moveTo>
                <a:lnTo>
                  <a:pt x="7" y="35"/>
                </a:lnTo>
                <a:lnTo>
                  <a:pt x="8" y="33"/>
                </a:lnTo>
                <a:lnTo>
                  <a:pt x="8" y="33"/>
                </a:lnTo>
                <a:lnTo>
                  <a:pt x="11" y="35"/>
                </a:lnTo>
                <a:lnTo>
                  <a:pt x="13" y="35"/>
                </a:lnTo>
                <a:lnTo>
                  <a:pt x="13" y="36"/>
                </a:lnTo>
                <a:lnTo>
                  <a:pt x="13" y="36"/>
                </a:lnTo>
                <a:lnTo>
                  <a:pt x="11" y="40"/>
                </a:lnTo>
                <a:lnTo>
                  <a:pt x="13" y="45"/>
                </a:lnTo>
                <a:lnTo>
                  <a:pt x="13" y="45"/>
                </a:lnTo>
                <a:lnTo>
                  <a:pt x="17" y="43"/>
                </a:lnTo>
                <a:lnTo>
                  <a:pt x="17" y="43"/>
                </a:lnTo>
                <a:lnTo>
                  <a:pt x="15" y="33"/>
                </a:lnTo>
                <a:lnTo>
                  <a:pt x="15" y="33"/>
                </a:lnTo>
                <a:lnTo>
                  <a:pt x="15" y="30"/>
                </a:lnTo>
                <a:lnTo>
                  <a:pt x="15" y="30"/>
                </a:lnTo>
                <a:lnTo>
                  <a:pt x="14" y="29"/>
                </a:lnTo>
                <a:lnTo>
                  <a:pt x="14" y="29"/>
                </a:lnTo>
                <a:lnTo>
                  <a:pt x="13" y="29"/>
                </a:lnTo>
                <a:lnTo>
                  <a:pt x="13" y="29"/>
                </a:lnTo>
                <a:lnTo>
                  <a:pt x="11" y="29"/>
                </a:lnTo>
                <a:lnTo>
                  <a:pt x="11" y="29"/>
                </a:lnTo>
                <a:lnTo>
                  <a:pt x="8" y="29"/>
                </a:lnTo>
                <a:lnTo>
                  <a:pt x="7" y="27"/>
                </a:lnTo>
                <a:lnTo>
                  <a:pt x="7" y="27"/>
                </a:lnTo>
                <a:lnTo>
                  <a:pt x="7" y="26"/>
                </a:lnTo>
                <a:lnTo>
                  <a:pt x="7" y="26"/>
                </a:lnTo>
                <a:lnTo>
                  <a:pt x="5" y="29"/>
                </a:lnTo>
                <a:lnTo>
                  <a:pt x="7" y="35"/>
                </a:lnTo>
                <a:lnTo>
                  <a:pt x="7" y="35"/>
                </a:lnTo>
                <a:close/>
                <a:moveTo>
                  <a:pt x="140" y="49"/>
                </a:moveTo>
                <a:lnTo>
                  <a:pt x="140" y="49"/>
                </a:lnTo>
                <a:lnTo>
                  <a:pt x="142" y="50"/>
                </a:lnTo>
                <a:lnTo>
                  <a:pt x="142" y="50"/>
                </a:lnTo>
                <a:lnTo>
                  <a:pt x="159" y="49"/>
                </a:lnTo>
                <a:lnTo>
                  <a:pt x="159" y="49"/>
                </a:lnTo>
                <a:lnTo>
                  <a:pt x="160" y="47"/>
                </a:lnTo>
                <a:lnTo>
                  <a:pt x="160" y="47"/>
                </a:lnTo>
                <a:lnTo>
                  <a:pt x="162" y="47"/>
                </a:lnTo>
                <a:lnTo>
                  <a:pt x="165" y="47"/>
                </a:lnTo>
                <a:lnTo>
                  <a:pt x="165" y="47"/>
                </a:lnTo>
                <a:lnTo>
                  <a:pt x="166" y="49"/>
                </a:lnTo>
                <a:lnTo>
                  <a:pt x="166" y="49"/>
                </a:lnTo>
                <a:lnTo>
                  <a:pt x="186" y="47"/>
                </a:lnTo>
                <a:lnTo>
                  <a:pt x="186" y="47"/>
                </a:lnTo>
                <a:lnTo>
                  <a:pt x="189" y="47"/>
                </a:lnTo>
                <a:lnTo>
                  <a:pt x="189" y="47"/>
                </a:lnTo>
                <a:lnTo>
                  <a:pt x="189" y="46"/>
                </a:lnTo>
                <a:lnTo>
                  <a:pt x="189" y="46"/>
                </a:lnTo>
                <a:lnTo>
                  <a:pt x="189" y="46"/>
                </a:lnTo>
                <a:lnTo>
                  <a:pt x="187" y="46"/>
                </a:lnTo>
                <a:lnTo>
                  <a:pt x="187" y="46"/>
                </a:lnTo>
                <a:lnTo>
                  <a:pt x="169" y="46"/>
                </a:lnTo>
                <a:lnTo>
                  <a:pt x="169" y="46"/>
                </a:lnTo>
                <a:lnTo>
                  <a:pt x="142" y="47"/>
                </a:lnTo>
                <a:lnTo>
                  <a:pt x="142" y="47"/>
                </a:lnTo>
                <a:lnTo>
                  <a:pt x="140" y="47"/>
                </a:lnTo>
                <a:lnTo>
                  <a:pt x="140" y="47"/>
                </a:lnTo>
                <a:lnTo>
                  <a:pt x="140" y="49"/>
                </a:lnTo>
                <a:lnTo>
                  <a:pt x="140" y="49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02" y="86"/>
                </a:lnTo>
                <a:lnTo>
                  <a:pt x="202" y="86"/>
                </a:lnTo>
                <a:lnTo>
                  <a:pt x="203" y="86"/>
                </a:lnTo>
                <a:lnTo>
                  <a:pt x="203" y="86"/>
                </a:lnTo>
                <a:lnTo>
                  <a:pt x="203" y="86"/>
                </a:lnTo>
                <a:lnTo>
                  <a:pt x="203" y="86"/>
                </a:lnTo>
                <a:lnTo>
                  <a:pt x="244" y="86"/>
                </a:lnTo>
                <a:lnTo>
                  <a:pt x="244" y="86"/>
                </a:lnTo>
                <a:lnTo>
                  <a:pt x="246" y="86"/>
                </a:lnTo>
                <a:lnTo>
                  <a:pt x="246" y="86"/>
                </a:lnTo>
                <a:lnTo>
                  <a:pt x="246" y="86"/>
                </a:lnTo>
                <a:lnTo>
                  <a:pt x="246" y="86"/>
                </a:lnTo>
                <a:lnTo>
                  <a:pt x="248" y="84"/>
                </a:lnTo>
                <a:lnTo>
                  <a:pt x="248" y="84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136" y="252"/>
                </a:moveTo>
                <a:lnTo>
                  <a:pt x="136" y="252"/>
                </a:lnTo>
                <a:lnTo>
                  <a:pt x="138" y="252"/>
                </a:lnTo>
                <a:lnTo>
                  <a:pt x="138" y="252"/>
                </a:lnTo>
                <a:lnTo>
                  <a:pt x="162" y="252"/>
                </a:lnTo>
                <a:lnTo>
                  <a:pt x="162" y="252"/>
                </a:lnTo>
                <a:lnTo>
                  <a:pt x="165" y="251"/>
                </a:lnTo>
                <a:lnTo>
                  <a:pt x="167" y="251"/>
                </a:lnTo>
                <a:lnTo>
                  <a:pt x="167" y="251"/>
                </a:lnTo>
                <a:lnTo>
                  <a:pt x="183" y="251"/>
                </a:lnTo>
                <a:lnTo>
                  <a:pt x="183" y="251"/>
                </a:lnTo>
                <a:lnTo>
                  <a:pt x="190" y="251"/>
                </a:lnTo>
                <a:lnTo>
                  <a:pt x="190" y="251"/>
                </a:lnTo>
                <a:lnTo>
                  <a:pt x="189" y="249"/>
                </a:lnTo>
                <a:lnTo>
                  <a:pt x="187" y="249"/>
                </a:lnTo>
                <a:lnTo>
                  <a:pt x="187" y="249"/>
                </a:lnTo>
                <a:lnTo>
                  <a:pt x="138" y="251"/>
                </a:lnTo>
                <a:lnTo>
                  <a:pt x="138" y="251"/>
                </a:lnTo>
                <a:lnTo>
                  <a:pt x="136" y="251"/>
                </a:lnTo>
                <a:lnTo>
                  <a:pt x="136" y="251"/>
                </a:lnTo>
                <a:lnTo>
                  <a:pt x="136" y="252"/>
                </a:lnTo>
                <a:lnTo>
                  <a:pt x="136" y="252"/>
                </a:lnTo>
                <a:close/>
                <a:moveTo>
                  <a:pt x="294" y="79"/>
                </a:moveTo>
                <a:lnTo>
                  <a:pt x="294" y="79"/>
                </a:lnTo>
                <a:lnTo>
                  <a:pt x="302" y="80"/>
                </a:lnTo>
                <a:lnTo>
                  <a:pt x="302" y="80"/>
                </a:lnTo>
                <a:lnTo>
                  <a:pt x="311" y="80"/>
                </a:lnTo>
                <a:lnTo>
                  <a:pt x="311" y="80"/>
                </a:lnTo>
                <a:lnTo>
                  <a:pt x="321" y="79"/>
                </a:lnTo>
                <a:lnTo>
                  <a:pt x="321" y="79"/>
                </a:lnTo>
                <a:lnTo>
                  <a:pt x="329" y="79"/>
                </a:lnTo>
                <a:lnTo>
                  <a:pt x="329" y="79"/>
                </a:lnTo>
                <a:lnTo>
                  <a:pt x="338" y="79"/>
                </a:lnTo>
                <a:lnTo>
                  <a:pt x="338" y="79"/>
                </a:lnTo>
                <a:lnTo>
                  <a:pt x="337" y="77"/>
                </a:lnTo>
                <a:lnTo>
                  <a:pt x="337" y="77"/>
                </a:lnTo>
                <a:lnTo>
                  <a:pt x="295" y="77"/>
                </a:lnTo>
                <a:lnTo>
                  <a:pt x="295" y="77"/>
                </a:lnTo>
                <a:lnTo>
                  <a:pt x="294" y="79"/>
                </a:lnTo>
                <a:lnTo>
                  <a:pt x="294" y="79"/>
                </a:lnTo>
                <a:close/>
                <a:moveTo>
                  <a:pt x="202" y="273"/>
                </a:moveTo>
                <a:lnTo>
                  <a:pt x="202" y="273"/>
                </a:lnTo>
                <a:lnTo>
                  <a:pt x="202" y="273"/>
                </a:lnTo>
                <a:lnTo>
                  <a:pt x="202" y="273"/>
                </a:lnTo>
                <a:lnTo>
                  <a:pt x="226" y="269"/>
                </a:lnTo>
                <a:lnTo>
                  <a:pt x="226" y="269"/>
                </a:lnTo>
                <a:lnTo>
                  <a:pt x="226" y="266"/>
                </a:lnTo>
                <a:lnTo>
                  <a:pt x="226" y="266"/>
                </a:lnTo>
                <a:lnTo>
                  <a:pt x="202" y="273"/>
                </a:lnTo>
                <a:lnTo>
                  <a:pt x="202" y="273"/>
                </a:lnTo>
                <a:close/>
                <a:moveTo>
                  <a:pt x="334" y="151"/>
                </a:moveTo>
                <a:lnTo>
                  <a:pt x="334" y="151"/>
                </a:lnTo>
                <a:lnTo>
                  <a:pt x="335" y="151"/>
                </a:lnTo>
                <a:lnTo>
                  <a:pt x="335" y="151"/>
                </a:lnTo>
                <a:lnTo>
                  <a:pt x="354" y="148"/>
                </a:lnTo>
                <a:lnTo>
                  <a:pt x="354" y="148"/>
                </a:lnTo>
                <a:lnTo>
                  <a:pt x="359" y="147"/>
                </a:lnTo>
                <a:lnTo>
                  <a:pt x="359" y="147"/>
                </a:lnTo>
                <a:lnTo>
                  <a:pt x="358" y="147"/>
                </a:lnTo>
                <a:lnTo>
                  <a:pt x="355" y="148"/>
                </a:lnTo>
                <a:lnTo>
                  <a:pt x="355" y="148"/>
                </a:lnTo>
                <a:lnTo>
                  <a:pt x="354" y="148"/>
                </a:lnTo>
                <a:lnTo>
                  <a:pt x="354" y="148"/>
                </a:lnTo>
                <a:lnTo>
                  <a:pt x="349" y="147"/>
                </a:lnTo>
                <a:lnTo>
                  <a:pt x="349" y="147"/>
                </a:lnTo>
                <a:lnTo>
                  <a:pt x="335" y="147"/>
                </a:lnTo>
                <a:lnTo>
                  <a:pt x="335" y="147"/>
                </a:lnTo>
                <a:lnTo>
                  <a:pt x="334" y="147"/>
                </a:lnTo>
                <a:lnTo>
                  <a:pt x="334" y="147"/>
                </a:lnTo>
                <a:lnTo>
                  <a:pt x="335" y="150"/>
                </a:lnTo>
                <a:lnTo>
                  <a:pt x="334" y="151"/>
                </a:lnTo>
                <a:lnTo>
                  <a:pt x="334" y="151"/>
                </a:lnTo>
                <a:close/>
                <a:moveTo>
                  <a:pt x="260" y="180"/>
                </a:moveTo>
                <a:lnTo>
                  <a:pt x="260" y="180"/>
                </a:lnTo>
                <a:lnTo>
                  <a:pt x="246" y="180"/>
                </a:lnTo>
                <a:lnTo>
                  <a:pt x="231" y="182"/>
                </a:lnTo>
                <a:lnTo>
                  <a:pt x="231" y="182"/>
                </a:lnTo>
                <a:lnTo>
                  <a:pt x="248" y="182"/>
                </a:lnTo>
                <a:lnTo>
                  <a:pt x="248" y="182"/>
                </a:lnTo>
                <a:lnTo>
                  <a:pt x="254" y="181"/>
                </a:lnTo>
                <a:lnTo>
                  <a:pt x="260" y="180"/>
                </a:lnTo>
                <a:lnTo>
                  <a:pt x="260" y="180"/>
                </a:lnTo>
                <a:lnTo>
                  <a:pt x="260" y="180"/>
                </a:lnTo>
                <a:lnTo>
                  <a:pt x="260" y="180"/>
                </a:lnTo>
                <a:close/>
                <a:moveTo>
                  <a:pt x="28" y="59"/>
                </a:moveTo>
                <a:lnTo>
                  <a:pt x="28" y="59"/>
                </a:lnTo>
                <a:lnTo>
                  <a:pt x="28" y="60"/>
                </a:lnTo>
                <a:lnTo>
                  <a:pt x="28" y="60"/>
                </a:lnTo>
                <a:lnTo>
                  <a:pt x="35" y="59"/>
                </a:lnTo>
                <a:lnTo>
                  <a:pt x="35" y="59"/>
                </a:lnTo>
                <a:lnTo>
                  <a:pt x="51" y="57"/>
                </a:lnTo>
                <a:lnTo>
                  <a:pt x="51" y="57"/>
                </a:lnTo>
                <a:lnTo>
                  <a:pt x="69" y="56"/>
                </a:lnTo>
                <a:lnTo>
                  <a:pt x="69" y="56"/>
                </a:lnTo>
                <a:lnTo>
                  <a:pt x="75" y="54"/>
                </a:lnTo>
                <a:lnTo>
                  <a:pt x="75" y="54"/>
                </a:lnTo>
                <a:lnTo>
                  <a:pt x="75" y="54"/>
                </a:lnTo>
                <a:lnTo>
                  <a:pt x="74" y="54"/>
                </a:lnTo>
                <a:lnTo>
                  <a:pt x="74" y="54"/>
                </a:lnTo>
                <a:lnTo>
                  <a:pt x="61" y="56"/>
                </a:lnTo>
                <a:lnTo>
                  <a:pt x="61" y="56"/>
                </a:lnTo>
                <a:lnTo>
                  <a:pt x="35" y="59"/>
                </a:lnTo>
                <a:lnTo>
                  <a:pt x="35" y="59"/>
                </a:lnTo>
                <a:lnTo>
                  <a:pt x="28" y="59"/>
                </a:lnTo>
                <a:lnTo>
                  <a:pt x="28" y="59"/>
                </a:lnTo>
                <a:close/>
                <a:moveTo>
                  <a:pt x="138" y="114"/>
                </a:moveTo>
                <a:lnTo>
                  <a:pt x="138" y="114"/>
                </a:lnTo>
                <a:lnTo>
                  <a:pt x="132" y="116"/>
                </a:lnTo>
                <a:lnTo>
                  <a:pt x="132" y="116"/>
                </a:lnTo>
                <a:lnTo>
                  <a:pt x="99" y="117"/>
                </a:lnTo>
                <a:lnTo>
                  <a:pt x="99" y="117"/>
                </a:lnTo>
                <a:lnTo>
                  <a:pt x="85" y="118"/>
                </a:lnTo>
                <a:lnTo>
                  <a:pt x="85" y="118"/>
                </a:lnTo>
                <a:lnTo>
                  <a:pt x="84" y="118"/>
                </a:lnTo>
                <a:lnTo>
                  <a:pt x="84" y="118"/>
                </a:lnTo>
                <a:lnTo>
                  <a:pt x="82" y="118"/>
                </a:lnTo>
                <a:lnTo>
                  <a:pt x="82" y="118"/>
                </a:lnTo>
                <a:lnTo>
                  <a:pt x="81" y="118"/>
                </a:lnTo>
                <a:lnTo>
                  <a:pt x="81" y="118"/>
                </a:lnTo>
                <a:lnTo>
                  <a:pt x="81" y="120"/>
                </a:lnTo>
                <a:lnTo>
                  <a:pt x="81" y="120"/>
                </a:lnTo>
                <a:lnTo>
                  <a:pt x="109" y="117"/>
                </a:lnTo>
                <a:lnTo>
                  <a:pt x="138" y="114"/>
                </a:lnTo>
                <a:lnTo>
                  <a:pt x="138" y="114"/>
                </a:lnTo>
                <a:close/>
                <a:moveTo>
                  <a:pt x="133" y="251"/>
                </a:moveTo>
                <a:lnTo>
                  <a:pt x="133" y="251"/>
                </a:lnTo>
                <a:lnTo>
                  <a:pt x="130" y="251"/>
                </a:lnTo>
                <a:lnTo>
                  <a:pt x="130" y="251"/>
                </a:lnTo>
                <a:lnTo>
                  <a:pt x="129" y="251"/>
                </a:lnTo>
                <a:lnTo>
                  <a:pt x="129" y="251"/>
                </a:lnTo>
                <a:lnTo>
                  <a:pt x="103" y="252"/>
                </a:lnTo>
                <a:lnTo>
                  <a:pt x="103" y="252"/>
                </a:lnTo>
                <a:lnTo>
                  <a:pt x="102" y="252"/>
                </a:lnTo>
                <a:lnTo>
                  <a:pt x="102" y="252"/>
                </a:lnTo>
                <a:lnTo>
                  <a:pt x="103" y="252"/>
                </a:lnTo>
                <a:lnTo>
                  <a:pt x="103" y="252"/>
                </a:lnTo>
                <a:lnTo>
                  <a:pt x="105" y="252"/>
                </a:lnTo>
                <a:lnTo>
                  <a:pt x="105" y="252"/>
                </a:lnTo>
                <a:lnTo>
                  <a:pt x="108" y="252"/>
                </a:lnTo>
                <a:lnTo>
                  <a:pt x="108" y="252"/>
                </a:lnTo>
                <a:lnTo>
                  <a:pt x="130" y="252"/>
                </a:lnTo>
                <a:lnTo>
                  <a:pt x="130" y="252"/>
                </a:lnTo>
                <a:lnTo>
                  <a:pt x="132" y="252"/>
                </a:lnTo>
                <a:lnTo>
                  <a:pt x="132" y="252"/>
                </a:lnTo>
                <a:lnTo>
                  <a:pt x="133" y="252"/>
                </a:lnTo>
                <a:lnTo>
                  <a:pt x="133" y="252"/>
                </a:lnTo>
                <a:lnTo>
                  <a:pt x="133" y="251"/>
                </a:lnTo>
                <a:lnTo>
                  <a:pt x="133" y="251"/>
                </a:lnTo>
                <a:close/>
                <a:moveTo>
                  <a:pt x="285" y="64"/>
                </a:moveTo>
                <a:lnTo>
                  <a:pt x="285" y="64"/>
                </a:lnTo>
                <a:lnTo>
                  <a:pt x="285" y="74"/>
                </a:lnTo>
                <a:lnTo>
                  <a:pt x="285" y="74"/>
                </a:lnTo>
                <a:lnTo>
                  <a:pt x="288" y="74"/>
                </a:lnTo>
                <a:lnTo>
                  <a:pt x="288" y="74"/>
                </a:lnTo>
                <a:lnTo>
                  <a:pt x="290" y="69"/>
                </a:lnTo>
                <a:lnTo>
                  <a:pt x="288" y="64"/>
                </a:lnTo>
                <a:lnTo>
                  <a:pt x="288" y="64"/>
                </a:lnTo>
                <a:lnTo>
                  <a:pt x="285" y="64"/>
                </a:lnTo>
                <a:lnTo>
                  <a:pt x="285" y="64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67" y="150"/>
                </a:lnTo>
                <a:lnTo>
                  <a:pt x="167" y="150"/>
                </a:lnTo>
                <a:lnTo>
                  <a:pt x="166" y="150"/>
                </a:lnTo>
                <a:lnTo>
                  <a:pt x="166" y="150"/>
                </a:lnTo>
                <a:lnTo>
                  <a:pt x="163" y="148"/>
                </a:lnTo>
                <a:lnTo>
                  <a:pt x="163" y="148"/>
                </a:lnTo>
                <a:lnTo>
                  <a:pt x="163" y="148"/>
                </a:lnTo>
                <a:lnTo>
                  <a:pt x="162" y="148"/>
                </a:lnTo>
                <a:lnTo>
                  <a:pt x="162" y="148"/>
                </a:lnTo>
                <a:lnTo>
                  <a:pt x="142" y="150"/>
                </a:lnTo>
                <a:lnTo>
                  <a:pt x="142" y="150"/>
                </a:lnTo>
                <a:lnTo>
                  <a:pt x="139" y="150"/>
                </a:lnTo>
                <a:lnTo>
                  <a:pt x="139" y="150"/>
                </a:lnTo>
                <a:lnTo>
                  <a:pt x="140" y="151"/>
                </a:lnTo>
                <a:lnTo>
                  <a:pt x="142" y="151"/>
                </a:lnTo>
                <a:lnTo>
                  <a:pt x="142" y="151"/>
                </a:lnTo>
                <a:lnTo>
                  <a:pt x="152" y="151"/>
                </a:lnTo>
                <a:lnTo>
                  <a:pt x="152" y="151"/>
                </a:lnTo>
                <a:lnTo>
                  <a:pt x="166" y="150"/>
                </a:lnTo>
                <a:lnTo>
                  <a:pt x="166" y="150"/>
                </a:lnTo>
                <a:lnTo>
                  <a:pt x="167" y="150"/>
                </a:lnTo>
                <a:lnTo>
                  <a:pt x="167" y="150"/>
                </a:lnTo>
                <a:close/>
                <a:moveTo>
                  <a:pt x="248" y="114"/>
                </a:moveTo>
                <a:lnTo>
                  <a:pt x="248" y="114"/>
                </a:lnTo>
                <a:lnTo>
                  <a:pt x="251" y="114"/>
                </a:lnTo>
                <a:lnTo>
                  <a:pt x="251" y="114"/>
                </a:lnTo>
                <a:lnTo>
                  <a:pt x="275" y="114"/>
                </a:lnTo>
                <a:lnTo>
                  <a:pt x="275" y="114"/>
                </a:lnTo>
                <a:lnTo>
                  <a:pt x="278" y="114"/>
                </a:lnTo>
                <a:lnTo>
                  <a:pt x="278" y="114"/>
                </a:lnTo>
                <a:lnTo>
                  <a:pt x="287" y="113"/>
                </a:lnTo>
                <a:lnTo>
                  <a:pt x="287" y="113"/>
                </a:lnTo>
                <a:lnTo>
                  <a:pt x="288" y="111"/>
                </a:lnTo>
                <a:lnTo>
                  <a:pt x="288" y="111"/>
                </a:lnTo>
                <a:lnTo>
                  <a:pt x="270" y="113"/>
                </a:lnTo>
                <a:lnTo>
                  <a:pt x="248" y="114"/>
                </a:lnTo>
                <a:lnTo>
                  <a:pt x="248" y="114"/>
                </a:lnTo>
                <a:close/>
                <a:moveTo>
                  <a:pt x="325" y="113"/>
                </a:moveTo>
                <a:lnTo>
                  <a:pt x="325" y="113"/>
                </a:lnTo>
                <a:lnTo>
                  <a:pt x="324" y="113"/>
                </a:lnTo>
                <a:lnTo>
                  <a:pt x="324" y="113"/>
                </a:lnTo>
                <a:lnTo>
                  <a:pt x="310" y="111"/>
                </a:lnTo>
                <a:lnTo>
                  <a:pt x="310" y="111"/>
                </a:lnTo>
                <a:lnTo>
                  <a:pt x="298" y="113"/>
                </a:lnTo>
                <a:lnTo>
                  <a:pt x="298" y="113"/>
                </a:lnTo>
                <a:lnTo>
                  <a:pt x="297" y="113"/>
                </a:lnTo>
                <a:lnTo>
                  <a:pt x="297" y="114"/>
                </a:lnTo>
                <a:lnTo>
                  <a:pt x="297" y="114"/>
                </a:lnTo>
                <a:lnTo>
                  <a:pt x="311" y="114"/>
                </a:lnTo>
                <a:lnTo>
                  <a:pt x="325" y="113"/>
                </a:lnTo>
                <a:lnTo>
                  <a:pt x="325" y="113"/>
                </a:lnTo>
                <a:close/>
                <a:moveTo>
                  <a:pt x="38" y="241"/>
                </a:moveTo>
                <a:lnTo>
                  <a:pt x="38" y="241"/>
                </a:lnTo>
                <a:lnTo>
                  <a:pt x="41" y="239"/>
                </a:lnTo>
                <a:lnTo>
                  <a:pt x="41" y="239"/>
                </a:lnTo>
                <a:lnTo>
                  <a:pt x="41" y="228"/>
                </a:lnTo>
                <a:lnTo>
                  <a:pt x="41" y="228"/>
                </a:lnTo>
                <a:lnTo>
                  <a:pt x="38" y="228"/>
                </a:lnTo>
                <a:lnTo>
                  <a:pt x="38" y="228"/>
                </a:lnTo>
                <a:lnTo>
                  <a:pt x="37" y="229"/>
                </a:lnTo>
                <a:lnTo>
                  <a:pt x="37" y="229"/>
                </a:lnTo>
                <a:lnTo>
                  <a:pt x="38" y="241"/>
                </a:lnTo>
                <a:lnTo>
                  <a:pt x="38" y="241"/>
                </a:lnTo>
                <a:close/>
                <a:moveTo>
                  <a:pt x="25" y="164"/>
                </a:moveTo>
                <a:lnTo>
                  <a:pt x="25" y="164"/>
                </a:lnTo>
                <a:lnTo>
                  <a:pt x="24" y="164"/>
                </a:lnTo>
                <a:lnTo>
                  <a:pt x="24" y="164"/>
                </a:lnTo>
                <a:lnTo>
                  <a:pt x="24" y="171"/>
                </a:lnTo>
                <a:lnTo>
                  <a:pt x="24" y="171"/>
                </a:lnTo>
                <a:lnTo>
                  <a:pt x="25" y="178"/>
                </a:lnTo>
                <a:lnTo>
                  <a:pt x="25" y="178"/>
                </a:lnTo>
                <a:lnTo>
                  <a:pt x="25" y="187"/>
                </a:lnTo>
                <a:lnTo>
                  <a:pt x="25" y="187"/>
                </a:lnTo>
                <a:lnTo>
                  <a:pt x="27" y="194"/>
                </a:lnTo>
                <a:lnTo>
                  <a:pt x="27" y="194"/>
                </a:lnTo>
                <a:lnTo>
                  <a:pt x="28" y="201"/>
                </a:lnTo>
                <a:lnTo>
                  <a:pt x="28" y="201"/>
                </a:lnTo>
                <a:lnTo>
                  <a:pt x="25" y="164"/>
                </a:lnTo>
                <a:lnTo>
                  <a:pt x="25" y="164"/>
                </a:lnTo>
                <a:close/>
                <a:moveTo>
                  <a:pt x="10" y="66"/>
                </a:moveTo>
                <a:lnTo>
                  <a:pt x="10" y="66"/>
                </a:lnTo>
                <a:lnTo>
                  <a:pt x="14" y="90"/>
                </a:lnTo>
                <a:lnTo>
                  <a:pt x="14" y="90"/>
                </a:lnTo>
                <a:lnTo>
                  <a:pt x="15" y="89"/>
                </a:lnTo>
                <a:lnTo>
                  <a:pt x="15" y="89"/>
                </a:lnTo>
                <a:lnTo>
                  <a:pt x="11" y="66"/>
                </a:lnTo>
                <a:lnTo>
                  <a:pt x="11" y="66"/>
                </a:lnTo>
                <a:lnTo>
                  <a:pt x="10" y="66"/>
                </a:lnTo>
                <a:lnTo>
                  <a:pt x="10" y="66"/>
                </a:lnTo>
                <a:close/>
                <a:moveTo>
                  <a:pt x="172" y="150"/>
                </a:moveTo>
                <a:lnTo>
                  <a:pt x="172" y="150"/>
                </a:lnTo>
                <a:lnTo>
                  <a:pt x="210" y="147"/>
                </a:lnTo>
                <a:lnTo>
                  <a:pt x="210" y="147"/>
                </a:lnTo>
                <a:lnTo>
                  <a:pt x="210" y="147"/>
                </a:lnTo>
                <a:lnTo>
                  <a:pt x="210" y="147"/>
                </a:lnTo>
                <a:lnTo>
                  <a:pt x="172" y="148"/>
                </a:lnTo>
                <a:lnTo>
                  <a:pt x="172" y="148"/>
                </a:lnTo>
                <a:lnTo>
                  <a:pt x="172" y="150"/>
                </a:lnTo>
                <a:lnTo>
                  <a:pt x="172" y="150"/>
                </a:lnTo>
                <a:close/>
                <a:moveTo>
                  <a:pt x="52" y="87"/>
                </a:moveTo>
                <a:lnTo>
                  <a:pt x="52" y="87"/>
                </a:lnTo>
                <a:lnTo>
                  <a:pt x="52" y="89"/>
                </a:lnTo>
                <a:lnTo>
                  <a:pt x="52" y="89"/>
                </a:lnTo>
                <a:lnTo>
                  <a:pt x="75" y="89"/>
                </a:lnTo>
                <a:lnTo>
                  <a:pt x="75" y="89"/>
                </a:lnTo>
                <a:lnTo>
                  <a:pt x="75" y="86"/>
                </a:lnTo>
                <a:lnTo>
                  <a:pt x="76" y="86"/>
                </a:lnTo>
                <a:lnTo>
                  <a:pt x="76" y="86"/>
                </a:lnTo>
                <a:lnTo>
                  <a:pt x="52" y="87"/>
                </a:lnTo>
                <a:lnTo>
                  <a:pt x="52" y="87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18" y="107"/>
                </a:lnTo>
                <a:lnTo>
                  <a:pt x="17" y="96"/>
                </a:lnTo>
                <a:lnTo>
                  <a:pt x="17" y="96"/>
                </a:lnTo>
                <a:lnTo>
                  <a:pt x="15" y="96"/>
                </a:lnTo>
                <a:lnTo>
                  <a:pt x="15" y="96"/>
                </a:lnTo>
                <a:lnTo>
                  <a:pt x="15" y="97"/>
                </a:lnTo>
                <a:lnTo>
                  <a:pt x="15" y="97"/>
                </a:lnTo>
                <a:lnTo>
                  <a:pt x="17" y="111"/>
                </a:lnTo>
                <a:lnTo>
                  <a:pt x="17" y="111"/>
                </a:lnTo>
                <a:lnTo>
                  <a:pt x="18" y="118"/>
                </a:lnTo>
                <a:lnTo>
                  <a:pt x="18" y="118"/>
                </a:lnTo>
                <a:lnTo>
                  <a:pt x="18" y="118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69" y="280"/>
                </a:moveTo>
                <a:lnTo>
                  <a:pt x="169" y="280"/>
                </a:lnTo>
                <a:lnTo>
                  <a:pt x="209" y="280"/>
                </a:lnTo>
                <a:lnTo>
                  <a:pt x="209" y="280"/>
                </a:lnTo>
                <a:lnTo>
                  <a:pt x="209" y="280"/>
                </a:lnTo>
                <a:lnTo>
                  <a:pt x="209" y="280"/>
                </a:lnTo>
                <a:lnTo>
                  <a:pt x="206" y="280"/>
                </a:lnTo>
                <a:lnTo>
                  <a:pt x="206" y="280"/>
                </a:lnTo>
                <a:lnTo>
                  <a:pt x="173" y="279"/>
                </a:lnTo>
                <a:lnTo>
                  <a:pt x="173" y="279"/>
                </a:lnTo>
                <a:lnTo>
                  <a:pt x="172" y="280"/>
                </a:lnTo>
                <a:lnTo>
                  <a:pt x="172" y="280"/>
                </a:lnTo>
                <a:lnTo>
                  <a:pt x="169" y="280"/>
                </a:lnTo>
                <a:lnTo>
                  <a:pt x="169" y="280"/>
                </a:lnTo>
                <a:close/>
                <a:moveTo>
                  <a:pt x="8" y="60"/>
                </a:moveTo>
                <a:lnTo>
                  <a:pt x="8" y="60"/>
                </a:lnTo>
                <a:lnTo>
                  <a:pt x="11" y="60"/>
                </a:lnTo>
                <a:lnTo>
                  <a:pt x="11" y="60"/>
                </a:lnTo>
                <a:lnTo>
                  <a:pt x="13" y="59"/>
                </a:lnTo>
                <a:lnTo>
                  <a:pt x="13" y="59"/>
                </a:lnTo>
                <a:lnTo>
                  <a:pt x="13" y="57"/>
                </a:lnTo>
                <a:lnTo>
                  <a:pt x="13" y="57"/>
                </a:lnTo>
                <a:lnTo>
                  <a:pt x="8" y="46"/>
                </a:lnTo>
                <a:lnTo>
                  <a:pt x="8" y="46"/>
                </a:lnTo>
                <a:lnTo>
                  <a:pt x="8" y="45"/>
                </a:lnTo>
                <a:lnTo>
                  <a:pt x="8" y="45"/>
                </a:lnTo>
                <a:lnTo>
                  <a:pt x="7" y="45"/>
                </a:lnTo>
                <a:lnTo>
                  <a:pt x="7" y="45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291" y="187"/>
                </a:moveTo>
                <a:lnTo>
                  <a:pt x="291" y="187"/>
                </a:lnTo>
                <a:lnTo>
                  <a:pt x="291" y="187"/>
                </a:lnTo>
                <a:lnTo>
                  <a:pt x="291" y="187"/>
                </a:lnTo>
                <a:lnTo>
                  <a:pt x="290" y="185"/>
                </a:lnTo>
                <a:lnTo>
                  <a:pt x="290" y="185"/>
                </a:lnTo>
                <a:lnTo>
                  <a:pt x="251" y="185"/>
                </a:lnTo>
                <a:lnTo>
                  <a:pt x="251" y="185"/>
                </a:lnTo>
                <a:lnTo>
                  <a:pt x="247" y="187"/>
                </a:lnTo>
                <a:lnTo>
                  <a:pt x="247" y="187"/>
                </a:lnTo>
                <a:lnTo>
                  <a:pt x="291" y="187"/>
                </a:lnTo>
                <a:lnTo>
                  <a:pt x="291" y="187"/>
                </a:lnTo>
                <a:close/>
                <a:moveTo>
                  <a:pt x="227" y="80"/>
                </a:moveTo>
                <a:lnTo>
                  <a:pt x="227" y="80"/>
                </a:lnTo>
                <a:lnTo>
                  <a:pt x="226" y="80"/>
                </a:lnTo>
                <a:lnTo>
                  <a:pt x="226" y="80"/>
                </a:lnTo>
                <a:lnTo>
                  <a:pt x="226" y="80"/>
                </a:lnTo>
                <a:lnTo>
                  <a:pt x="223" y="80"/>
                </a:lnTo>
                <a:lnTo>
                  <a:pt x="223" y="80"/>
                </a:lnTo>
                <a:lnTo>
                  <a:pt x="221" y="80"/>
                </a:lnTo>
                <a:lnTo>
                  <a:pt x="221" y="80"/>
                </a:lnTo>
                <a:lnTo>
                  <a:pt x="202" y="80"/>
                </a:lnTo>
                <a:lnTo>
                  <a:pt x="202" y="80"/>
                </a:lnTo>
                <a:lnTo>
                  <a:pt x="200" y="80"/>
                </a:lnTo>
                <a:lnTo>
                  <a:pt x="200" y="80"/>
                </a:lnTo>
                <a:lnTo>
                  <a:pt x="200" y="81"/>
                </a:lnTo>
                <a:lnTo>
                  <a:pt x="202" y="81"/>
                </a:lnTo>
                <a:lnTo>
                  <a:pt x="202" y="81"/>
                </a:lnTo>
                <a:lnTo>
                  <a:pt x="223" y="80"/>
                </a:lnTo>
                <a:lnTo>
                  <a:pt x="223" y="80"/>
                </a:lnTo>
                <a:lnTo>
                  <a:pt x="227" y="80"/>
                </a:lnTo>
                <a:lnTo>
                  <a:pt x="227" y="80"/>
                </a:lnTo>
                <a:close/>
                <a:moveTo>
                  <a:pt x="261" y="251"/>
                </a:moveTo>
                <a:lnTo>
                  <a:pt x="261" y="251"/>
                </a:lnTo>
                <a:lnTo>
                  <a:pt x="261" y="251"/>
                </a:lnTo>
                <a:lnTo>
                  <a:pt x="261" y="251"/>
                </a:lnTo>
                <a:lnTo>
                  <a:pt x="261" y="249"/>
                </a:lnTo>
                <a:lnTo>
                  <a:pt x="261" y="249"/>
                </a:lnTo>
                <a:lnTo>
                  <a:pt x="261" y="249"/>
                </a:lnTo>
                <a:lnTo>
                  <a:pt x="261" y="249"/>
                </a:lnTo>
                <a:lnTo>
                  <a:pt x="261" y="249"/>
                </a:lnTo>
                <a:lnTo>
                  <a:pt x="261" y="249"/>
                </a:lnTo>
                <a:lnTo>
                  <a:pt x="217" y="249"/>
                </a:lnTo>
                <a:lnTo>
                  <a:pt x="217" y="249"/>
                </a:lnTo>
                <a:lnTo>
                  <a:pt x="216" y="249"/>
                </a:lnTo>
                <a:lnTo>
                  <a:pt x="216" y="249"/>
                </a:lnTo>
                <a:lnTo>
                  <a:pt x="216" y="251"/>
                </a:lnTo>
                <a:lnTo>
                  <a:pt x="216" y="251"/>
                </a:lnTo>
                <a:lnTo>
                  <a:pt x="216" y="251"/>
                </a:lnTo>
                <a:lnTo>
                  <a:pt x="216" y="251"/>
                </a:lnTo>
                <a:lnTo>
                  <a:pt x="261" y="251"/>
                </a:lnTo>
                <a:lnTo>
                  <a:pt x="261" y="251"/>
                </a:lnTo>
                <a:close/>
                <a:moveTo>
                  <a:pt x="258" y="148"/>
                </a:moveTo>
                <a:lnTo>
                  <a:pt x="258" y="148"/>
                </a:lnTo>
                <a:lnTo>
                  <a:pt x="257" y="148"/>
                </a:lnTo>
                <a:lnTo>
                  <a:pt x="257" y="148"/>
                </a:lnTo>
                <a:lnTo>
                  <a:pt x="257" y="148"/>
                </a:lnTo>
                <a:lnTo>
                  <a:pt x="233" y="148"/>
                </a:lnTo>
                <a:lnTo>
                  <a:pt x="233" y="148"/>
                </a:lnTo>
                <a:lnTo>
                  <a:pt x="230" y="148"/>
                </a:lnTo>
                <a:lnTo>
                  <a:pt x="230" y="148"/>
                </a:lnTo>
                <a:lnTo>
                  <a:pt x="230" y="150"/>
                </a:lnTo>
                <a:lnTo>
                  <a:pt x="230" y="150"/>
                </a:lnTo>
                <a:lnTo>
                  <a:pt x="258" y="148"/>
                </a:lnTo>
                <a:lnTo>
                  <a:pt x="258" y="148"/>
                </a:lnTo>
                <a:close/>
                <a:moveTo>
                  <a:pt x="172" y="83"/>
                </a:moveTo>
                <a:lnTo>
                  <a:pt x="172" y="83"/>
                </a:lnTo>
                <a:lnTo>
                  <a:pt x="176" y="83"/>
                </a:lnTo>
                <a:lnTo>
                  <a:pt x="176" y="83"/>
                </a:lnTo>
                <a:lnTo>
                  <a:pt x="193" y="81"/>
                </a:lnTo>
                <a:lnTo>
                  <a:pt x="193" y="81"/>
                </a:lnTo>
                <a:lnTo>
                  <a:pt x="194" y="81"/>
                </a:lnTo>
                <a:lnTo>
                  <a:pt x="194" y="80"/>
                </a:lnTo>
                <a:lnTo>
                  <a:pt x="194" y="80"/>
                </a:lnTo>
                <a:lnTo>
                  <a:pt x="193" y="80"/>
                </a:lnTo>
                <a:lnTo>
                  <a:pt x="193" y="80"/>
                </a:lnTo>
                <a:lnTo>
                  <a:pt x="182" y="81"/>
                </a:lnTo>
                <a:lnTo>
                  <a:pt x="182" y="81"/>
                </a:lnTo>
                <a:lnTo>
                  <a:pt x="173" y="81"/>
                </a:lnTo>
                <a:lnTo>
                  <a:pt x="173" y="81"/>
                </a:lnTo>
                <a:lnTo>
                  <a:pt x="172" y="81"/>
                </a:lnTo>
                <a:lnTo>
                  <a:pt x="172" y="83"/>
                </a:lnTo>
                <a:lnTo>
                  <a:pt x="172" y="83"/>
                </a:lnTo>
                <a:close/>
                <a:moveTo>
                  <a:pt x="160" y="52"/>
                </a:moveTo>
                <a:lnTo>
                  <a:pt x="160" y="52"/>
                </a:lnTo>
                <a:lnTo>
                  <a:pt x="133" y="54"/>
                </a:lnTo>
                <a:lnTo>
                  <a:pt x="133" y="54"/>
                </a:lnTo>
                <a:lnTo>
                  <a:pt x="135" y="54"/>
                </a:lnTo>
                <a:lnTo>
                  <a:pt x="135" y="54"/>
                </a:lnTo>
                <a:lnTo>
                  <a:pt x="153" y="54"/>
                </a:lnTo>
                <a:lnTo>
                  <a:pt x="153" y="54"/>
                </a:lnTo>
                <a:lnTo>
                  <a:pt x="160" y="53"/>
                </a:lnTo>
                <a:lnTo>
                  <a:pt x="160" y="53"/>
                </a:lnTo>
                <a:lnTo>
                  <a:pt x="160" y="53"/>
                </a:lnTo>
                <a:lnTo>
                  <a:pt x="160" y="53"/>
                </a:lnTo>
                <a:lnTo>
                  <a:pt x="160" y="52"/>
                </a:lnTo>
                <a:lnTo>
                  <a:pt x="160" y="52"/>
                </a:lnTo>
                <a:close/>
                <a:moveTo>
                  <a:pt x="288" y="62"/>
                </a:moveTo>
                <a:lnTo>
                  <a:pt x="288" y="62"/>
                </a:lnTo>
                <a:lnTo>
                  <a:pt x="288" y="56"/>
                </a:lnTo>
                <a:lnTo>
                  <a:pt x="285" y="50"/>
                </a:lnTo>
                <a:lnTo>
                  <a:pt x="285" y="50"/>
                </a:lnTo>
                <a:lnTo>
                  <a:pt x="285" y="62"/>
                </a:lnTo>
                <a:lnTo>
                  <a:pt x="285" y="62"/>
                </a:lnTo>
                <a:lnTo>
                  <a:pt x="287" y="62"/>
                </a:lnTo>
                <a:lnTo>
                  <a:pt x="287" y="62"/>
                </a:lnTo>
                <a:lnTo>
                  <a:pt x="288" y="62"/>
                </a:lnTo>
                <a:lnTo>
                  <a:pt x="288" y="62"/>
                </a:lnTo>
                <a:close/>
                <a:moveTo>
                  <a:pt x="362" y="182"/>
                </a:moveTo>
                <a:lnTo>
                  <a:pt x="362" y="182"/>
                </a:lnTo>
                <a:lnTo>
                  <a:pt x="355" y="184"/>
                </a:lnTo>
                <a:lnTo>
                  <a:pt x="355" y="184"/>
                </a:lnTo>
                <a:lnTo>
                  <a:pt x="354" y="185"/>
                </a:lnTo>
                <a:lnTo>
                  <a:pt x="354" y="185"/>
                </a:lnTo>
                <a:lnTo>
                  <a:pt x="351" y="185"/>
                </a:lnTo>
                <a:lnTo>
                  <a:pt x="351" y="185"/>
                </a:lnTo>
                <a:lnTo>
                  <a:pt x="345" y="185"/>
                </a:lnTo>
                <a:lnTo>
                  <a:pt x="345" y="185"/>
                </a:lnTo>
                <a:lnTo>
                  <a:pt x="332" y="187"/>
                </a:lnTo>
                <a:lnTo>
                  <a:pt x="332" y="187"/>
                </a:lnTo>
                <a:lnTo>
                  <a:pt x="334" y="187"/>
                </a:lnTo>
                <a:lnTo>
                  <a:pt x="334" y="187"/>
                </a:lnTo>
                <a:lnTo>
                  <a:pt x="361" y="185"/>
                </a:lnTo>
                <a:lnTo>
                  <a:pt x="361" y="185"/>
                </a:lnTo>
                <a:lnTo>
                  <a:pt x="362" y="185"/>
                </a:lnTo>
                <a:lnTo>
                  <a:pt x="362" y="185"/>
                </a:lnTo>
                <a:lnTo>
                  <a:pt x="362" y="182"/>
                </a:lnTo>
                <a:lnTo>
                  <a:pt x="362" y="182"/>
                </a:lnTo>
                <a:close/>
                <a:moveTo>
                  <a:pt x="256" y="283"/>
                </a:moveTo>
                <a:lnTo>
                  <a:pt x="256" y="283"/>
                </a:lnTo>
                <a:lnTo>
                  <a:pt x="256" y="283"/>
                </a:lnTo>
                <a:lnTo>
                  <a:pt x="256" y="283"/>
                </a:lnTo>
                <a:lnTo>
                  <a:pt x="254" y="283"/>
                </a:lnTo>
                <a:lnTo>
                  <a:pt x="254" y="283"/>
                </a:lnTo>
                <a:lnTo>
                  <a:pt x="238" y="283"/>
                </a:lnTo>
                <a:lnTo>
                  <a:pt x="238" y="283"/>
                </a:lnTo>
                <a:lnTo>
                  <a:pt x="238" y="283"/>
                </a:lnTo>
                <a:lnTo>
                  <a:pt x="238" y="283"/>
                </a:lnTo>
                <a:lnTo>
                  <a:pt x="236" y="283"/>
                </a:lnTo>
                <a:lnTo>
                  <a:pt x="234" y="283"/>
                </a:lnTo>
                <a:lnTo>
                  <a:pt x="234" y="283"/>
                </a:lnTo>
                <a:lnTo>
                  <a:pt x="234" y="283"/>
                </a:lnTo>
                <a:lnTo>
                  <a:pt x="234" y="283"/>
                </a:lnTo>
                <a:lnTo>
                  <a:pt x="234" y="285"/>
                </a:lnTo>
                <a:lnTo>
                  <a:pt x="234" y="285"/>
                </a:lnTo>
                <a:lnTo>
                  <a:pt x="256" y="283"/>
                </a:lnTo>
                <a:lnTo>
                  <a:pt x="256" y="283"/>
                </a:lnTo>
                <a:close/>
                <a:moveTo>
                  <a:pt x="322" y="189"/>
                </a:moveTo>
                <a:lnTo>
                  <a:pt x="322" y="189"/>
                </a:lnTo>
                <a:lnTo>
                  <a:pt x="322" y="189"/>
                </a:lnTo>
                <a:lnTo>
                  <a:pt x="322" y="189"/>
                </a:lnTo>
                <a:lnTo>
                  <a:pt x="302" y="189"/>
                </a:lnTo>
                <a:lnTo>
                  <a:pt x="302" y="189"/>
                </a:lnTo>
                <a:lnTo>
                  <a:pt x="304" y="191"/>
                </a:lnTo>
                <a:lnTo>
                  <a:pt x="304" y="191"/>
                </a:lnTo>
                <a:lnTo>
                  <a:pt x="304" y="192"/>
                </a:lnTo>
                <a:lnTo>
                  <a:pt x="304" y="192"/>
                </a:lnTo>
                <a:lnTo>
                  <a:pt x="322" y="189"/>
                </a:lnTo>
                <a:lnTo>
                  <a:pt x="322" y="189"/>
                </a:lnTo>
                <a:close/>
                <a:moveTo>
                  <a:pt x="230" y="80"/>
                </a:moveTo>
                <a:lnTo>
                  <a:pt x="230" y="80"/>
                </a:lnTo>
                <a:lnTo>
                  <a:pt x="231" y="80"/>
                </a:lnTo>
                <a:lnTo>
                  <a:pt x="231" y="80"/>
                </a:lnTo>
                <a:lnTo>
                  <a:pt x="254" y="80"/>
                </a:lnTo>
                <a:lnTo>
                  <a:pt x="254" y="80"/>
                </a:lnTo>
                <a:lnTo>
                  <a:pt x="256" y="80"/>
                </a:lnTo>
                <a:lnTo>
                  <a:pt x="256" y="80"/>
                </a:lnTo>
                <a:lnTo>
                  <a:pt x="256" y="79"/>
                </a:lnTo>
                <a:lnTo>
                  <a:pt x="256" y="79"/>
                </a:lnTo>
                <a:lnTo>
                  <a:pt x="254" y="79"/>
                </a:lnTo>
                <a:lnTo>
                  <a:pt x="254" y="79"/>
                </a:lnTo>
                <a:lnTo>
                  <a:pt x="231" y="79"/>
                </a:lnTo>
                <a:lnTo>
                  <a:pt x="231" y="79"/>
                </a:lnTo>
                <a:lnTo>
                  <a:pt x="230" y="80"/>
                </a:lnTo>
                <a:lnTo>
                  <a:pt x="230" y="80"/>
                </a:lnTo>
                <a:close/>
                <a:moveTo>
                  <a:pt x="223" y="150"/>
                </a:moveTo>
                <a:lnTo>
                  <a:pt x="223" y="150"/>
                </a:lnTo>
                <a:lnTo>
                  <a:pt x="193" y="151"/>
                </a:lnTo>
                <a:lnTo>
                  <a:pt x="193" y="151"/>
                </a:lnTo>
                <a:lnTo>
                  <a:pt x="194" y="151"/>
                </a:lnTo>
                <a:lnTo>
                  <a:pt x="194" y="151"/>
                </a:lnTo>
                <a:lnTo>
                  <a:pt x="217" y="150"/>
                </a:lnTo>
                <a:lnTo>
                  <a:pt x="217" y="150"/>
                </a:lnTo>
                <a:lnTo>
                  <a:pt x="223" y="150"/>
                </a:lnTo>
                <a:lnTo>
                  <a:pt x="223" y="150"/>
                </a:lnTo>
                <a:lnTo>
                  <a:pt x="223" y="150"/>
                </a:lnTo>
                <a:lnTo>
                  <a:pt x="223" y="150"/>
                </a:lnTo>
                <a:lnTo>
                  <a:pt x="223" y="150"/>
                </a:lnTo>
                <a:close/>
                <a:moveTo>
                  <a:pt x="132" y="23"/>
                </a:moveTo>
                <a:lnTo>
                  <a:pt x="132" y="23"/>
                </a:lnTo>
                <a:lnTo>
                  <a:pt x="109" y="25"/>
                </a:lnTo>
                <a:lnTo>
                  <a:pt x="109" y="25"/>
                </a:lnTo>
                <a:lnTo>
                  <a:pt x="132" y="25"/>
                </a:lnTo>
                <a:lnTo>
                  <a:pt x="132" y="25"/>
                </a:lnTo>
                <a:lnTo>
                  <a:pt x="132" y="23"/>
                </a:lnTo>
                <a:lnTo>
                  <a:pt x="132" y="23"/>
                </a:lnTo>
                <a:lnTo>
                  <a:pt x="132" y="23"/>
                </a:lnTo>
                <a:lnTo>
                  <a:pt x="132" y="23"/>
                </a:lnTo>
                <a:close/>
                <a:moveTo>
                  <a:pt x="192" y="50"/>
                </a:move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69" y="52"/>
                </a:lnTo>
                <a:lnTo>
                  <a:pt x="169" y="52"/>
                </a:lnTo>
                <a:lnTo>
                  <a:pt x="169" y="53"/>
                </a:lnTo>
                <a:lnTo>
                  <a:pt x="169" y="53"/>
                </a:lnTo>
                <a:lnTo>
                  <a:pt x="192" y="50"/>
                </a:lnTo>
                <a:lnTo>
                  <a:pt x="192" y="50"/>
                </a:lnTo>
                <a:close/>
                <a:moveTo>
                  <a:pt x="112" y="153"/>
                </a:moveTo>
                <a:lnTo>
                  <a:pt x="112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3"/>
                </a:lnTo>
                <a:lnTo>
                  <a:pt x="112" y="153"/>
                </a:lnTo>
                <a:lnTo>
                  <a:pt x="121" y="153"/>
                </a:lnTo>
                <a:lnTo>
                  <a:pt x="121" y="153"/>
                </a:lnTo>
                <a:lnTo>
                  <a:pt x="133" y="151"/>
                </a:lnTo>
                <a:lnTo>
                  <a:pt x="133" y="151"/>
                </a:lnTo>
                <a:lnTo>
                  <a:pt x="135" y="151"/>
                </a:lnTo>
                <a:lnTo>
                  <a:pt x="136" y="150"/>
                </a:lnTo>
                <a:lnTo>
                  <a:pt x="136" y="150"/>
                </a:lnTo>
                <a:lnTo>
                  <a:pt x="112" y="153"/>
                </a:lnTo>
                <a:lnTo>
                  <a:pt x="112" y="153"/>
                </a:lnTo>
                <a:close/>
                <a:moveTo>
                  <a:pt x="312" y="15"/>
                </a:moveTo>
                <a:lnTo>
                  <a:pt x="312" y="15"/>
                </a:lnTo>
                <a:lnTo>
                  <a:pt x="310" y="15"/>
                </a:lnTo>
                <a:lnTo>
                  <a:pt x="310" y="15"/>
                </a:lnTo>
                <a:lnTo>
                  <a:pt x="311" y="27"/>
                </a:lnTo>
                <a:lnTo>
                  <a:pt x="311" y="27"/>
                </a:lnTo>
                <a:lnTo>
                  <a:pt x="312" y="26"/>
                </a:lnTo>
                <a:lnTo>
                  <a:pt x="312" y="26"/>
                </a:lnTo>
                <a:lnTo>
                  <a:pt x="312" y="26"/>
                </a:lnTo>
                <a:lnTo>
                  <a:pt x="312" y="15"/>
                </a:lnTo>
                <a:lnTo>
                  <a:pt x="312" y="15"/>
                </a:lnTo>
                <a:close/>
                <a:moveTo>
                  <a:pt x="226" y="272"/>
                </a:moveTo>
                <a:lnTo>
                  <a:pt x="226" y="272"/>
                </a:lnTo>
                <a:lnTo>
                  <a:pt x="213" y="275"/>
                </a:lnTo>
                <a:lnTo>
                  <a:pt x="213" y="275"/>
                </a:lnTo>
                <a:lnTo>
                  <a:pt x="213" y="275"/>
                </a:lnTo>
                <a:lnTo>
                  <a:pt x="213" y="275"/>
                </a:lnTo>
                <a:lnTo>
                  <a:pt x="226" y="275"/>
                </a:lnTo>
                <a:lnTo>
                  <a:pt x="226" y="275"/>
                </a:lnTo>
                <a:lnTo>
                  <a:pt x="226" y="273"/>
                </a:lnTo>
                <a:lnTo>
                  <a:pt x="226" y="273"/>
                </a:lnTo>
                <a:lnTo>
                  <a:pt x="226" y="272"/>
                </a:lnTo>
                <a:lnTo>
                  <a:pt x="226" y="272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201"/>
                </a:lnTo>
                <a:lnTo>
                  <a:pt x="44" y="201"/>
                </a:lnTo>
                <a:lnTo>
                  <a:pt x="44" y="218"/>
                </a:lnTo>
                <a:lnTo>
                  <a:pt x="44" y="218"/>
                </a:lnTo>
                <a:lnTo>
                  <a:pt x="45" y="218"/>
                </a:lnTo>
                <a:lnTo>
                  <a:pt x="45" y="218"/>
                </a:lnTo>
                <a:lnTo>
                  <a:pt x="44" y="201"/>
                </a:lnTo>
                <a:lnTo>
                  <a:pt x="44" y="201"/>
                </a:lnTo>
                <a:close/>
                <a:moveTo>
                  <a:pt x="248" y="153"/>
                </a:moveTo>
                <a:lnTo>
                  <a:pt x="248" y="153"/>
                </a:lnTo>
                <a:lnTo>
                  <a:pt x="248" y="153"/>
                </a:lnTo>
                <a:lnTo>
                  <a:pt x="248" y="153"/>
                </a:lnTo>
                <a:lnTo>
                  <a:pt x="217" y="153"/>
                </a:lnTo>
                <a:lnTo>
                  <a:pt x="217" y="153"/>
                </a:lnTo>
                <a:lnTo>
                  <a:pt x="219" y="154"/>
                </a:lnTo>
                <a:lnTo>
                  <a:pt x="219" y="154"/>
                </a:lnTo>
                <a:lnTo>
                  <a:pt x="244" y="153"/>
                </a:lnTo>
                <a:lnTo>
                  <a:pt x="244" y="153"/>
                </a:lnTo>
                <a:lnTo>
                  <a:pt x="248" y="153"/>
                </a:lnTo>
                <a:lnTo>
                  <a:pt x="248" y="153"/>
                </a:lnTo>
                <a:close/>
                <a:moveTo>
                  <a:pt x="315" y="29"/>
                </a:moveTo>
                <a:lnTo>
                  <a:pt x="315" y="29"/>
                </a:lnTo>
                <a:lnTo>
                  <a:pt x="315" y="29"/>
                </a:lnTo>
                <a:lnTo>
                  <a:pt x="315" y="29"/>
                </a:lnTo>
                <a:lnTo>
                  <a:pt x="314" y="42"/>
                </a:lnTo>
                <a:lnTo>
                  <a:pt x="314" y="42"/>
                </a:lnTo>
                <a:lnTo>
                  <a:pt x="315" y="42"/>
                </a:lnTo>
                <a:lnTo>
                  <a:pt x="315" y="42"/>
                </a:lnTo>
                <a:lnTo>
                  <a:pt x="315" y="29"/>
                </a:lnTo>
                <a:lnTo>
                  <a:pt x="315" y="29"/>
                </a:lnTo>
                <a:close/>
                <a:moveTo>
                  <a:pt x="160" y="286"/>
                </a:moveTo>
                <a:lnTo>
                  <a:pt x="160" y="286"/>
                </a:lnTo>
                <a:lnTo>
                  <a:pt x="160" y="285"/>
                </a:lnTo>
                <a:lnTo>
                  <a:pt x="159" y="285"/>
                </a:lnTo>
                <a:lnTo>
                  <a:pt x="159" y="285"/>
                </a:lnTo>
                <a:lnTo>
                  <a:pt x="139" y="286"/>
                </a:lnTo>
                <a:lnTo>
                  <a:pt x="139" y="286"/>
                </a:lnTo>
                <a:lnTo>
                  <a:pt x="139" y="286"/>
                </a:lnTo>
                <a:lnTo>
                  <a:pt x="139" y="286"/>
                </a:lnTo>
                <a:lnTo>
                  <a:pt x="160" y="286"/>
                </a:lnTo>
                <a:lnTo>
                  <a:pt x="160" y="286"/>
                </a:lnTo>
                <a:close/>
                <a:moveTo>
                  <a:pt x="78" y="118"/>
                </a:moveTo>
                <a:lnTo>
                  <a:pt x="78" y="118"/>
                </a:lnTo>
                <a:lnTo>
                  <a:pt x="55" y="121"/>
                </a:lnTo>
                <a:lnTo>
                  <a:pt x="55" y="121"/>
                </a:lnTo>
                <a:lnTo>
                  <a:pt x="57" y="121"/>
                </a:lnTo>
                <a:lnTo>
                  <a:pt x="57" y="121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6" y="120"/>
                </a:lnTo>
                <a:lnTo>
                  <a:pt x="76" y="120"/>
                </a:lnTo>
                <a:lnTo>
                  <a:pt x="78" y="118"/>
                </a:lnTo>
                <a:lnTo>
                  <a:pt x="78" y="118"/>
                </a:lnTo>
                <a:close/>
                <a:moveTo>
                  <a:pt x="101" y="188"/>
                </a:moveTo>
                <a:lnTo>
                  <a:pt x="101" y="188"/>
                </a:lnTo>
                <a:lnTo>
                  <a:pt x="99" y="188"/>
                </a:lnTo>
                <a:lnTo>
                  <a:pt x="99" y="188"/>
                </a:lnTo>
                <a:lnTo>
                  <a:pt x="89" y="188"/>
                </a:lnTo>
                <a:lnTo>
                  <a:pt x="78" y="189"/>
                </a:lnTo>
                <a:lnTo>
                  <a:pt x="78" y="189"/>
                </a:lnTo>
                <a:lnTo>
                  <a:pt x="79" y="189"/>
                </a:lnTo>
                <a:lnTo>
                  <a:pt x="79" y="189"/>
                </a:lnTo>
                <a:lnTo>
                  <a:pt x="96" y="188"/>
                </a:lnTo>
                <a:lnTo>
                  <a:pt x="96" y="188"/>
                </a:lnTo>
                <a:lnTo>
                  <a:pt x="99" y="188"/>
                </a:lnTo>
                <a:lnTo>
                  <a:pt x="99" y="188"/>
                </a:lnTo>
                <a:lnTo>
                  <a:pt x="101" y="188"/>
                </a:lnTo>
                <a:lnTo>
                  <a:pt x="101" y="188"/>
                </a:lnTo>
                <a:close/>
                <a:moveTo>
                  <a:pt x="162" y="182"/>
                </a:moveTo>
                <a:lnTo>
                  <a:pt x="162" y="182"/>
                </a:lnTo>
                <a:lnTo>
                  <a:pt x="162" y="182"/>
                </a:lnTo>
                <a:lnTo>
                  <a:pt x="162" y="182"/>
                </a:lnTo>
                <a:lnTo>
                  <a:pt x="163" y="182"/>
                </a:lnTo>
                <a:lnTo>
                  <a:pt x="163" y="182"/>
                </a:lnTo>
                <a:lnTo>
                  <a:pt x="187" y="182"/>
                </a:lnTo>
                <a:lnTo>
                  <a:pt x="187" y="182"/>
                </a:lnTo>
                <a:lnTo>
                  <a:pt x="187" y="182"/>
                </a:lnTo>
                <a:lnTo>
                  <a:pt x="187" y="182"/>
                </a:lnTo>
                <a:lnTo>
                  <a:pt x="189" y="182"/>
                </a:lnTo>
                <a:lnTo>
                  <a:pt x="189" y="182"/>
                </a:lnTo>
                <a:lnTo>
                  <a:pt x="189" y="181"/>
                </a:lnTo>
                <a:lnTo>
                  <a:pt x="189" y="181"/>
                </a:lnTo>
                <a:lnTo>
                  <a:pt x="162" y="182"/>
                </a:lnTo>
                <a:lnTo>
                  <a:pt x="162" y="182"/>
                </a:lnTo>
                <a:close/>
                <a:moveTo>
                  <a:pt x="197" y="46"/>
                </a:moveTo>
                <a:lnTo>
                  <a:pt x="197" y="46"/>
                </a:lnTo>
                <a:lnTo>
                  <a:pt x="197" y="46"/>
                </a:lnTo>
                <a:lnTo>
                  <a:pt x="199" y="46"/>
                </a:lnTo>
                <a:lnTo>
                  <a:pt x="199" y="46"/>
                </a:lnTo>
                <a:lnTo>
                  <a:pt x="204" y="46"/>
                </a:lnTo>
                <a:lnTo>
                  <a:pt x="204" y="46"/>
                </a:lnTo>
                <a:lnTo>
                  <a:pt x="214" y="46"/>
                </a:lnTo>
                <a:lnTo>
                  <a:pt x="214" y="46"/>
                </a:lnTo>
                <a:lnTo>
                  <a:pt x="197" y="46"/>
                </a:lnTo>
                <a:lnTo>
                  <a:pt x="197" y="46"/>
                </a:lnTo>
                <a:close/>
                <a:moveTo>
                  <a:pt x="264" y="251"/>
                </a:moveTo>
                <a:lnTo>
                  <a:pt x="264" y="251"/>
                </a:lnTo>
                <a:lnTo>
                  <a:pt x="265" y="251"/>
                </a:lnTo>
                <a:lnTo>
                  <a:pt x="265" y="251"/>
                </a:lnTo>
                <a:lnTo>
                  <a:pt x="280" y="251"/>
                </a:lnTo>
                <a:lnTo>
                  <a:pt x="280" y="251"/>
                </a:lnTo>
                <a:lnTo>
                  <a:pt x="283" y="251"/>
                </a:lnTo>
                <a:lnTo>
                  <a:pt x="283" y="251"/>
                </a:lnTo>
                <a:lnTo>
                  <a:pt x="283" y="249"/>
                </a:lnTo>
                <a:lnTo>
                  <a:pt x="283" y="249"/>
                </a:lnTo>
                <a:lnTo>
                  <a:pt x="280" y="249"/>
                </a:lnTo>
                <a:lnTo>
                  <a:pt x="280" y="249"/>
                </a:lnTo>
                <a:lnTo>
                  <a:pt x="277" y="249"/>
                </a:lnTo>
                <a:lnTo>
                  <a:pt x="277" y="249"/>
                </a:lnTo>
                <a:lnTo>
                  <a:pt x="274" y="249"/>
                </a:lnTo>
                <a:lnTo>
                  <a:pt x="274" y="249"/>
                </a:lnTo>
                <a:lnTo>
                  <a:pt x="270" y="249"/>
                </a:lnTo>
                <a:lnTo>
                  <a:pt x="270" y="249"/>
                </a:lnTo>
                <a:lnTo>
                  <a:pt x="267" y="249"/>
                </a:lnTo>
                <a:lnTo>
                  <a:pt x="267" y="249"/>
                </a:lnTo>
                <a:lnTo>
                  <a:pt x="265" y="249"/>
                </a:lnTo>
                <a:lnTo>
                  <a:pt x="264" y="251"/>
                </a:lnTo>
                <a:lnTo>
                  <a:pt x="264" y="251"/>
                </a:lnTo>
                <a:close/>
                <a:moveTo>
                  <a:pt x="307" y="251"/>
                </a:moveTo>
                <a:lnTo>
                  <a:pt x="307" y="251"/>
                </a:lnTo>
                <a:lnTo>
                  <a:pt x="328" y="249"/>
                </a:lnTo>
                <a:lnTo>
                  <a:pt x="328" y="249"/>
                </a:lnTo>
                <a:lnTo>
                  <a:pt x="307" y="249"/>
                </a:lnTo>
                <a:lnTo>
                  <a:pt x="307" y="249"/>
                </a:lnTo>
                <a:lnTo>
                  <a:pt x="307" y="251"/>
                </a:lnTo>
                <a:lnTo>
                  <a:pt x="307" y="251"/>
                </a:lnTo>
                <a:close/>
                <a:moveTo>
                  <a:pt x="223" y="187"/>
                </a:moveTo>
                <a:lnTo>
                  <a:pt x="223" y="187"/>
                </a:lnTo>
                <a:lnTo>
                  <a:pt x="223" y="187"/>
                </a:lnTo>
                <a:lnTo>
                  <a:pt x="223" y="187"/>
                </a:lnTo>
                <a:lnTo>
                  <a:pt x="203" y="187"/>
                </a:lnTo>
                <a:lnTo>
                  <a:pt x="203" y="187"/>
                </a:lnTo>
                <a:lnTo>
                  <a:pt x="203" y="188"/>
                </a:lnTo>
                <a:lnTo>
                  <a:pt x="203" y="188"/>
                </a:lnTo>
                <a:lnTo>
                  <a:pt x="223" y="187"/>
                </a:lnTo>
                <a:lnTo>
                  <a:pt x="223" y="187"/>
                </a:lnTo>
                <a:close/>
                <a:moveTo>
                  <a:pt x="170" y="219"/>
                </a:moveTo>
                <a:lnTo>
                  <a:pt x="170" y="219"/>
                </a:lnTo>
                <a:lnTo>
                  <a:pt x="180" y="218"/>
                </a:lnTo>
                <a:lnTo>
                  <a:pt x="180" y="218"/>
                </a:lnTo>
                <a:lnTo>
                  <a:pt x="190" y="218"/>
                </a:lnTo>
                <a:lnTo>
                  <a:pt x="190" y="218"/>
                </a:lnTo>
                <a:lnTo>
                  <a:pt x="180" y="218"/>
                </a:lnTo>
                <a:lnTo>
                  <a:pt x="170" y="219"/>
                </a:lnTo>
                <a:lnTo>
                  <a:pt x="170" y="219"/>
                </a:lnTo>
                <a:close/>
                <a:moveTo>
                  <a:pt x="334" y="246"/>
                </a:moveTo>
                <a:lnTo>
                  <a:pt x="334" y="246"/>
                </a:lnTo>
                <a:lnTo>
                  <a:pt x="334" y="245"/>
                </a:lnTo>
                <a:lnTo>
                  <a:pt x="334" y="245"/>
                </a:lnTo>
                <a:lnTo>
                  <a:pt x="325" y="246"/>
                </a:lnTo>
                <a:lnTo>
                  <a:pt x="325" y="246"/>
                </a:lnTo>
                <a:lnTo>
                  <a:pt x="325" y="246"/>
                </a:lnTo>
                <a:lnTo>
                  <a:pt x="325" y="246"/>
                </a:lnTo>
                <a:lnTo>
                  <a:pt x="334" y="246"/>
                </a:lnTo>
                <a:lnTo>
                  <a:pt x="334" y="246"/>
                </a:lnTo>
                <a:close/>
                <a:moveTo>
                  <a:pt x="103" y="256"/>
                </a:moveTo>
                <a:lnTo>
                  <a:pt x="103" y="256"/>
                </a:lnTo>
                <a:lnTo>
                  <a:pt x="102" y="256"/>
                </a:lnTo>
                <a:lnTo>
                  <a:pt x="102" y="256"/>
                </a:lnTo>
                <a:lnTo>
                  <a:pt x="102" y="265"/>
                </a:lnTo>
                <a:lnTo>
                  <a:pt x="102" y="272"/>
                </a:lnTo>
                <a:lnTo>
                  <a:pt x="102" y="272"/>
                </a:lnTo>
                <a:lnTo>
                  <a:pt x="103" y="256"/>
                </a:lnTo>
                <a:lnTo>
                  <a:pt x="103" y="256"/>
                </a:lnTo>
                <a:close/>
                <a:moveTo>
                  <a:pt x="202" y="182"/>
                </a:moveTo>
                <a:lnTo>
                  <a:pt x="202" y="182"/>
                </a:lnTo>
                <a:lnTo>
                  <a:pt x="211" y="182"/>
                </a:lnTo>
                <a:lnTo>
                  <a:pt x="211" y="182"/>
                </a:lnTo>
                <a:lnTo>
                  <a:pt x="211" y="181"/>
                </a:lnTo>
                <a:lnTo>
                  <a:pt x="211" y="181"/>
                </a:lnTo>
                <a:lnTo>
                  <a:pt x="204" y="181"/>
                </a:lnTo>
                <a:lnTo>
                  <a:pt x="202" y="182"/>
                </a:lnTo>
                <a:lnTo>
                  <a:pt x="202" y="182"/>
                </a:lnTo>
                <a:close/>
                <a:moveTo>
                  <a:pt x="305" y="209"/>
                </a:moveTo>
                <a:lnTo>
                  <a:pt x="305" y="209"/>
                </a:lnTo>
                <a:lnTo>
                  <a:pt x="315" y="208"/>
                </a:lnTo>
                <a:lnTo>
                  <a:pt x="315" y="208"/>
                </a:lnTo>
                <a:lnTo>
                  <a:pt x="315" y="207"/>
                </a:lnTo>
                <a:lnTo>
                  <a:pt x="315" y="207"/>
                </a:lnTo>
                <a:lnTo>
                  <a:pt x="305" y="208"/>
                </a:lnTo>
                <a:lnTo>
                  <a:pt x="305" y="208"/>
                </a:lnTo>
                <a:lnTo>
                  <a:pt x="305" y="208"/>
                </a:lnTo>
                <a:lnTo>
                  <a:pt x="305" y="208"/>
                </a:lnTo>
                <a:lnTo>
                  <a:pt x="305" y="209"/>
                </a:lnTo>
                <a:lnTo>
                  <a:pt x="305" y="209"/>
                </a:lnTo>
                <a:close/>
                <a:moveTo>
                  <a:pt x="55" y="222"/>
                </a:moveTo>
                <a:lnTo>
                  <a:pt x="55" y="222"/>
                </a:lnTo>
                <a:lnTo>
                  <a:pt x="64" y="222"/>
                </a:lnTo>
                <a:lnTo>
                  <a:pt x="72" y="222"/>
                </a:lnTo>
                <a:lnTo>
                  <a:pt x="72" y="222"/>
                </a:lnTo>
                <a:lnTo>
                  <a:pt x="64" y="222"/>
                </a:lnTo>
                <a:lnTo>
                  <a:pt x="55" y="222"/>
                </a:lnTo>
                <a:lnTo>
                  <a:pt x="55" y="222"/>
                </a:lnTo>
                <a:close/>
                <a:moveTo>
                  <a:pt x="194" y="86"/>
                </a:moveTo>
                <a:lnTo>
                  <a:pt x="194" y="86"/>
                </a:lnTo>
                <a:lnTo>
                  <a:pt x="194" y="86"/>
                </a:lnTo>
                <a:lnTo>
                  <a:pt x="194" y="86"/>
                </a:lnTo>
                <a:lnTo>
                  <a:pt x="176" y="86"/>
                </a:lnTo>
                <a:lnTo>
                  <a:pt x="176" y="86"/>
                </a:lnTo>
                <a:lnTo>
                  <a:pt x="194" y="86"/>
                </a:lnTo>
                <a:lnTo>
                  <a:pt x="194" y="86"/>
                </a:lnTo>
                <a:close/>
                <a:moveTo>
                  <a:pt x="358" y="84"/>
                </a:moveTo>
                <a:lnTo>
                  <a:pt x="358" y="84"/>
                </a:lnTo>
                <a:lnTo>
                  <a:pt x="358" y="83"/>
                </a:lnTo>
                <a:lnTo>
                  <a:pt x="358" y="83"/>
                </a:lnTo>
                <a:lnTo>
                  <a:pt x="345" y="83"/>
                </a:lnTo>
                <a:lnTo>
                  <a:pt x="345" y="83"/>
                </a:lnTo>
                <a:lnTo>
                  <a:pt x="346" y="84"/>
                </a:lnTo>
                <a:lnTo>
                  <a:pt x="346" y="84"/>
                </a:lnTo>
                <a:lnTo>
                  <a:pt x="346" y="84"/>
                </a:lnTo>
                <a:lnTo>
                  <a:pt x="358" y="84"/>
                </a:lnTo>
                <a:lnTo>
                  <a:pt x="358" y="84"/>
                </a:lnTo>
                <a:close/>
                <a:moveTo>
                  <a:pt x="75" y="167"/>
                </a:moveTo>
                <a:lnTo>
                  <a:pt x="75" y="167"/>
                </a:lnTo>
                <a:lnTo>
                  <a:pt x="75" y="165"/>
                </a:lnTo>
                <a:lnTo>
                  <a:pt x="75" y="165"/>
                </a:lnTo>
                <a:lnTo>
                  <a:pt x="75" y="164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0"/>
                </a:lnTo>
                <a:lnTo>
                  <a:pt x="76" y="160"/>
                </a:lnTo>
                <a:lnTo>
                  <a:pt x="75" y="160"/>
                </a:lnTo>
                <a:lnTo>
                  <a:pt x="75" y="160"/>
                </a:lnTo>
                <a:lnTo>
                  <a:pt x="75" y="162"/>
                </a:lnTo>
                <a:lnTo>
                  <a:pt x="75" y="167"/>
                </a:lnTo>
                <a:lnTo>
                  <a:pt x="75" y="167"/>
                </a:lnTo>
                <a:close/>
                <a:moveTo>
                  <a:pt x="21" y="47"/>
                </a:moveTo>
                <a:lnTo>
                  <a:pt x="21" y="47"/>
                </a:lnTo>
                <a:lnTo>
                  <a:pt x="20" y="47"/>
                </a:lnTo>
                <a:lnTo>
                  <a:pt x="20" y="47"/>
                </a:lnTo>
                <a:lnTo>
                  <a:pt x="21" y="53"/>
                </a:lnTo>
                <a:lnTo>
                  <a:pt x="21" y="53"/>
                </a:lnTo>
                <a:lnTo>
                  <a:pt x="21" y="54"/>
                </a:lnTo>
                <a:lnTo>
                  <a:pt x="21" y="54"/>
                </a:lnTo>
                <a:lnTo>
                  <a:pt x="22" y="54"/>
                </a:lnTo>
                <a:lnTo>
                  <a:pt x="22" y="54"/>
                </a:lnTo>
                <a:lnTo>
                  <a:pt x="22" y="53"/>
                </a:lnTo>
                <a:lnTo>
                  <a:pt x="22" y="53"/>
                </a:lnTo>
                <a:lnTo>
                  <a:pt x="21" y="47"/>
                </a:lnTo>
                <a:lnTo>
                  <a:pt x="21" y="47"/>
                </a:lnTo>
                <a:close/>
                <a:moveTo>
                  <a:pt x="57" y="20"/>
                </a:moveTo>
                <a:lnTo>
                  <a:pt x="57" y="20"/>
                </a:lnTo>
                <a:lnTo>
                  <a:pt x="57" y="20"/>
                </a:lnTo>
                <a:lnTo>
                  <a:pt x="57" y="20"/>
                </a:lnTo>
                <a:lnTo>
                  <a:pt x="62" y="20"/>
                </a:lnTo>
                <a:lnTo>
                  <a:pt x="62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9" y="19"/>
                </a:lnTo>
                <a:lnTo>
                  <a:pt x="69" y="19"/>
                </a:lnTo>
                <a:lnTo>
                  <a:pt x="57" y="20"/>
                </a:lnTo>
                <a:lnTo>
                  <a:pt x="57" y="20"/>
                </a:lnTo>
                <a:close/>
                <a:moveTo>
                  <a:pt x="190" y="251"/>
                </a:moveTo>
                <a:lnTo>
                  <a:pt x="190" y="251"/>
                </a:lnTo>
                <a:lnTo>
                  <a:pt x="190" y="251"/>
                </a:lnTo>
                <a:lnTo>
                  <a:pt x="190" y="251"/>
                </a:lnTo>
                <a:lnTo>
                  <a:pt x="206" y="251"/>
                </a:lnTo>
                <a:lnTo>
                  <a:pt x="206" y="251"/>
                </a:lnTo>
                <a:lnTo>
                  <a:pt x="206" y="249"/>
                </a:lnTo>
                <a:lnTo>
                  <a:pt x="206" y="249"/>
                </a:lnTo>
                <a:lnTo>
                  <a:pt x="192" y="249"/>
                </a:lnTo>
                <a:lnTo>
                  <a:pt x="192" y="249"/>
                </a:lnTo>
                <a:lnTo>
                  <a:pt x="190" y="251"/>
                </a:lnTo>
                <a:lnTo>
                  <a:pt x="190" y="251"/>
                </a:lnTo>
                <a:close/>
                <a:moveTo>
                  <a:pt x="335" y="83"/>
                </a:moveTo>
                <a:lnTo>
                  <a:pt x="335" y="83"/>
                </a:lnTo>
                <a:lnTo>
                  <a:pt x="335" y="84"/>
                </a:lnTo>
                <a:lnTo>
                  <a:pt x="335" y="84"/>
                </a:lnTo>
                <a:lnTo>
                  <a:pt x="335" y="84"/>
                </a:lnTo>
                <a:lnTo>
                  <a:pt x="341" y="84"/>
                </a:lnTo>
                <a:lnTo>
                  <a:pt x="341" y="84"/>
                </a:lnTo>
                <a:lnTo>
                  <a:pt x="341" y="83"/>
                </a:lnTo>
                <a:lnTo>
                  <a:pt x="341" y="83"/>
                </a:lnTo>
                <a:lnTo>
                  <a:pt x="335" y="83"/>
                </a:lnTo>
                <a:lnTo>
                  <a:pt x="335" y="83"/>
                </a:lnTo>
                <a:close/>
                <a:moveTo>
                  <a:pt x="263" y="79"/>
                </a:moveTo>
                <a:lnTo>
                  <a:pt x="263" y="79"/>
                </a:lnTo>
                <a:lnTo>
                  <a:pt x="263" y="79"/>
                </a:lnTo>
                <a:lnTo>
                  <a:pt x="263" y="79"/>
                </a:lnTo>
                <a:lnTo>
                  <a:pt x="267" y="79"/>
                </a:lnTo>
                <a:lnTo>
                  <a:pt x="271" y="79"/>
                </a:lnTo>
                <a:lnTo>
                  <a:pt x="271" y="79"/>
                </a:lnTo>
                <a:lnTo>
                  <a:pt x="263" y="79"/>
                </a:lnTo>
                <a:lnTo>
                  <a:pt x="263" y="79"/>
                </a:lnTo>
                <a:lnTo>
                  <a:pt x="263" y="79"/>
                </a:lnTo>
                <a:lnTo>
                  <a:pt x="263" y="79"/>
                </a:lnTo>
                <a:close/>
                <a:moveTo>
                  <a:pt x="291" y="79"/>
                </a:moveTo>
                <a:lnTo>
                  <a:pt x="291" y="79"/>
                </a:lnTo>
                <a:lnTo>
                  <a:pt x="288" y="79"/>
                </a:lnTo>
                <a:lnTo>
                  <a:pt x="288" y="79"/>
                </a:lnTo>
                <a:lnTo>
                  <a:pt x="285" y="79"/>
                </a:lnTo>
                <a:lnTo>
                  <a:pt x="285" y="79"/>
                </a:lnTo>
                <a:lnTo>
                  <a:pt x="284" y="79"/>
                </a:lnTo>
                <a:lnTo>
                  <a:pt x="284" y="79"/>
                </a:lnTo>
                <a:lnTo>
                  <a:pt x="284" y="79"/>
                </a:lnTo>
                <a:lnTo>
                  <a:pt x="291" y="79"/>
                </a:lnTo>
                <a:lnTo>
                  <a:pt x="291" y="79"/>
                </a:lnTo>
                <a:close/>
                <a:moveTo>
                  <a:pt x="38" y="23"/>
                </a:moveTo>
                <a:lnTo>
                  <a:pt x="38" y="23"/>
                </a:lnTo>
                <a:lnTo>
                  <a:pt x="38" y="22"/>
                </a:lnTo>
                <a:lnTo>
                  <a:pt x="37" y="22"/>
                </a:lnTo>
                <a:lnTo>
                  <a:pt x="37" y="22"/>
                </a:lnTo>
                <a:lnTo>
                  <a:pt x="34" y="22"/>
                </a:lnTo>
                <a:lnTo>
                  <a:pt x="34" y="22"/>
                </a:lnTo>
                <a:lnTo>
                  <a:pt x="28" y="23"/>
                </a:lnTo>
                <a:lnTo>
                  <a:pt x="28" y="23"/>
                </a:lnTo>
                <a:lnTo>
                  <a:pt x="28" y="23"/>
                </a:lnTo>
                <a:lnTo>
                  <a:pt x="28" y="23"/>
                </a:lnTo>
                <a:lnTo>
                  <a:pt x="38" y="23"/>
                </a:lnTo>
                <a:lnTo>
                  <a:pt x="38" y="23"/>
                </a:lnTo>
                <a:close/>
                <a:moveTo>
                  <a:pt x="302" y="187"/>
                </a:moveTo>
                <a:lnTo>
                  <a:pt x="302" y="187"/>
                </a:lnTo>
                <a:lnTo>
                  <a:pt x="302" y="187"/>
                </a:lnTo>
                <a:lnTo>
                  <a:pt x="302" y="187"/>
                </a:lnTo>
                <a:lnTo>
                  <a:pt x="321" y="187"/>
                </a:lnTo>
                <a:lnTo>
                  <a:pt x="321" y="187"/>
                </a:lnTo>
                <a:lnTo>
                  <a:pt x="321" y="187"/>
                </a:lnTo>
                <a:lnTo>
                  <a:pt x="321" y="187"/>
                </a:lnTo>
                <a:lnTo>
                  <a:pt x="302" y="187"/>
                </a:lnTo>
                <a:lnTo>
                  <a:pt x="302" y="187"/>
                </a:lnTo>
                <a:close/>
                <a:moveTo>
                  <a:pt x="231" y="261"/>
                </a:moveTo>
                <a:lnTo>
                  <a:pt x="231" y="261"/>
                </a:lnTo>
                <a:lnTo>
                  <a:pt x="231" y="261"/>
                </a:lnTo>
                <a:lnTo>
                  <a:pt x="231" y="261"/>
                </a:lnTo>
                <a:lnTo>
                  <a:pt x="231" y="253"/>
                </a:lnTo>
                <a:lnTo>
                  <a:pt x="231" y="253"/>
                </a:lnTo>
                <a:lnTo>
                  <a:pt x="231" y="253"/>
                </a:lnTo>
                <a:lnTo>
                  <a:pt x="231" y="253"/>
                </a:lnTo>
                <a:lnTo>
                  <a:pt x="231" y="261"/>
                </a:lnTo>
                <a:lnTo>
                  <a:pt x="231" y="261"/>
                </a:lnTo>
                <a:close/>
                <a:moveTo>
                  <a:pt x="277" y="12"/>
                </a:moveTo>
                <a:lnTo>
                  <a:pt x="277" y="12"/>
                </a:lnTo>
                <a:lnTo>
                  <a:pt x="277" y="12"/>
                </a:lnTo>
                <a:lnTo>
                  <a:pt x="277" y="12"/>
                </a:lnTo>
                <a:lnTo>
                  <a:pt x="295" y="12"/>
                </a:lnTo>
                <a:lnTo>
                  <a:pt x="295" y="12"/>
                </a:lnTo>
                <a:lnTo>
                  <a:pt x="295" y="12"/>
                </a:lnTo>
                <a:lnTo>
                  <a:pt x="295" y="12"/>
                </a:lnTo>
                <a:lnTo>
                  <a:pt x="277" y="12"/>
                </a:lnTo>
                <a:lnTo>
                  <a:pt x="277" y="12"/>
                </a:lnTo>
                <a:close/>
                <a:moveTo>
                  <a:pt x="106" y="141"/>
                </a:moveTo>
                <a:lnTo>
                  <a:pt x="106" y="141"/>
                </a:lnTo>
                <a:lnTo>
                  <a:pt x="106" y="141"/>
                </a:lnTo>
                <a:lnTo>
                  <a:pt x="106" y="141"/>
                </a:lnTo>
                <a:lnTo>
                  <a:pt x="106" y="150"/>
                </a:lnTo>
                <a:lnTo>
                  <a:pt x="106" y="150"/>
                </a:lnTo>
                <a:lnTo>
                  <a:pt x="108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41"/>
                </a:lnTo>
                <a:lnTo>
                  <a:pt x="106" y="141"/>
                </a:lnTo>
                <a:close/>
                <a:moveTo>
                  <a:pt x="37" y="289"/>
                </a:moveTo>
                <a:lnTo>
                  <a:pt x="37" y="289"/>
                </a:lnTo>
                <a:lnTo>
                  <a:pt x="40" y="289"/>
                </a:lnTo>
                <a:lnTo>
                  <a:pt x="40" y="289"/>
                </a:lnTo>
                <a:lnTo>
                  <a:pt x="40" y="288"/>
                </a:lnTo>
                <a:lnTo>
                  <a:pt x="40" y="288"/>
                </a:lnTo>
                <a:lnTo>
                  <a:pt x="37" y="288"/>
                </a:lnTo>
                <a:lnTo>
                  <a:pt x="37" y="288"/>
                </a:lnTo>
                <a:lnTo>
                  <a:pt x="37" y="289"/>
                </a:lnTo>
                <a:lnTo>
                  <a:pt x="37" y="289"/>
                </a:lnTo>
                <a:close/>
                <a:moveTo>
                  <a:pt x="226" y="74"/>
                </a:moveTo>
                <a:lnTo>
                  <a:pt x="226" y="74"/>
                </a:lnTo>
                <a:lnTo>
                  <a:pt x="226" y="63"/>
                </a:lnTo>
                <a:lnTo>
                  <a:pt x="226" y="63"/>
                </a:lnTo>
                <a:lnTo>
                  <a:pt x="226" y="69"/>
                </a:lnTo>
                <a:lnTo>
                  <a:pt x="226" y="74"/>
                </a:lnTo>
                <a:lnTo>
                  <a:pt x="226" y="74"/>
                </a:lnTo>
                <a:close/>
                <a:moveTo>
                  <a:pt x="88" y="19"/>
                </a:moveTo>
                <a:lnTo>
                  <a:pt x="88" y="19"/>
                </a:lnTo>
                <a:lnTo>
                  <a:pt x="88" y="19"/>
                </a:lnTo>
                <a:lnTo>
                  <a:pt x="88" y="19"/>
                </a:lnTo>
                <a:lnTo>
                  <a:pt x="78" y="19"/>
                </a:lnTo>
                <a:lnTo>
                  <a:pt x="78" y="19"/>
                </a:lnTo>
                <a:lnTo>
                  <a:pt x="78" y="19"/>
                </a:lnTo>
                <a:lnTo>
                  <a:pt x="78" y="19"/>
                </a:lnTo>
                <a:lnTo>
                  <a:pt x="78" y="19"/>
                </a:lnTo>
                <a:lnTo>
                  <a:pt x="78" y="19"/>
                </a:lnTo>
                <a:lnTo>
                  <a:pt x="88" y="19"/>
                </a:lnTo>
                <a:lnTo>
                  <a:pt x="88" y="19"/>
                </a:lnTo>
                <a:close/>
                <a:moveTo>
                  <a:pt x="49" y="288"/>
                </a:moveTo>
                <a:lnTo>
                  <a:pt x="49" y="288"/>
                </a:lnTo>
                <a:lnTo>
                  <a:pt x="49" y="288"/>
                </a:lnTo>
                <a:lnTo>
                  <a:pt x="49" y="288"/>
                </a:lnTo>
                <a:lnTo>
                  <a:pt x="44" y="288"/>
                </a:lnTo>
                <a:lnTo>
                  <a:pt x="44" y="288"/>
                </a:lnTo>
                <a:lnTo>
                  <a:pt x="44" y="289"/>
                </a:lnTo>
                <a:lnTo>
                  <a:pt x="44" y="289"/>
                </a:lnTo>
                <a:lnTo>
                  <a:pt x="49" y="288"/>
                </a:lnTo>
                <a:lnTo>
                  <a:pt x="49" y="288"/>
                </a:lnTo>
                <a:close/>
                <a:moveTo>
                  <a:pt x="295" y="192"/>
                </a:moveTo>
                <a:lnTo>
                  <a:pt x="295" y="192"/>
                </a:lnTo>
                <a:lnTo>
                  <a:pt x="297" y="191"/>
                </a:lnTo>
                <a:lnTo>
                  <a:pt x="297" y="189"/>
                </a:lnTo>
                <a:lnTo>
                  <a:pt x="297" y="189"/>
                </a:lnTo>
                <a:lnTo>
                  <a:pt x="295" y="189"/>
                </a:lnTo>
                <a:lnTo>
                  <a:pt x="295" y="189"/>
                </a:lnTo>
                <a:lnTo>
                  <a:pt x="295" y="192"/>
                </a:lnTo>
                <a:lnTo>
                  <a:pt x="295" y="192"/>
                </a:lnTo>
                <a:close/>
                <a:moveTo>
                  <a:pt x="224" y="212"/>
                </a:moveTo>
                <a:lnTo>
                  <a:pt x="224" y="212"/>
                </a:lnTo>
                <a:lnTo>
                  <a:pt x="224" y="211"/>
                </a:lnTo>
                <a:lnTo>
                  <a:pt x="224" y="211"/>
                </a:lnTo>
                <a:lnTo>
                  <a:pt x="219" y="212"/>
                </a:lnTo>
                <a:lnTo>
                  <a:pt x="219" y="212"/>
                </a:lnTo>
                <a:lnTo>
                  <a:pt x="219" y="212"/>
                </a:lnTo>
                <a:lnTo>
                  <a:pt x="219" y="212"/>
                </a:lnTo>
                <a:lnTo>
                  <a:pt x="221" y="212"/>
                </a:lnTo>
                <a:lnTo>
                  <a:pt x="221" y="212"/>
                </a:lnTo>
                <a:lnTo>
                  <a:pt x="224" y="212"/>
                </a:lnTo>
                <a:lnTo>
                  <a:pt x="224" y="212"/>
                </a:lnTo>
                <a:close/>
                <a:moveTo>
                  <a:pt x="37" y="282"/>
                </a:moveTo>
                <a:lnTo>
                  <a:pt x="37" y="282"/>
                </a:lnTo>
                <a:lnTo>
                  <a:pt x="37" y="283"/>
                </a:lnTo>
                <a:lnTo>
                  <a:pt x="37" y="283"/>
                </a:lnTo>
                <a:lnTo>
                  <a:pt x="38" y="285"/>
                </a:lnTo>
                <a:lnTo>
                  <a:pt x="38" y="285"/>
                </a:lnTo>
                <a:lnTo>
                  <a:pt x="38" y="282"/>
                </a:lnTo>
                <a:lnTo>
                  <a:pt x="37" y="282"/>
                </a:lnTo>
                <a:lnTo>
                  <a:pt x="37" y="282"/>
                </a:lnTo>
                <a:close/>
                <a:moveTo>
                  <a:pt x="194" y="245"/>
                </a:moveTo>
                <a:lnTo>
                  <a:pt x="194" y="245"/>
                </a:lnTo>
                <a:lnTo>
                  <a:pt x="192" y="245"/>
                </a:lnTo>
                <a:lnTo>
                  <a:pt x="192" y="245"/>
                </a:lnTo>
                <a:lnTo>
                  <a:pt x="192" y="246"/>
                </a:lnTo>
                <a:lnTo>
                  <a:pt x="192" y="246"/>
                </a:lnTo>
                <a:lnTo>
                  <a:pt x="194" y="246"/>
                </a:lnTo>
                <a:lnTo>
                  <a:pt x="194" y="246"/>
                </a:lnTo>
                <a:lnTo>
                  <a:pt x="194" y="245"/>
                </a:lnTo>
                <a:lnTo>
                  <a:pt x="194" y="245"/>
                </a:lnTo>
                <a:close/>
                <a:moveTo>
                  <a:pt x="28" y="226"/>
                </a:moveTo>
                <a:lnTo>
                  <a:pt x="28" y="226"/>
                </a:lnTo>
                <a:lnTo>
                  <a:pt x="28" y="225"/>
                </a:lnTo>
                <a:lnTo>
                  <a:pt x="28" y="221"/>
                </a:lnTo>
                <a:lnTo>
                  <a:pt x="28" y="221"/>
                </a:lnTo>
                <a:lnTo>
                  <a:pt x="28" y="226"/>
                </a:lnTo>
                <a:lnTo>
                  <a:pt x="28" y="226"/>
                </a:lnTo>
                <a:close/>
                <a:moveTo>
                  <a:pt x="227" y="207"/>
                </a:moveTo>
                <a:lnTo>
                  <a:pt x="227" y="207"/>
                </a:lnTo>
                <a:lnTo>
                  <a:pt x="229" y="205"/>
                </a:lnTo>
                <a:lnTo>
                  <a:pt x="227" y="201"/>
                </a:lnTo>
                <a:lnTo>
                  <a:pt x="227" y="201"/>
                </a:lnTo>
                <a:lnTo>
                  <a:pt x="227" y="207"/>
                </a:lnTo>
                <a:lnTo>
                  <a:pt x="227" y="207"/>
                </a:lnTo>
                <a:close/>
                <a:moveTo>
                  <a:pt x="206" y="50"/>
                </a:moveTo>
                <a:lnTo>
                  <a:pt x="206" y="50"/>
                </a:lnTo>
                <a:lnTo>
                  <a:pt x="206" y="50"/>
                </a:lnTo>
                <a:lnTo>
                  <a:pt x="206" y="50"/>
                </a:lnTo>
                <a:lnTo>
                  <a:pt x="197" y="50"/>
                </a:lnTo>
                <a:lnTo>
                  <a:pt x="197" y="50"/>
                </a:lnTo>
                <a:lnTo>
                  <a:pt x="197" y="50"/>
                </a:lnTo>
                <a:lnTo>
                  <a:pt x="197" y="50"/>
                </a:lnTo>
                <a:lnTo>
                  <a:pt x="206" y="50"/>
                </a:lnTo>
                <a:lnTo>
                  <a:pt x="206" y="50"/>
                </a:lnTo>
                <a:close/>
                <a:moveTo>
                  <a:pt x="96" y="252"/>
                </a:moveTo>
                <a:lnTo>
                  <a:pt x="96" y="252"/>
                </a:lnTo>
                <a:lnTo>
                  <a:pt x="96" y="252"/>
                </a:lnTo>
                <a:lnTo>
                  <a:pt x="96" y="252"/>
                </a:lnTo>
                <a:lnTo>
                  <a:pt x="94" y="252"/>
                </a:lnTo>
                <a:lnTo>
                  <a:pt x="94" y="252"/>
                </a:lnTo>
                <a:lnTo>
                  <a:pt x="91" y="252"/>
                </a:lnTo>
                <a:lnTo>
                  <a:pt x="91" y="252"/>
                </a:lnTo>
                <a:lnTo>
                  <a:pt x="96" y="252"/>
                </a:lnTo>
                <a:lnTo>
                  <a:pt x="96" y="252"/>
                </a:lnTo>
                <a:close/>
                <a:moveTo>
                  <a:pt x="192" y="157"/>
                </a:moveTo>
                <a:lnTo>
                  <a:pt x="192" y="157"/>
                </a:lnTo>
                <a:lnTo>
                  <a:pt x="190" y="157"/>
                </a:lnTo>
                <a:lnTo>
                  <a:pt x="190" y="160"/>
                </a:lnTo>
                <a:lnTo>
                  <a:pt x="190" y="160"/>
                </a:lnTo>
                <a:lnTo>
                  <a:pt x="190" y="162"/>
                </a:lnTo>
                <a:lnTo>
                  <a:pt x="190" y="162"/>
                </a:lnTo>
                <a:lnTo>
                  <a:pt x="190" y="162"/>
                </a:lnTo>
                <a:lnTo>
                  <a:pt x="190" y="162"/>
                </a:lnTo>
                <a:lnTo>
                  <a:pt x="192" y="157"/>
                </a:lnTo>
                <a:lnTo>
                  <a:pt x="192" y="157"/>
                </a:lnTo>
                <a:close/>
                <a:moveTo>
                  <a:pt x="292" y="140"/>
                </a:moveTo>
                <a:lnTo>
                  <a:pt x="292" y="140"/>
                </a:lnTo>
                <a:lnTo>
                  <a:pt x="291" y="141"/>
                </a:lnTo>
                <a:lnTo>
                  <a:pt x="291" y="143"/>
                </a:lnTo>
                <a:lnTo>
                  <a:pt x="291" y="143"/>
                </a:lnTo>
                <a:lnTo>
                  <a:pt x="292" y="143"/>
                </a:lnTo>
                <a:lnTo>
                  <a:pt x="292" y="143"/>
                </a:lnTo>
                <a:lnTo>
                  <a:pt x="292" y="140"/>
                </a:lnTo>
                <a:lnTo>
                  <a:pt x="292" y="140"/>
                </a:lnTo>
                <a:close/>
                <a:moveTo>
                  <a:pt x="192" y="27"/>
                </a:moveTo>
                <a:lnTo>
                  <a:pt x="192" y="27"/>
                </a:lnTo>
                <a:lnTo>
                  <a:pt x="192" y="23"/>
                </a:lnTo>
                <a:lnTo>
                  <a:pt x="192" y="23"/>
                </a:lnTo>
                <a:lnTo>
                  <a:pt x="192" y="27"/>
                </a:lnTo>
                <a:lnTo>
                  <a:pt x="192" y="27"/>
                </a:lnTo>
                <a:close/>
                <a:moveTo>
                  <a:pt x="193" y="174"/>
                </a:moveTo>
                <a:lnTo>
                  <a:pt x="193" y="174"/>
                </a:lnTo>
                <a:lnTo>
                  <a:pt x="193" y="178"/>
                </a:lnTo>
                <a:lnTo>
                  <a:pt x="193" y="178"/>
                </a:lnTo>
                <a:lnTo>
                  <a:pt x="193" y="174"/>
                </a:lnTo>
                <a:lnTo>
                  <a:pt x="193" y="174"/>
                </a:lnTo>
                <a:close/>
                <a:moveTo>
                  <a:pt x="186" y="113"/>
                </a:moveTo>
                <a:lnTo>
                  <a:pt x="186" y="113"/>
                </a:lnTo>
                <a:lnTo>
                  <a:pt x="186" y="111"/>
                </a:lnTo>
                <a:lnTo>
                  <a:pt x="186" y="111"/>
                </a:lnTo>
                <a:lnTo>
                  <a:pt x="180" y="111"/>
                </a:lnTo>
                <a:lnTo>
                  <a:pt x="180" y="111"/>
                </a:lnTo>
                <a:lnTo>
                  <a:pt x="180" y="113"/>
                </a:lnTo>
                <a:lnTo>
                  <a:pt x="180" y="113"/>
                </a:lnTo>
                <a:lnTo>
                  <a:pt x="186" y="113"/>
                </a:lnTo>
                <a:lnTo>
                  <a:pt x="186" y="113"/>
                </a:lnTo>
                <a:close/>
                <a:moveTo>
                  <a:pt x="109" y="76"/>
                </a:moveTo>
                <a:lnTo>
                  <a:pt x="109" y="76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76"/>
                </a:lnTo>
                <a:lnTo>
                  <a:pt x="109" y="76"/>
                </a:lnTo>
                <a:close/>
                <a:moveTo>
                  <a:pt x="192" y="18"/>
                </a:moveTo>
                <a:lnTo>
                  <a:pt x="192" y="18"/>
                </a:lnTo>
                <a:lnTo>
                  <a:pt x="192" y="20"/>
                </a:lnTo>
                <a:lnTo>
                  <a:pt x="192" y="20"/>
                </a:lnTo>
                <a:lnTo>
                  <a:pt x="192" y="19"/>
                </a:lnTo>
                <a:lnTo>
                  <a:pt x="192" y="18"/>
                </a:lnTo>
                <a:lnTo>
                  <a:pt x="192" y="18"/>
                </a:lnTo>
                <a:close/>
                <a:moveTo>
                  <a:pt x="236" y="185"/>
                </a:moveTo>
                <a:lnTo>
                  <a:pt x="236" y="185"/>
                </a:lnTo>
                <a:lnTo>
                  <a:pt x="233" y="185"/>
                </a:lnTo>
                <a:lnTo>
                  <a:pt x="233" y="185"/>
                </a:lnTo>
                <a:lnTo>
                  <a:pt x="233" y="187"/>
                </a:lnTo>
                <a:lnTo>
                  <a:pt x="236" y="185"/>
                </a:lnTo>
                <a:lnTo>
                  <a:pt x="236" y="185"/>
                </a:lnTo>
                <a:close/>
                <a:moveTo>
                  <a:pt x="103" y="188"/>
                </a:moveTo>
                <a:lnTo>
                  <a:pt x="103" y="188"/>
                </a:lnTo>
                <a:lnTo>
                  <a:pt x="103" y="188"/>
                </a:lnTo>
                <a:lnTo>
                  <a:pt x="103" y="188"/>
                </a:lnTo>
                <a:lnTo>
                  <a:pt x="108" y="188"/>
                </a:lnTo>
                <a:lnTo>
                  <a:pt x="108" y="188"/>
                </a:lnTo>
                <a:lnTo>
                  <a:pt x="108" y="188"/>
                </a:lnTo>
                <a:lnTo>
                  <a:pt x="108" y="188"/>
                </a:lnTo>
                <a:lnTo>
                  <a:pt x="103" y="188"/>
                </a:lnTo>
                <a:lnTo>
                  <a:pt x="103" y="188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38" y="47"/>
                </a:lnTo>
                <a:lnTo>
                  <a:pt x="138" y="47"/>
                </a:lnTo>
                <a:lnTo>
                  <a:pt x="136" y="49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79" y="113"/>
                </a:moveTo>
                <a:lnTo>
                  <a:pt x="179" y="113"/>
                </a:lnTo>
                <a:lnTo>
                  <a:pt x="179" y="113"/>
                </a:lnTo>
                <a:lnTo>
                  <a:pt x="179" y="113"/>
                </a:lnTo>
                <a:lnTo>
                  <a:pt x="175" y="113"/>
                </a:lnTo>
                <a:lnTo>
                  <a:pt x="175" y="113"/>
                </a:lnTo>
                <a:lnTo>
                  <a:pt x="175" y="113"/>
                </a:lnTo>
                <a:lnTo>
                  <a:pt x="175" y="113"/>
                </a:lnTo>
                <a:lnTo>
                  <a:pt x="179" y="113"/>
                </a:lnTo>
                <a:lnTo>
                  <a:pt x="179" y="113"/>
                </a:lnTo>
                <a:close/>
                <a:moveTo>
                  <a:pt x="160" y="182"/>
                </a:moveTo>
                <a:lnTo>
                  <a:pt x="160" y="182"/>
                </a:lnTo>
                <a:lnTo>
                  <a:pt x="160" y="182"/>
                </a:lnTo>
                <a:lnTo>
                  <a:pt x="160" y="182"/>
                </a:lnTo>
                <a:lnTo>
                  <a:pt x="156" y="182"/>
                </a:lnTo>
                <a:lnTo>
                  <a:pt x="156" y="182"/>
                </a:lnTo>
                <a:lnTo>
                  <a:pt x="156" y="182"/>
                </a:lnTo>
                <a:lnTo>
                  <a:pt x="156" y="182"/>
                </a:lnTo>
                <a:lnTo>
                  <a:pt x="160" y="182"/>
                </a:lnTo>
                <a:lnTo>
                  <a:pt x="160" y="182"/>
                </a:lnTo>
                <a:close/>
                <a:moveTo>
                  <a:pt x="20" y="126"/>
                </a:moveTo>
                <a:lnTo>
                  <a:pt x="20" y="126"/>
                </a:lnTo>
                <a:lnTo>
                  <a:pt x="20" y="124"/>
                </a:lnTo>
                <a:lnTo>
                  <a:pt x="20" y="123"/>
                </a:lnTo>
                <a:lnTo>
                  <a:pt x="20" y="123"/>
                </a:lnTo>
                <a:lnTo>
                  <a:pt x="20" y="126"/>
                </a:lnTo>
                <a:lnTo>
                  <a:pt x="20" y="126"/>
                </a:lnTo>
                <a:close/>
                <a:moveTo>
                  <a:pt x="229" y="211"/>
                </a:moveTo>
                <a:lnTo>
                  <a:pt x="229" y="211"/>
                </a:lnTo>
                <a:lnTo>
                  <a:pt x="227" y="211"/>
                </a:lnTo>
                <a:lnTo>
                  <a:pt x="227" y="211"/>
                </a:lnTo>
                <a:lnTo>
                  <a:pt x="227" y="211"/>
                </a:lnTo>
                <a:lnTo>
                  <a:pt x="227" y="212"/>
                </a:lnTo>
                <a:lnTo>
                  <a:pt x="229" y="212"/>
                </a:lnTo>
                <a:lnTo>
                  <a:pt x="229" y="212"/>
                </a:lnTo>
                <a:lnTo>
                  <a:pt x="229" y="211"/>
                </a:lnTo>
                <a:lnTo>
                  <a:pt x="229" y="211"/>
                </a:lnTo>
                <a:close/>
                <a:moveTo>
                  <a:pt x="278" y="79"/>
                </a:moveTo>
                <a:lnTo>
                  <a:pt x="278" y="79"/>
                </a:lnTo>
                <a:lnTo>
                  <a:pt x="281" y="79"/>
                </a:lnTo>
                <a:lnTo>
                  <a:pt x="281" y="79"/>
                </a:lnTo>
                <a:lnTo>
                  <a:pt x="280" y="79"/>
                </a:lnTo>
                <a:lnTo>
                  <a:pt x="278" y="79"/>
                </a:lnTo>
                <a:lnTo>
                  <a:pt x="278" y="79"/>
                </a:lnTo>
                <a:close/>
                <a:moveTo>
                  <a:pt x="362" y="15"/>
                </a:moveTo>
                <a:lnTo>
                  <a:pt x="362" y="15"/>
                </a:lnTo>
                <a:lnTo>
                  <a:pt x="362" y="15"/>
                </a:lnTo>
                <a:lnTo>
                  <a:pt x="362" y="15"/>
                </a:lnTo>
                <a:lnTo>
                  <a:pt x="362" y="12"/>
                </a:lnTo>
                <a:lnTo>
                  <a:pt x="362" y="12"/>
                </a:lnTo>
                <a:lnTo>
                  <a:pt x="362" y="13"/>
                </a:lnTo>
                <a:lnTo>
                  <a:pt x="362" y="15"/>
                </a:lnTo>
                <a:lnTo>
                  <a:pt x="362" y="15"/>
                </a:lnTo>
                <a:close/>
                <a:moveTo>
                  <a:pt x="40" y="189"/>
                </a:moveTo>
                <a:lnTo>
                  <a:pt x="40" y="189"/>
                </a:lnTo>
                <a:lnTo>
                  <a:pt x="40" y="188"/>
                </a:lnTo>
                <a:lnTo>
                  <a:pt x="40" y="188"/>
                </a:lnTo>
                <a:lnTo>
                  <a:pt x="37" y="188"/>
                </a:lnTo>
                <a:lnTo>
                  <a:pt x="37" y="188"/>
                </a:lnTo>
                <a:lnTo>
                  <a:pt x="37" y="189"/>
                </a:lnTo>
                <a:lnTo>
                  <a:pt x="37" y="189"/>
                </a:lnTo>
                <a:lnTo>
                  <a:pt x="40" y="189"/>
                </a:lnTo>
                <a:lnTo>
                  <a:pt x="40" y="189"/>
                </a:lnTo>
                <a:close/>
                <a:moveTo>
                  <a:pt x="81" y="91"/>
                </a:move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79" y="91"/>
                </a:lnTo>
                <a:lnTo>
                  <a:pt x="79" y="91"/>
                </a:lnTo>
                <a:lnTo>
                  <a:pt x="81" y="93"/>
                </a:lnTo>
                <a:lnTo>
                  <a:pt x="81" y="93"/>
                </a:lnTo>
                <a:lnTo>
                  <a:pt x="81" y="91"/>
                </a:lnTo>
                <a:lnTo>
                  <a:pt x="81" y="91"/>
                </a:lnTo>
                <a:close/>
                <a:moveTo>
                  <a:pt x="160" y="15"/>
                </a:moveTo>
                <a:lnTo>
                  <a:pt x="160" y="15"/>
                </a:lnTo>
                <a:lnTo>
                  <a:pt x="160" y="15"/>
                </a:lnTo>
                <a:lnTo>
                  <a:pt x="160" y="15"/>
                </a:lnTo>
                <a:lnTo>
                  <a:pt x="162" y="15"/>
                </a:lnTo>
                <a:lnTo>
                  <a:pt x="162" y="15"/>
                </a:lnTo>
                <a:lnTo>
                  <a:pt x="162" y="15"/>
                </a:lnTo>
                <a:lnTo>
                  <a:pt x="162" y="15"/>
                </a:lnTo>
                <a:lnTo>
                  <a:pt x="160" y="15"/>
                </a:lnTo>
                <a:lnTo>
                  <a:pt x="160" y="15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40" y="114"/>
                </a:lnTo>
                <a:lnTo>
                  <a:pt x="140" y="114"/>
                </a:lnTo>
                <a:lnTo>
                  <a:pt x="142" y="114"/>
                </a:lnTo>
                <a:lnTo>
                  <a:pt x="142" y="114"/>
                </a:lnTo>
                <a:lnTo>
                  <a:pt x="142" y="114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5" y="114"/>
                </a:moveTo>
                <a:lnTo>
                  <a:pt x="145" y="114"/>
                </a:lnTo>
                <a:lnTo>
                  <a:pt x="145" y="114"/>
                </a:lnTo>
                <a:lnTo>
                  <a:pt x="145" y="114"/>
                </a:lnTo>
                <a:lnTo>
                  <a:pt x="146" y="114"/>
                </a:lnTo>
                <a:lnTo>
                  <a:pt x="146" y="114"/>
                </a:lnTo>
                <a:lnTo>
                  <a:pt x="146" y="114"/>
                </a:lnTo>
                <a:lnTo>
                  <a:pt x="146" y="114"/>
                </a:lnTo>
                <a:lnTo>
                  <a:pt x="145" y="114"/>
                </a:lnTo>
                <a:lnTo>
                  <a:pt x="145" y="114"/>
                </a:lnTo>
                <a:close/>
                <a:moveTo>
                  <a:pt x="24" y="118"/>
                </a:moveTo>
                <a:lnTo>
                  <a:pt x="24" y="118"/>
                </a:lnTo>
                <a:lnTo>
                  <a:pt x="24" y="118"/>
                </a:lnTo>
                <a:lnTo>
                  <a:pt x="24" y="118"/>
                </a:lnTo>
                <a:lnTo>
                  <a:pt x="24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8"/>
                </a:lnTo>
                <a:lnTo>
                  <a:pt x="24" y="118"/>
                </a:lnTo>
                <a:close/>
                <a:moveTo>
                  <a:pt x="150" y="114"/>
                </a:moveTo>
                <a:lnTo>
                  <a:pt x="150" y="114"/>
                </a:lnTo>
                <a:lnTo>
                  <a:pt x="150" y="114"/>
                </a:lnTo>
                <a:lnTo>
                  <a:pt x="150" y="114"/>
                </a:lnTo>
                <a:lnTo>
                  <a:pt x="149" y="114"/>
                </a:lnTo>
                <a:lnTo>
                  <a:pt x="149" y="114"/>
                </a:lnTo>
                <a:lnTo>
                  <a:pt x="149" y="114"/>
                </a:lnTo>
                <a:lnTo>
                  <a:pt x="149" y="114"/>
                </a:lnTo>
                <a:lnTo>
                  <a:pt x="150" y="114"/>
                </a:lnTo>
                <a:lnTo>
                  <a:pt x="150" y="114"/>
                </a:lnTo>
                <a:close/>
                <a:moveTo>
                  <a:pt x="334" y="180"/>
                </a:moveTo>
                <a:lnTo>
                  <a:pt x="334" y="180"/>
                </a:lnTo>
                <a:lnTo>
                  <a:pt x="332" y="180"/>
                </a:lnTo>
                <a:lnTo>
                  <a:pt x="332" y="180"/>
                </a:lnTo>
                <a:lnTo>
                  <a:pt x="334" y="180"/>
                </a:lnTo>
                <a:lnTo>
                  <a:pt x="334" y="180"/>
                </a:lnTo>
                <a:close/>
                <a:moveTo>
                  <a:pt x="297" y="187"/>
                </a:moveTo>
                <a:lnTo>
                  <a:pt x="297" y="187"/>
                </a:lnTo>
                <a:lnTo>
                  <a:pt x="297" y="187"/>
                </a:lnTo>
                <a:lnTo>
                  <a:pt x="297" y="187"/>
                </a:lnTo>
                <a:lnTo>
                  <a:pt x="297" y="187"/>
                </a:lnTo>
                <a:lnTo>
                  <a:pt x="297" y="187"/>
                </a:lnTo>
                <a:lnTo>
                  <a:pt x="297" y="187"/>
                </a:lnTo>
                <a:lnTo>
                  <a:pt x="297" y="187"/>
                </a:lnTo>
                <a:lnTo>
                  <a:pt x="297" y="187"/>
                </a:lnTo>
                <a:lnTo>
                  <a:pt x="297" y="187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3" y="114"/>
                </a:lnTo>
                <a:lnTo>
                  <a:pt x="153" y="114"/>
                </a:lnTo>
                <a:lnTo>
                  <a:pt x="155" y="114"/>
                </a:lnTo>
                <a:lnTo>
                  <a:pt x="155" y="114"/>
                </a:lnTo>
                <a:lnTo>
                  <a:pt x="153" y="114"/>
                </a:lnTo>
                <a:lnTo>
                  <a:pt x="153" y="114"/>
                </a:lnTo>
                <a:close/>
                <a:moveTo>
                  <a:pt x="193" y="181"/>
                </a:moveTo>
                <a:lnTo>
                  <a:pt x="193" y="181"/>
                </a:lnTo>
                <a:lnTo>
                  <a:pt x="193" y="182"/>
                </a:lnTo>
                <a:lnTo>
                  <a:pt x="193" y="182"/>
                </a:lnTo>
                <a:lnTo>
                  <a:pt x="193" y="182"/>
                </a:lnTo>
                <a:lnTo>
                  <a:pt x="193" y="182"/>
                </a:lnTo>
                <a:lnTo>
                  <a:pt x="193" y="182"/>
                </a:lnTo>
                <a:lnTo>
                  <a:pt x="193" y="182"/>
                </a:lnTo>
                <a:lnTo>
                  <a:pt x="193" y="181"/>
                </a:lnTo>
                <a:lnTo>
                  <a:pt x="193" y="181"/>
                </a:lnTo>
                <a:close/>
                <a:moveTo>
                  <a:pt x="138" y="45"/>
                </a:moveTo>
                <a:lnTo>
                  <a:pt x="138" y="45"/>
                </a:lnTo>
                <a:lnTo>
                  <a:pt x="138" y="45"/>
                </a:lnTo>
                <a:lnTo>
                  <a:pt x="138" y="45"/>
                </a:lnTo>
                <a:lnTo>
                  <a:pt x="138" y="43"/>
                </a:lnTo>
                <a:lnTo>
                  <a:pt x="138" y="43"/>
                </a:lnTo>
                <a:lnTo>
                  <a:pt x="136" y="43"/>
                </a:lnTo>
                <a:lnTo>
                  <a:pt x="136" y="43"/>
                </a:lnTo>
                <a:lnTo>
                  <a:pt x="138" y="45"/>
                </a:lnTo>
                <a:lnTo>
                  <a:pt x="138" y="45"/>
                </a:lnTo>
                <a:close/>
                <a:moveTo>
                  <a:pt x="165" y="285"/>
                </a:moveTo>
                <a:lnTo>
                  <a:pt x="165" y="285"/>
                </a:lnTo>
                <a:lnTo>
                  <a:pt x="163" y="285"/>
                </a:lnTo>
                <a:lnTo>
                  <a:pt x="163" y="285"/>
                </a:lnTo>
                <a:lnTo>
                  <a:pt x="165" y="286"/>
                </a:lnTo>
                <a:lnTo>
                  <a:pt x="165" y="286"/>
                </a:lnTo>
                <a:lnTo>
                  <a:pt x="165" y="286"/>
                </a:lnTo>
                <a:lnTo>
                  <a:pt x="165" y="286"/>
                </a:lnTo>
                <a:lnTo>
                  <a:pt x="165" y="285"/>
                </a:lnTo>
                <a:lnTo>
                  <a:pt x="165" y="285"/>
                </a:lnTo>
                <a:close/>
                <a:moveTo>
                  <a:pt x="297" y="195"/>
                </a:moveTo>
                <a:lnTo>
                  <a:pt x="297" y="195"/>
                </a:lnTo>
                <a:lnTo>
                  <a:pt x="295" y="195"/>
                </a:lnTo>
                <a:lnTo>
                  <a:pt x="295" y="195"/>
                </a:lnTo>
                <a:lnTo>
                  <a:pt x="295" y="197"/>
                </a:lnTo>
                <a:lnTo>
                  <a:pt x="295" y="197"/>
                </a:lnTo>
                <a:lnTo>
                  <a:pt x="297" y="197"/>
                </a:lnTo>
                <a:lnTo>
                  <a:pt x="297" y="197"/>
                </a:lnTo>
                <a:lnTo>
                  <a:pt x="297" y="195"/>
                </a:lnTo>
                <a:lnTo>
                  <a:pt x="297" y="195"/>
                </a:lnTo>
                <a:close/>
                <a:moveTo>
                  <a:pt x="270" y="147"/>
                </a:moveTo>
                <a:lnTo>
                  <a:pt x="270" y="147"/>
                </a:lnTo>
                <a:lnTo>
                  <a:pt x="270" y="147"/>
                </a:lnTo>
                <a:lnTo>
                  <a:pt x="270" y="147"/>
                </a:lnTo>
                <a:lnTo>
                  <a:pt x="268" y="147"/>
                </a:lnTo>
                <a:lnTo>
                  <a:pt x="268" y="147"/>
                </a:lnTo>
                <a:lnTo>
                  <a:pt x="268" y="147"/>
                </a:lnTo>
                <a:lnTo>
                  <a:pt x="268" y="147"/>
                </a:lnTo>
                <a:lnTo>
                  <a:pt x="270" y="147"/>
                </a:lnTo>
                <a:lnTo>
                  <a:pt x="270" y="147"/>
                </a:lnTo>
                <a:close/>
                <a:moveTo>
                  <a:pt x="14" y="114"/>
                </a:move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close/>
                <a:moveTo>
                  <a:pt x="166" y="259"/>
                </a:moveTo>
                <a:lnTo>
                  <a:pt x="166" y="259"/>
                </a:lnTo>
                <a:lnTo>
                  <a:pt x="166" y="259"/>
                </a:lnTo>
                <a:lnTo>
                  <a:pt x="166" y="259"/>
                </a:lnTo>
                <a:lnTo>
                  <a:pt x="166" y="259"/>
                </a:lnTo>
                <a:lnTo>
                  <a:pt x="166" y="259"/>
                </a:lnTo>
                <a:lnTo>
                  <a:pt x="166" y="259"/>
                </a:lnTo>
                <a:lnTo>
                  <a:pt x="166" y="259"/>
                </a:lnTo>
                <a:lnTo>
                  <a:pt x="166" y="259"/>
                </a:lnTo>
                <a:lnTo>
                  <a:pt x="166" y="259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790"/>
          <p:cNvSpPr>
            <a:spLocks noEditPoints="1"/>
          </p:cNvSpPr>
          <p:nvPr/>
        </p:nvSpPr>
        <p:spPr bwMode="auto">
          <a:xfrm>
            <a:off x="8185752" y="1373385"/>
            <a:ext cx="1100380" cy="1124784"/>
          </a:xfrm>
          <a:custGeom>
            <a:avLst/>
            <a:gdLst/>
            <a:ahLst/>
            <a:cxnLst>
              <a:cxn ang="0">
                <a:pos x="578" y="1404"/>
              </a:cxn>
              <a:cxn ang="0">
                <a:pos x="407" y="1195"/>
              </a:cxn>
              <a:cxn ang="0">
                <a:pos x="531" y="1138"/>
              </a:cxn>
              <a:cxn ang="0">
                <a:pos x="680" y="1150"/>
              </a:cxn>
              <a:cxn ang="0">
                <a:pos x="645" y="932"/>
              </a:cxn>
              <a:cxn ang="0">
                <a:pos x="408" y="748"/>
              </a:cxn>
              <a:cxn ang="0">
                <a:pos x="309" y="884"/>
              </a:cxn>
              <a:cxn ang="0">
                <a:pos x="256" y="1027"/>
              </a:cxn>
              <a:cxn ang="0">
                <a:pos x="27" y="808"/>
              </a:cxn>
              <a:cxn ang="0">
                <a:pos x="28" y="580"/>
              </a:cxn>
              <a:cxn ang="0">
                <a:pos x="237" y="380"/>
              </a:cxn>
              <a:cxn ang="0">
                <a:pos x="342" y="519"/>
              </a:cxn>
              <a:cxn ang="0">
                <a:pos x="488" y="635"/>
              </a:cxn>
              <a:cxn ang="0">
                <a:pos x="644" y="548"/>
              </a:cxn>
              <a:cxn ang="0">
                <a:pos x="628" y="366"/>
              </a:cxn>
              <a:cxn ang="0">
                <a:pos x="492" y="300"/>
              </a:cxn>
              <a:cxn ang="0">
                <a:pos x="415" y="290"/>
              </a:cxn>
              <a:cxn ang="0">
                <a:pos x="435" y="200"/>
              </a:cxn>
              <a:cxn ang="0">
                <a:pos x="676" y="5"/>
              </a:cxn>
              <a:cxn ang="0">
                <a:pos x="880" y="97"/>
              </a:cxn>
              <a:cxn ang="0">
                <a:pos x="996" y="212"/>
              </a:cxn>
              <a:cxn ang="0">
                <a:pos x="1057" y="40"/>
              </a:cxn>
              <a:cxn ang="0">
                <a:pos x="1286" y="30"/>
              </a:cxn>
              <a:cxn ang="0">
                <a:pos x="1459" y="212"/>
              </a:cxn>
              <a:cxn ang="0">
                <a:pos x="1441" y="427"/>
              </a:cxn>
              <a:cxn ang="0">
                <a:pos x="1284" y="473"/>
              </a:cxn>
              <a:cxn ang="0">
                <a:pos x="1353" y="601"/>
              </a:cxn>
              <a:cxn ang="0">
                <a:pos x="1487" y="856"/>
              </a:cxn>
              <a:cxn ang="0">
                <a:pos x="1299" y="1117"/>
              </a:cxn>
              <a:cxn ang="0">
                <a:pos x="1017" y="1376"/>
              </a:cxn>
              <a:cxn ang="0">
                <a:pos x="789" y="1521"/>
              </a:cxn>
              <a:cxn ang="0">
                <a:pos x="453" y="1210"/>
              </a:cxn>
              <a:cxn ang="0">
                <a:pos x="633" y="1401"/>
              </a:cxn>
              <a:cxn ang="0">
                <a:pos x="800" y="1483"/>
              </a:cxn>
              <a:cxn ang="0">
                <a:pos x="1004" y="1338"/>
              </a:cxn>
              <a:cxn ang="0">
                <a:pos x="1270" y="1096"/>
              </a:cxn>
              <a:cxn ang="0">
                <a:pos x="1454" y="851"/>
              </a:cxn>
              <a:cxn ang="0">
                <a:pos x="1336" y="635"/>
              </a:cxn>
              <a:cxn ang="0">
                <a:pos x="1274" y="564"/>
              </a:cxn>
              <a:cxn ang="0">
                <a:pos x="1278" y="427"/>
              </a:cxn>
              <a:cxn ang="0">
                <a:pos x="1442" y="370"/>
              </a:cxn>
              <a:cxn ang="0">
                <a:pos x="1397" y="175"/>
              </a:cxn>
              <a:cxn ang="0">
                <a:pos x="1211" y="37"/>
              </a:cxn>
              <a:cxn ang="0">
                <a:pos x="1064" y="102"/>
              </a:cxn>
              <a:cxn ang="0">
                <a:pos x="999" y="246"/>
              </a:cxn>
              <a:cxn ang="0">
                <a:pos x="939" y="213"/>
              </a:cxn>
              <a:cxn ang="0">
                <a:pos x="716" y="34"/>
              </a:cxn>
              <a:cxn ang="0">
                <a:pos x="480" y="208"/>
              </a:cxn>
              <a:cxn ang="0">
                <a:pos x="502" y="262"/>
              </a:cxn>
              <a:cxn ang="0">
                <a:pos x="695" y="412"/>
              </a:cxn>
              <a:cxn ang="0">
                <a:pos x="640" y="610"/>
              </a:cxn>
              <a:cxn ang="0">
                <a:pos x="420" y="655"/>
              </a:cxn>
              <a:cxn ang="0">
                <a:pos x="277" y="462"/>
              </a:cxn>
              <a:cxn ang="0">
                <a:pos x="213" y="447"/>
              </a:cxn>
              <a:cxn ang="0">
                <a:pos x="43" y="639"/>
              </a:cxn>
              <a:cxn ang="0">
                <a:pos x="210" y="963"/>
              </a:cxn>
              <a:cxn ang="0">
                <a:pos x="265" y="982"/>
              </a:cxn>
              <a:cxn ang="0">
                <a:pos x="280" y="792"/>
              </a:cxn>
              <a:cxn ang="0">
                <a:pos x="469" y="724"/>
              </a:cxn>
              <a:cxn ang="0">
                <a:pos x="730" y="1027"/>
              </a:cxn>
              <a:cxn ang="0">
                <a:pos x="672" y="1200"/>
              </a:cxn>
              <a:cxn ang="0">
                <a:pos x="499" y="1166"/>
              </a:cxn>
            </a:cxnLst>
            <a:rect l="0" t="0" r="r" b="b"/>
            <a:pathLst>
              <a:path w="1489" h="1521">
                <a:moveTo>
                  <a:pt x="789" y="1521"/>
                </a:moveTo>
                <a:lnTo>
                  <a:pt x="789" y="1521"/>
                </a:lnTo>
                <a:lnTo>
                  <a:pt x="778" y="1521"/>
                </a:lnTo>
                <a:lnTo>
                  <a:pt x="778" y="1521"/>
                </a:lnTo>
                <a:lnTo>
                  <a:pt x="762" y="1519"/>
                </a:lnTo>
                <a:lnTo>
                  <a:pt x="747" y="1516"/>
                </a:lnTo>
                <a:lnTo>
                  <a:pt x="733" y="1512"/>
                </a:lnTo>
                <a:lnTo>
                  <a:pt x="718" y="1507"/>
                </a:lnTo>
                <a:lnTo>
                  <a:pt x="705" y="1501"/>
                </a:lnTo>
                <a:lnTo>
                  <a:pt x="691" y="1494"/>
                </a:lnTo>
                <a:lnTo>
                  <a:pt x="678" y="1486"/>
                </a:lnTo>
                <a:lnTo>
                  <a:pt x="663" y="1476"/>
                </a:lnTo>
                <a:lnTo>
                  <a:pt x="663" y="1476"/>
                </a:lnTo>
                <a:lnTo>
                  <a:pt x="643" y="1461"/>
                </a:lnTo>
                <a:lnTo>
                  <a:pt x="621" y="1444"/>
                </a:lnTo>
                <a:lnTo>
                  <a:pt x="599" y="1425"/>
                </a:lnTo>
                <a:lnTo>
                  <a:pt x="578" y="1404"/>
                </a:lnTo>
                <a:lnTo>
                  <a:pt x="578" y="1404"/>
                </a:lnTo>
                <a:lnTo>
                  <a:pt x="552" y="1378"/>
                </a:lnTo>
                <a:lnTo>
                  <a:pt x="529" y="1352"/>
                </a:lnTo>
                <a:lnTo>
                  <a:pt x="505" y="1326"/>
                </a:lnTo>
                <a:lnTo>
                  <a:pt x="484" y="1300"/>
                </a:lnTo>
                <a:lnTo>
                  <a:pt x="484" y="1300"/>
                </a:lnTo>
                <a:lnTo>
                  <a:pt x="475" y="1289"/>
                </a:lnTo>
                <a:lnTo>
                  <a:pt x="463" y="1277"/>
                </a:lnTo>
                <a:lnTo>
                  <a:pt x="442" y="1256"/>
                </a:lnTo>
                <a:lnTo>
                  <a:pt x="442" y="1256"/>
                </a:lnTo>
                <a:lnTo>
                  <a:pt x="436" y="1251"/>
                </a:lnTo>
                <a:lnTo>
                  <a:pt x="439" y="1249"/>
                </a:lnTo>
                <a:lnTo>
                  <a:pt x="434" y="1244"/>
                </a:lnTo>
                <a:lnTo>
                  <a:pt x="434" y="1244"/>
                </a:lnTo>
                <a:lnTo>
                  <a:pt x="426" y="1233"/>
                </a:lnTo>
                <a:lnTo>
                  <a:pt x="419" y="1223"/>
                </a:lnTo>
                <a:lnTo>
                  <a:pt x="414" y="1213"/>
                </a:lnTo>
                <a:lnTo>
                  <a:pt x="409" y="1204"/>
                </a:lnTo>
                <a:lnTo>
                  <a:pt x="407" y="1195"/>
                </a:lnTo>
                <a:lnTo>
                  <a:pt x="407" y="1186"/>
                </a:lnTo>
                <a:lnTo>
                  <a:pt x="409" y="1178"/>
                </a:lnTo>
                <a:lnTo>
                  <a:pt x="413" y="1171"/>
                </a:lnTo>
                <a:lnTo>
                  <a:pt x="413" y="1171"/>
                </a:lnTo>
                <a:lnTo>
                  <a:pt x="419" y="1161"/>
                </a:lnTo>
                <a:lnTo>
                  <a:pt x="426" y="1153"/>
                </a:lnTo>
                <a:lnTo>
                  <a:pt x="434" y="1147"/>
                </a:lnTo>
                <a:lnTo>
                  <a:pt x="444" y="1141"/>
                </a:lnTo>
                <a:lnTo>
                  <a:pt x="454" y="1135"/>
                </a:lnTo>
                <a:lnTo>
                  <a:pt x="465" y="1132"/>
                </a:lnTo>
                <a:lnTo>
                  <a:pt x="477" y="1130"/>
                </a:lnTo>
                <a:lnTo>
                  <a:pt x="489" y="1129"/>
                </a:lnTo>
                <a:lnTo>
                  <a:pt x="489" y="1129"/>
                </a:lnTo>
                <a:lnTo>
                  <a:pt x="501" y="1130"/>
                </a:lnTo>
                <a:lnTo>
                  <a:pt x="511" y="1131"/>
                </a:lnTo>
                <a:lnTo>
                  <a:pt x="521" y="1134"/>
                </a:lnTo>
                <a:lnTo>
                  <a:pt x="531" y="1138"/>
                </a:lnTo>
                <a:lnTo>
                  <a:pt x="531" y="1138"/>
                </a:lnTo>
                <a:lnTo>
                  <a:pt x="553" y="1148"/>
                </a:lnTo>
                <a:lnTo>
                  <a:pt x="553" y="1148"/>
                </a:lnTo>
                <a:lnTo>
                  <a:pt x="571" y="1156"/>
                </a:lnTo>
                <a:lnTo>
                  <a:pt x="591" y="1165"/>
                </a:lnTo>
                <a:lnTo>
                  <a:pt x="600" y="1168"/>
                </a:lnTo>
                <a:lnTo>
                  <a:pt x="609" y="1170"/>
                </a:lnTo>
                <a:lnTo>
                  <a:pt x="619" y="1171"/>
                </a:lnTo>
                <a:lnTo>
                  <a:pt x="629" y="1172"/>
                </a:lnTo>
                <a:lnTo>
                  <a:pt x="631" y="1172"/>
                </a:lnTo>
                <a:lnTo>
                  <a:pt x="631" y="1172"/>
                </a:lnTo>
                <a:lnTo>
                  <a:pt x="638" y="1171"/>
                </a:lnTo>
                <a:lnTo>
                  <a:pt x="646" y="1170"/>
                </a:lnTo>
                <a:lnTo>
                  <a:pt x="652" y="1168"/>
                </a:lnTo>
                <a:lnTo>
                  <a:pt x="658" y="1166"/>
                </a:lnTo>
                <a:lnTo>
                  <a:pt x="664" y="1162"/>
                </a:lnTo>
                <a:lnTo>
                  <a:pt x="671" y="1158"/>
                </a:lnTo>
                <a:lnTo>
                  <a:pt x="676" y="1154"/>
                </a:lnTo>
                <a:lnTo>
                  <a:pt x="680" y="1150"/>
                </a:lnTo>
                <a:lnTo>
                  <a:pt x="680" y="1150"/>
                </a:lnTo>
                <a:lnTo>
                  <a:pt x="686" y="1143"/>
                </a:lnTo>
                <a:lnTo>
                  <a:pt x="690" y="1134"/>
                </a:lnTo>
                <a:lnTo>
                  <a:pt x="694" y="1125"/>
                </a:lnTo>
                <a:lnTo>
                  <a:pt x="698" y="1116"/>
                </a:lnTo>
                <a:lnTo>
                  <a:pt x="700" y="1105"/>
                </a:lnTo>
                <a:lnTo>
                  <a:pt x="702" y="1095"/>
                </a:lnTo>
                <a:lnTo>
                  <a:pt x="702" y="1085"/>
                </a:lnTo>
                <a:lnTo>
                  <a:pt x="702" y="1073"/>
                </a:lnTo>
                <a:lnTo>
                  <a:pt x="702" y="1073"/>
                </a:lnTo>
                <a:lnTo>
                  <a:pt x="700" y="1061"/>
                </a:lnTo>
                <a:lnTo>
                  <a:pt x="698" y="1048"/>
                </a:lnTo>
                <a:lnTo>
                  <a:pt x="694" y="1036"/>
                </a:lnTo>
                <a:lnTo>
                  <a:pt x="690" y="1024"/>
                </a:lnTo>
                <a:lnTo>
                  <a:pt x="682" y="1000"/>
                </a:lnTo>
                <a:lnTo>
                  <a:pt x="671" y="976"/>
                </a:lnTo>
                <a:lnTo>
                  <a:pt x="658" y="954"/>
                </a:lnTo>
                <a:lnTo>
                  <a:pt x="645" y="932"/>
                </a:lnTo>
                <a:lnTo>
                  <a:pt x="630" y="911"/>
                </a:lnTo>
                <a:lnTo>
                  <a:pt x="616" y="891"/>
                </a:lnTo>
                <a:lnTo>
                  <a:pt x="616" y="891"/>
                </a:lnTo>
                <a:lnTo>
                  <a:pt x="596" y="865"/>
                </a:lnTo>
                <a:lnTo>
                  <a:pt x="574" y="840"/>
                </a:lnTo>
                <a:lnTo>
                  <a:pt x="562" y="828"/>
                </a:lnTo>
                <a:lnTo>
                  <a:pt x="549" y="816"/>
                </a:lnTo>
                <a:lnTo>
                  <a:pt x="537" y="805"/>
                </a:lnTo>
                <a:lnTo>
                  <a:pt x="523" y="794"/>
                </a:lnTo>
                <a:lnTo>
                  <a:pt x="510" y="785"/>
                </a:lnTo>
                <a:lnTo>
                  <a:pt x="495" y="776"/>
                </a:lnTo>
                <a:lnTo>
                  <a:pt x="481" y="768"/>
                </a:lnTo>
                <a:lnTo>
                  <a:pt x="467" y="761"/>
                </a:lnTo>
                <a:lnTo>
                  <a:pt x="453" y="755"/>
                </a:lnTo>
                <a:lnTo>
                  <a:pt x="438" y="751"/>
                </a:lnTo>
                <a:lnTo>
                  <a:pt x="423" y="749"/>
                </a:lnTo>
                <a:lnTo>
                  <a:pt x="408" y="748"/>
                </a:lnTo>
                <a:lnTo>
                  <a:pt x="408" y="748"/>
                </a:lnTo>
                <a:lnTo>
                  <a:pt x="404" y="748"/>
                </a:lnTo>
                <a:lnTo>
                  <a:pt x="404" y="748"/>
                </a:lnTo>
                <a:lnTo>
                  <a:pt x="393" y="748"/>
                </a:lnTo>
                <a:lnTo>
                  <a:pt x="382" y="749"/>
                </a:lnTo>
                <a:lnTo>
                  <a:pt x="372" y="751"/>
                </a:lnTo>
                <a:lnTo>
                  <a:pt x="363" y="754"/>
                </a:lnTo>
                <a:lnTo>
                  <a:pt x="354" y="758"/>
                </a:lnTo>
                <a:lnTo>
                  <a:pt x="346" y="763"/>
                </a:lnTo>
                <a:lnTo>
                  <a:pt x="339" y="770"/>
                </a:lnTo>
                <a:lnTo>
                  <a:pt x="333" y="776"/>
                </a:lnTo>
                <a:lnTo>
                  <a:pt x="333" y="776"/>
                </a:lnTo>
                <a:lnTo>
                  <a:pt x="324" y="786"/>
                </a:lnTo>
                <a:lnTo>
                  <a:pt x="318" y="799"/>
                </a:lnTo>
                <a:lnTo>
                  <a:pt x="313" y="813"/>
                </a:lnTo>
                <a:lnTo>
                  <a:pt x="310" y="829"/>
                </a:lnTo>
                <a:lnTo>
                  <a:pt x="308" y="845"/>
                </a:lnTo>
                <a:lnTo>
                  <a:pt x="308" y="864"/>
                </a:lnTo>
                <a:lnTo>
                  <a:pt x="309" y="884"/>
                </a:lnTo>
                <a:lnTo>
                  <a:pt x="311" y="905"/>
                </a:lnTo>
                <a:lnTo>
                  <a:pt x="311" y="905"/>
                </a:lnTo>
                <a:lnTo>
                  <a:pt x="313" y="922"/>
                </a:lnTo>
                <a:lnTo>
                  <a:pt x="315" y="938"/>
                </a:lnTo>
                <a:lnTo>
                  <a:pt x="315" y="952"/>
                </a:lnTo>
                <a:lnTo>
                  <a:pt x="313" y="966"/>
                </a:lnTo>
                <a:lnTo>
                  <a:pt x="312" y="972"/>
                </a:lnTo>
                <a:lnTo>
                  <a:pt x="310" y="978"/>
                </a:lnTo>
                <a:lnTo>
                  <a:pt x="307" y="984"/>
                </a:lnTo>
                <a:lnTo>
                  <a:pt x="303" y="990"/>
                </a:lnTo>
                <a:lnTo>
                  <a:pt x="299" y="997"/>
                </a:lnTo>
                <a:lnTo>
                  <a:pt x="294" y="1002"/>
                </a:lnTo>
                <a:lnTo>
                  <a:pt x="288" y="1008"/>
                </a:lnTo>
                <a:lnTo>
                  <a:pt x="281" y="1013"/>
                </a:lnTo>
                <a:lnTo>
                  <a:pt x="281" y="1013"/>
                </a:lnTo>
                <a:lnTo>
                  <a:pt x="273" y="1019"/>
                </a:lnTo>
                <a:lnTo>
                  <a:pt x="264" y="1024"/>
                </a:lnTo>
                <a:lnTo>
                  <a:pt x="256" y="1027"/>
                </a:lnTo>
                <a:lnTo>
                  <a:pt x="248" y="1028"/>
                </a:lnTo>
                <a:lnTo>
                  <a:pt x="248" y="1028"/>
                </a:lnTo>
                <a:lnTo>
                  <a:pt x="239" y="1027"/>
                </a:lnTo>
                <a:lnTo>
                  <a:pt x="232" y="1024"/>
                </a:lnTo>
                <a:lnTo>
                  <a:pt x="224" y="1019"/>
                </a:lnTo>
                <a:lnTo>
                  <a:pt x="216" y="1014"/>
                </a:lnTo>
                <a:lnTo>
                  <a:pt x="213" y="1010"/>
                </a:lnTo>
                <a:lnTo>
                  <a:pt x="209" y="1013"/>
                </a:lnTo>
                <a:lnTo>
                  <a:pt x="164" y="968"/>
                </a:lnTo>
                <a:lnTo>
                  <a:pt x="164" y="968"/>
                </a:lnTo>
                <a:lnTo>
                  <a:pt x="125" y="929"/>
                </a:lnTo>
                <a:lnTo>
                  <a:pt x="108" y="911"/>
                </a:lnTo>
                <a:lnTo>
                  <a:pt x="90" y="891"/>
                </a:lnTo>
                <a:lnTo>
                  <a:pt x="73" y="871"/>
                </a:lnTo>
                <a:lnTo>
                  <a:pt x="57" y="851"/>
                </a:lnTo>
                <a:lnTo>
                  <a:pt x="41" y="830"/>
                </a:lnTo>
                <a:lnTo>
                  <a:pt x="27" y="808"/>
                </a:lnTo>
                <a:lnTo>
                  <a:pt x="27" y="808"/>
                </a:lnTo>
                <a:lnTo>
                  <a:pt x="22" y="798"/>
                </a:lnTo>
                <a:lnTo>
                  <a:pt x="17" y="786"/>
                </a:lnTo>
                <a:lnTo>
                  <a:pt x="11" y="776"/>
                </a:lnTo>
                <a:lnTo>
                  <a:pt x="8" y="764"/>
                </a:lnTo>
                <a:lnTo>
                  <a:pt x="5" y="752"/>
                </a:lnTo>
                <a:lnTo>
                  <a:pt x="2" y="741"/>
                </a:lnTo>
                <a:lnTo>
                  <a:pt x="1" y="728"/>
                </a:lnTo>
                <a:lnTo>
                  <a:pt x="0" y="716"/>
                </a:lnTo>
                <a:lnTo>
                  <a:pt x="0" y="702"/>
                </a:lnTo>
                <a:lnTo>
                  <a:pt x="0" y="689"/>
                </a:lnTo>
                <a:lnTo>
                  <a:pt x="2" y="675"/>
                </a:lnTo>
                <a:lnTo>
                  <a:pt x="4" y="662"/>
                </a:lnTo>
                <a:lnTo>
                  <a:pt x="6" y="647"/>
                </a:lnTo>
                <a:lnTo>
                  <a:pt x="9" y="633"/>
                </a:lnTo>
                <a:lnTo>
                  <a:pt x="19" y="602"/>
                </a:lnTo>
                <a:lnTo>
                  <a:pt x="19" y="602"/>
                </a:lnTo>
                <a:lnTo>
                  <a:pt x="23" y="590"/>
                </a:lnTo>
                <a:lnTo>
                  <a:pt x="28" y="580"/>
                </a:lnTo>
                <a:lnTo>
                  <a:pt x="33" y="570"/>
                </a:lnTo>
                <a:lnTo>
                  <a:pt x="39" y="560"/>
                </a:lnTo>
                <a:lnTo>
                  <a:pt x="53" y="541"/>
                </a:lnTo>
                <a:lnTo>
                  <a:pt x="68" y="523"/>
                </a:lnTo>
                <a:lnTo>
                  <a:pt x="85" y="506"/>
                </a:lnTo>
                <a:lnTo>
                  <a:pt x="104" y="490"/>
                </a:lnTo>
                <a:lnTo>
                  <a:pt x="141" y="459"/>
                </a:lnTo>
                <a:lnTo>
                  <a:pt x="141" y="459"/>
                </a:lnTo>
                <a:lnTo>
                  <a:pt x="156" y="446"/>
                </a:lnTo>
                <a:lnTo>
                  <a:pt x="156" y="446"/>
                </a:lnTo>
                <a:lnTo>
                  <a:pt x="178" y="428"/>
                </a:lnTo>
                <a:lnTo>
                  <a:pt x="202" y="405"/>
                </a:lnTo>
                <a:lnTo>
                  <a:pt x="205" y="408"/>
                </a:lnTo>
                <a:lnTo>
                  <a:pt x="209" y="404"/>
                </a:lnTo>
                <a:lnTo>
                  <a:pt x="209" y="404"/>
                </a:lnTo>
                <a:lnTo>
                  <a:pt x="220" y="393"/>
                </a:lnTo>
                <a:lnTo>
                  <a:pt x="231" y="384"/>
                </a:lnTo>
                <a:lnTo>
                  <a:pt x="237" y="380"/>
                </a:lnTo>
                <a:lnTo>
                  <a:pt x="244" y="377"/>
                </a:lnTo>
                <a:lnTo>
                  <a:pt x="249" y="375"/>
                </a:lnTo>
                <a:lnTo>
                  <a:pt x="255" y="375"/>
                </a:lnTo>
                <a:lnTo>
                  <a:pt x="255" y="375"/>
                </a:lnTo>
                <a:lnTo>
                  <a:pt x="261" y="376"/>
                </a:lnTo>
                <a:lnTo>
                  <a:pt x="267" y="378"/>
                </a:lnTo>
                <a:lnTo>
                  <a:pt x="274" y="381"/>
                </a:lnTo>
                <a:lnTo>
                  <a:pt x="280" y="386"/>
                </a:lnTo>
                <a:lnTo>
                  <a:pt x="280" y="386"/>
                </a:lnTo>
                <a:lnTo>
                  <a:pt x="290" y="399"/>
                </a:lnTo>
                <a:lnTo>
                  <a:pt x="300" y="411"/>
                </a:lnTo>
                <a:lnTo>
                  <a:pt x="307" y="422"/>
                </a:lnTo>
                <a:lnTo>
                  <a:pt x="314" y="435"/>
                </a:lnTo>
                <a:lnTo>
                  <a:pt x="319" y="447"/>
                </a:lnTo>
                <a:lnTo>
                  <a:pt x="324" y="461"/>
                </a:lnTo>
                <a:lnTo>
                  <a:pt x="333" y="489"/>
                </a:lnTo>
                <a:lnTo>
                  <a:pt x="333" y="489"/>
                </a:lnTo>
                <a:lnTo>
                  <a:pt x="342" y="519"/>
                </a:lnTo>
                <a:lnTo>
                  <a:pt x="345" y="527"/>
                </a:lnTo>
                <a:lnTo>
                  <a:pt x="345" y="527"/>
                </a:lnTo>
                <a:lnTo>
                  <a:pt x="352" y="549"/>
                </a:lnTo>
                <a:lnTo>
                  <a:pt x="357" y="559"/>
                </a:lnTo>
                <a:lnTo>
                  <a:pt x="362" y="570"/>
                </a:lnTo>
                <a:lnTo>
                  <a:pt x="368" y="580"/>
                </a:lnTo>
                <a:lnTo>
                  <a:pt x="375" y="588"/>
                </a:lnTo>
                <a:lnTo>
                  <a:pt x="385" y="595"/>
                </a:lnTo>
                <a:lnTo>
                  <a:pt x="395" y="602"/>
                </a:lnTo>
                <a:lnTo>
                  <a:pt x="395" y="602"/>
                </a:lnTo>
                <a:lnTo>
                  <a:pt x="411" y="610"/>
                </a:lnTo>
                <a:lnTo>
                  <a:pt x="411" y="610"/>
                </a:lnTo>
                <a:lnTo>
                  <a:pt x="428" y="617"/>
                </a:lnTo>
                <a:lnTo>
                  <a:pt x="446" y="625"/>
                </a:lnTo>
                <a:lnTo>
                  <a:pt x="462" y="631"/>
                </a:lnTo>
                <a:lnTo>
                  <a:pt x="480" y="635"/>
                </a:lnTo>
                <a:lnTo>
                  <a:pt x="480" y="635"/>
                </a:lnTo>
                <a:lnTo>
                  <a:pt x="488" y="635"/>
                </a:lnTo>
                <a:lnTo>
                  <a:pt x="488" y="635"/>
                </a:lnTo>
                <a:lnTo>
                  <a:pt x="498" y="635"/>
                </a:lnTo>
                <a:lnTo>
                  <a:pt x="507" y="633"/>
                </a:lnTo>
                <a:lnTo>
                  <a:pt x="517" y="631"/>
                </a:lnTo>
                <a:lnTo>
                  <a:pt x="528" y="627"/>
                </a:lnTo>
                <a:lnTo>
                  <a:pt x="547" y="619"/>
                </a:lnTo>
                <a:lnTo>
                  <a:pt x="566" y="611"/>
                </a:lnTo>
                <a:lnTo>
                  <a:pt x="574" y="607"/>
                </a:lnTo>
                <a:lnTo>
                  <a:pt x="574" y="607"/>
                </a:lnTo>
                <a:lnTo>
                  <a:pt x="584" y="603"/>
                </a:lnTo>
                <a:lnTo>
                  <a:pt x="592" y="598"/>
                </a:lnTo>
                <a:lnTo>
                  <a:pt x="599" y="593"/>
                </a:lnTo>
                <a:lnTo>
                  <a:pt x="605" y="588"/>
                </a:lnTo>
                <a:lnTo>
                  <a:pt x="618" y="577"/>
                </a:lnTo>
                <a:lnTo>
                  <a:pt x="629" y="564"/>
                </a:lnTo>
                <a:lnTo>
                  <a:pt x="629" y="564"/>
                </a:lnTo>
                <a:lnTo>
                  <a:pt x="644" y="548"/>
                </a:lnTo>
                <a:lnTo>
                  <a:pt x="644" y="548"/>
                </a:lnTo>
                <a:lnTo>
                  <a:pt x="652" y="538"/>
                </a:lnTo>
                <a:lnTo>
                  <a:pt x="659" y="529"/>
                </a:lnTo>
                <a:lnTo>
                  <a:pt x="664" y="519"/>
                </a:lnTo>
                <a:lnTo>
                  <a:pt x="667" y="508"/>
                </a:lnTo>
                <a:lnTo>
                  <a:pt x="671" y="497"/>
                </a:lnTo>
                <a:lnTo>
                  <a:pt x="673" y="486"/>
                </a:lnTo>
                <a:lnTo>
                  <a:pt x="673" y="474"/>
                </a:lnTo>
                <a:lnTo>
                  <a:pt x="673" y="463"/>
                </a:lnTo>
                <a:lnTo>
                  <a:pt x="671" y="451"/>
                </a:lnTo>
                <a:lnTo>
                  <a:pt x="669" y="440"/>
                </a:lnTo>
                <a:lnTo>
                  <a:pt x="665" y="430"/>
                </a:lnTo>
                <a:lnTo>
                  <a:pt x="661" y="418"/>
                </a:lnTo>
                <a:lnTo>
                  <a:pt x="656" y="408"/>
                </a:lnTo>
                <a:lnTo>
                  <a:pt x="651" y="398"/>
                </a:lnTo>
                <a:lnTo>
                  <a:pt x="645" y="388"/>
                </a:lnTo>
                <a:lnTo>
                  <a:pt x="637" y="379"/>
                </a:lnTo>
                <a:lnTo>
                  <a:pt x="637" y="379"/>
                </a:lnTo>
                <a:lnTo>
                  <a:pt x="628" y="366"/>
                </a:lnTo>
                <a:lnTo>
                  <a:pt x="628" y="366"/>
                </a:lnTo>
                <a:lnTo>
                  <a:pt x="619" y="355"/>
                </a:lnTo>
                <a:lnTo>
                  <a:pt x="609" y="344"/>
                </a:lnTo>
                <a:lnTo>
                  <a:pt x="597" y="332"/>
                </a:lnTo>
                <a:lnTo>
                  <a:pt x="591" y="328"/>
                </a:lnTo>
                <a:lnTo>
                  <a:pt x="584" y="324"/>
                </a:lnTo>
                <a:lnTo>
                  <a:pt x="584" y="324"/>
                </a:lnTo>
                <a:lnTo>
                  <a:pt x="570" y="316"/>
                </a:lnTo>
                <a:lnTo>
                  <a:pt x="570" y="316"/>
                </a:lnTo>
                <a:lnTo>
                  <a:pt x="563" y="311"/>
                </a:lnTo>
                <a:lnTo>
                  <a:pt x="555" y="307"/>
                </a:lnTo>
                <a:lnTo>
                  <a:pt x="546" y="304"/>
                </a:lnTo>
                <a:lnTo>
                  <a:pt x="537" y="301"/>
                </a:lnTo>
                <a:lnTo>
                  <a:pt x="537" y="301"/>
                </a:lnTo>
                <a:lnTo>
                  <a:pt x="520" y="300"/>
                </a:lnTo>
                <a:lnTo>
                  <a:pt x="506" y="300"/>
                </a:lnTo>
                <a:lnTo>
                  <a:pt x="492" y="300"/>
                </a:lnTo>
                <a:lnTo>
                  <a:pt x="492" y="300"/>
                </a:lnTo>
                <a:lnTo>
                  <a:pt x="483" y="298"/>
                </a:lnTo>
                <a:lnTo>
                  <a:pt x="483" y="298"/>
                </a:lnTo>
                <a:lnTo>
                  <a:pt x="473" y="296"/>
                </a:lnTo>
                <a:lnTo>
                  <a:pt x="471" y="296"/>
                </a:lnTo>
                <a:lnTo>
                  <a:pt x="469" y="297"/>
                </a:lnTo>
                <a:lnTo>
                  <a:pt x="469" y="297"/>
                </a:lnTo>
                <a:lnTo>
                  <a:pt x="464" y="300"/>
                </a:lnTo>
                <a:lnTo>
                  <a:pt x="460" y="302"/>
                </a:lnTo>
                <a:lnTo>
                  <a:pt x="451" y="303"/>
                </a:lnTo>
                <a:lnTo>
                  <a:pt x="450" y="303"/>
                </a:lnTo>
                <a:lnTo>
                  <a:pt x="450" y="303"/>
                </a:lnTo>
                <a:lnTo>
                  <a:pt x="445" y="304"/>
                </a:lnTo>
                <a:lnTo>
                  <a:pt x="445" y="304"/>
                </a:lnTo>
                <a:lnTo>
                  <a:pt x="437" y="303"/>
                </a:lnTo>
                <a:lnTo>
                  <a:pt x="429" y="300"/>
                </a:lnTo>
                <a:lnTo>
                  <a:pt x="422" y="296"/>
                </a:lnTo>
                <a:lnTo>
                  <a:pt x="415" y="290"/>
                </a:lnTo>
                <a:lnTo>
                  <a:pt x="415" y="290"/>
                </a:lnTo>
                <a:lnTo>
                  <a:pt x="408" y="282"/>
                </a:lnTo>
                <a:lnTo>
                  <a:pt x="403" y="275"/>
                </a:lnTo>
                <a:lnTo>
                  <a:pt x="400" y="268"/>
                </a:lnTo>
                <a:lnTo>
                  <a:pt x="400" y="261"/>
                </a:lnTo>
                <a:lnTo>
                  <a:pt x="400" y="252"/>
                </a:lnTo>
                <a:lnTo>
                  <a:pt x="402" y="244"/>
                </a:lnTo>
                <a:lnTo>
                  <a:pt x="406" y="235"/>
                </a:lnTo>
                <a:lnTo>
                  <a:pt x="410" y="225"/>
                </a:lnTo>
                <a:lnTo>
                  <a:pt x="413" y="220"/>
                </a:lnTo>
                <a:lnTo>
                  <a:pt x="411" y="220"/>
                </a:lnTo>
                <a:lnTo>
                  <a:pt x="415" y="218"/>
                </a:lnTo>
                <a:lnTo>
                  <a:pt x="419" y="209"/>
                </a:lnTo>
                <a:lnTo>
                  <a:pt x="419" y="209"/>
                </a:lnTo>
                <a:lnTo>
                  <a:pt x="423" y="204"/>
                </a:lnTo>
                <a:lnTo>
                  <a:pt x="426" y="202"/>
                </a:lnTo>
                <a:lnTo>
                  <a:pt x="430" y="200"/>
                </a:lnTo>
                <a:lnTo>
                  <a:pt x="433" y="200"/>
                </a:lnTo>
                <a:lnTo>
                  <a:pt x="435" y="200"/>
                </a:lnTo>
                <a:lnTo>
                  <a:pt x="438" y="199"/>
                </a:lnTo>
                <a:lnTo>
                  <a:pt x="438" y="199"/>
                </a:lnTo>
                <a:lnTo>
                  <a:pt x="459" y="180"/>
                </a:lnTo>
                <a:lnTo>
                  <a:pt x="479" y="163"/>
                </a:lnTo>
                <a:lnTo>
                  <a:pt x="495" y="147"/>
                </a:lnTo>
                <a:lnTo>
                  <a:pt x="511" y="131"/>
                </a:lnTo>
                <a:lnTo>
                  <a:pt x="522" y="119"/>
                </a:lnTo>
                <a:lnTo>
                  <a:pt x="522" y="119"/>
                </a:lnTo>
                <a:lnTo>
                  <a:pt x="541" y="99"/>
                </a:lnTo>
                <a:lnTo>
                  <a:pt x="560" y="80"/>
                </a:lnTo>
                <a:lnTo>
                  <a:pt x="578" y="63"/>
                </a:lnTo>
                <a:lnTo>
                  <a:pt x="597" y="47"/>
                </a:lnTo>
                <a:lnTo>
                  <a:pt x="618" y="32"/>
                </a:lnTo>
                <a:lnTo>
                  <a:pt x="629" y="25"/>
                </a:lnTo>
                <a:lnTo>
                  <a:pt x="640" y="19"/>
                </a:lnTo>
                <a:lnTo>
                  <a:pt x="651" y="14"/>
                </a:lnTo>
                <a:lnTo>
                  <a:pt x="663" y="9"/>
                </a:lnTo>
                <a:lnTo>
                  <a:pt x="676" y="5"/>
                </a:lnTo>
                <a:lnTo>
                  <a:pt x="689" y="2"/>
                </a:lnTo>
                <a:lnTo>
                  <a:pt x="689" y="2"/>
                </a:lnTo>
                <a:lnTo>
                  <a:pt x="701" y="0"/>
                </a:lnTo>
                <a:lnTo>
                  <a:pt x="713" y="0"/>
                </a:lnTo>
                <a:lnTo>
                  <a:pt x="713" y="0"/>
                </a:lnTo>
                <a:lnTo>
                  <a:pt x="723" y="0"/>
                </a:lnTo>
                <a:lnTo>
                  <a:pt x="734" y="1"/>
                </a:lnTo>
                <a:lnTo>
                  <a:pt x="744" y="3"/>
                </a:lnTo>
                <a:lnTo>
                  <a:pt x="755" y="6"/>
                </a:lnTo>
                <a:lnTo>
                  <a:pt x="765" y="10"/>
                </a:lnTo>
                <a:lnTo>
                  <a:pt x="775" y="14"/>
                </a:lnTo>
                <a:lnTo>
                  <a:pt x="795" y="23"/>
                </a:lnTo>
                <a:lnTo>
                  <a:pt x="813" y="35"/>
                </a:lnTo>
                <a:lnTo>
                  <a:pt x="829" y="47"/>
                </a:lnTo>
                <a:lnTo>
                  <a:pt x="845" y="61"/>
                </a:lnTo>
                <a:lnTo>
                  <a:pt x="857" y="73"/>
                </a:lnTo>
                <a:lnTo>
                  <a:pt x="857" y="73"/>
                </a:lnTo>
                <a:lnTo>
                  <a:pt x="880" y="97"/>
                </a:lnTo>
                <a:lnTo>
                  <a:pt x="903" y="120"/>
                </a:lnTo>
                <a:lnTo>
                  <a:pt x="903" y="120"/>
                </a:lnTo>
                <a:lnTo>
                  <a:pt x="923" y="142"/>
                </a:lnTo>
                <a:lnTo>
                  <a:pt x="945" y="164"/>
                </a:lnTo>
                <a:lnTo>
                  <a:pt x="945" y="164"/>
                </a:lnTo>
                <a:lnTo>
                  <a:pt x="956" y="177"/>
                </a:lnTo>
                <a:lnTo>
                  <a:pt x="966" y="188"/>
                </a:lnTo>
                <a:lnTo>
                  <a:pt x="966" y="188"/>
                </a:lnTo>
                <a:lnTo>
                  <a:pt x="978" y="204"/>
                </a:lnTo>
                <a:lnTo>
                  <a:pt x="978" y="205"/>
                </a:lnTo>
                <a:lnTo>
                  <a:pt x="979" y="205"/>
                </a:lnTo>
                <a:lnTo>
                  <a:pt x="979" y="205"/>
                </a:lnTo>
                <a:lnTo>
                  <a:pt x="983" y="208"/>
                </a:lnTo>
                <a:lnTo>
                  <a:pt x="986" y="210"/>
                </a:lnTo>
                <a:lnTo>
                  <a:pt x="990" y="212"/>
                </a:lnTo>
                <a:lnTo>
                  <a:pt x="993" y="212"/>
                </a:lnTo>
                <a:lnTo>
                  <a:pt x="993" y="212"/>
                </a:lnTo>
                <a:lnTo>
                  <a:pt x="996" y="212"/>
                </a:lnTo>
                <a:lnTo>
                  <a:pt x="999" y="210"/>
                </a:lnTo>
                <a:lnTo>
                  <a:pt x="1002" y="209"/>
                </a:lnTo>
                <a:lnTo>
                  <a:pt x="1004" y="206"/>
                </a:lnTo>
                <a:lnTo>
                  <a:pt x="1008" y="200"/>
                </a:lnTo>
                <a:lnTo>
                  <a:pt x="1013" y="190"/>
                </a:lnTo>
                <a:lnTo>
                  <a:pt x="1015" y="181"/>
                </a:lnTo>
                <a:lnTo>
                  <a:pt x="1017" y="169"/>
                </a:lnTo>
                <a:lnTo>
                  <a:pt x="1019" y="147"/>
                </a:lnTo>
                <a:lnTo>
                  <a:pt x="1019" y="147"/>
                </a:lnTo>
                <a:lnTo>
                  <a:pt x="1021" y="130"/>
                </a:lnTo>
                <a:lnTo>
                  <a:pt x="1023" y="114"/>
                </a:lnTo>
                <a:lnTo>
                  <a:pt x="1027" y="97"/>
                </a:lnTo>
                <a:lnTo>
                  <a:pt x="1032" y="80"/>
                </a:lnTo>
                <a:lnTo>
                  <a:pt x="1032" y="80"/>
                </a:lnTo>
                <a:lnTo>
                  <a:pt x="1034" y="73"/>
                </a:lnTo>
                <a:lnTo>
                  <a:pt x="1037" y="66"/>
                </a:lnTo>
                <a:lnTo>
                  <a:pt x="1047" y="52"/>
                </a:lnTo>
                <a:lnTo>
                  <a:pt x="1057" y="40"/>
                </a:lnTo>
                <a:lnTo>
                  <a:pt x="1069" y="30"/>
                </a:lnTo>
                <a:lnTo>
                  <a:pt x="1082" y="20"/>
                </a:lnTo>
                <a:lnTo>
                  <a:pt x="1097" y="12"/>
                </a:lnTo>
                <a:lnTo>
                  <a:pt x="1112" y="7"/>
                </a:lnTo>
                <a:lnTo>
                  <a:pt x="1128" y="4"/>
                </a:lnTo>
                <a:lnTo>
                  <a:pt x="1128" y="4"/>
                </a:lnTo>
                <a:lnTo>
                  <a:pt x="1153" y="1"/>
                </a:lnTo>
                <a:lnTo>
                  <a:pt x="1176" y="1"/>
                </a:lnTo>
                <a:lnTo>
                  <a:pt x="1176" y="1"/>
                </a:lnTo>
                <a:lnTo>
                  <a:pt x="1192" y="1"/>
                </a:lnTo>
                <a:lnTo>
                  <a:pt x="1207" y="2"/>
                </a:lnTo>
                <a:lnTo>
                  <a:pt x="1222" y="5"/>
                </a:lnTo>
                <a:lnTo>
                  <a:pt x="1235" y="8"/>
                </a:lnTo>
                <a:lnTo>
                  <a:pt x="1249" y="12"/>
                </a:lnTo>
                <a:lnTo>
                  <a:pt x="1262" y="17"/>
                </a:lnTo>
                <a:lnTo>
                  <a:pt x="1274" y="22"/>
                </a:lnTo>
                <a:lnTo>
                  <a:pt x="1286" y="30"/>
                </a:lnTo>
                <a:lnTo>
                  <a:pt x="1286" y="30"/>
                </a:lnTo>
                <a:lnTo>
                  <a:pt x="1298" y="38"/>
                </a:lnTo>
                <a:lnTo>
                  <a:pt x="1309" y="47"/>
                </a:lnTo>
                <a:lnTo>
                  <a:pt x="1331" y="67"/>
                </a:lnTo>
                <a:lnTo>
                  <a:pt x="1331" y="67"/>
                </a:lnTo>
                <a:lnTo>
                  <a:pt x="1343" y="79"/>
                </a:lnTo>
                <a:lnTo>
                  <a:pt x="1357" y="91"/>
                </a:lnTo>
                <a:lnTo>
                  <a:pt x="1357" y="91"/>
                </a:lnTo>
                <a:lnTo>
                  <a:pt x="1373" y="104"/>
                </a:lnTo>
                <a:lnTo>
                  <a:pt x="1373" y="104"/>
                </a:lnTo>
                <a:lnTo>
                  <a:pt x="1387" y="116"/>
                </a:lnTo>
                <a:lnTo>
                  <a:pt x="1400" y="128"/>
                </a:lnTo>
                <a:lnTo>
                  <a:pt x="1413" y="140"/>
                </a:lnTo>
                <a:lnTo>
                  <a:pt x="1425" y="154"/>
                </a:lnTo>
                <a:lnTo>
                  <a:pt x="1425" y="154"/>
                </a:lnTo>
                <a:lnTo>
                  <a:pt x="1433" y="166"/>
                </a:lnTo>
                <a:lnTo>
                  <a:pt x="1443" y="180"/>
                </a:lnTo>
                <a:lnTo>
                  <a:pt x="1451" y="195"/>
                </a:lnTo>
                <a:lnTo>
                  <a:pt x="1459" y="212"/>
                </a:lnTo>
                <a:lnTo>
                  <a:pt x="1468" y="230"/>
                </a:lnTo>
                <a:lnTo>
                  <a:pt x="1474" y="248"/>
                </a:lnTo>
                <a:lnTo>
                  <a:pt x="1480" y="267"/>
                </a:lnTo>
                <a:lnTo>
                  <a:pt x="1484" y="286"/>
                </a:lnTo>
                <a:lnTo>
                  <a:pt x="1487" y="305"/>
                </a:lnTo>
                <a:lnTo>
                  <a:pt x="1488" y="324"/>
                </a:lnTo>
                <a:lnTo>
                  <a:pt x="1487" y="343"/>
                </a:lnTo>
                <a:lnTo>
                  <a:pt x="1484" y="360"/>
                </a:lnTo>
                <a:lnTo>
                  <a:pt x="1482" y="368"/>
                </a:lnTo>
                <a:lnTo>
                  <a:pt x="1479" y="378"/>
                </a:lnTo>
                <a:lnTo>
                  <a:pt x="1476" y="386"/>
                </a:lnTo>
                <a:lnTo>
                  <a:pt x="1472" y="393"/>
                </a:lnTo>
                <a:lnTo>
                  <a:pt x="1467" y="401"/>
                </a:lnTo>
                <a:lnTo>
                  <a:pt x="1461" y="408"/>
                </a:lnTo>
                <a:lnTo>
                  <a:pt x="1455" y="415"/>
                </a:lnTo>
                <a:lnTo>
                  <a:pt x="1448" y="421"/>
                </a:lnTo>
                <a:lnTo>
                  <a:pt x="1448" y="421"/>
                </a:lnTo>
                <a:lnTo>
                  <a:pt x="1441" y="427"/>
                </a:lnTo>
                <a:lnTo>
                  <a:pt x="1432" y="431"/>
                </a:lnTo>
                <a:lnTo>
                  <a:pt x="1424" y="433"/>
                </a:lnTo>
                <a:lnTo>
                  <a:pt x="1416" y="435"/>
                </a:lnTo>
                <a:lnTo>
                  <a:pt x="1406" y="436"/>
                </a:lnTo>
                <a:lnTo>
                  <a:pt x="1397" y="437"/>
                </a:lnTo>
                <a:lnTo>
                  <a:pt x="1377" y="437"/>
                </a:lnTo>
                <a:lnTo>
                  <a:pt x="1377" y="437"/>
                </a:lnTo>
                <a:lnTo>
                  <a:pt x="1359" y="437"/>
                </a:lnTo>
                <a:lnTo>
                  <a:pt x="1339" y="439"/>
                </a:lnTo>
                <a:lnTo>
                  <a:pt x="1331" y="441"/>
                </a:lnTo>
                <a:lnTo>
                  <a:pt x="1321" y="443"/>
                </a:lnTo>
                <a:lnTo>
                  <a:pt x="1313" y="447"/>
                </a:lnTo>
                <a:lnTo>
                  <a:pt x="1305" y="452"/>
                </a:lnTo>
                <a:lnTo>
                  <a:pt x="1305" y="452"/>
                </a:lnTo>
                <a:lnTo>
                  <a:pt x="1298" y="458"/>
                </a:lnTo>
                <a:lnTo>
                  <a:pt x="1292" y="463"/>
                </a:lnTo>
                <a:lnTo>
                  <a:pt x="1287" y="468"/>
                </a:lnTo>
                <a:lnTo>
                  <a:pt x="1284" y="473"/>
                </a:lnTo>
                <a:lnTo>
                  <a:pt x="1281" y="478"/>
                </a:lnTo>
                <a:lnTo>
                  <a:pt x="1280" y="484"/>
                </a:lnTo>
                <a:lnTo>
                  <a:pt x="1279" y="488"/>
                </a:lnTo>
                <a:lnTo>
                  <a:pt x="1279" y="493"/>
                </a:lnTo>
                <a:lnTo>
                  <a:pt x="1281" y="501"/>
                </a:lnTo>
                <a:lnTo>
                  <a:pt x="1284" y="510"/>
                </a:lnTo>
                <a:lnTo>
                  <a:pt x="1289" y="518"/>
                </a:lnTo>
                <a:lnTo>
                  <a:pt x="1295" y="526"/>
                </a:lnTo>
                <a:lnTo>
                  <a:pt x="1295" y="526"/>
                </a:lnTo>
                <a:lnTo>
                  <a:pt x="1302" y="537"/>
                </a:lnTo>
                <a:lnTo>
                  <a:pt x="1308" y="549"/>
                </a:lnTo>
                <a:lnTo>
                  <a:pt x="1308" y="549"/>
                </a:lnTo>
                <a:lnTo>
                  <a:pt x="1308" y="549"/>
                </a:lnTo>
                <a:lnTo>
                  <a:pt x="1316" y="559"/>
                </a:lnTo>
                <a:lnTo>
                  <a:pt x="1316" y="559"/>
                </a:lnTo>
                <a:lnTo>
                  <a:pt x="1333" y="581"/>
                </a:lnTo>
                <a:lnTo>
                  <a:pt x="1342" y="591"/>
                </a:lnTo>
                <a:lnTo>
                  <a:pt x="1353" y="601"/>
                </a:lnTo>
                <a:lnTo>
                  <a:pt x="1353" y="601"/>
                </a:lnTo>
                <a:lnTo>
                  <a:pt x="1367" y="614"/>
                </a:lnTo>
                <a:lnTo>
                  <a:pt x="1367" y="614"/>
                </a:lnTo>
                <a:lnTo>
                  <a:pt x="1400" y="644"/>
                </a:lnTo>
                <a:lnTo>
                  <a:pt x="1416" y="660"/>
                </a:lnTo>
                <a:lnTo>
                  <a:pt x="1431" y="677"/>
                </a:lnTo>
                <a:lnTo>
                  <a:pt x="1446" y="694"/>
                </a:lnTo>
                <a:lnTo>
                  <a:pt x="1459" y="713"/>
                </a:lnTo>
                <a:lnTo>
                  <a:pt x="1464" y="721"/>
                </a:lnTo>
                <a:lnTo>
                  <a:pt x="1470" y="730"/>
                </a:lnTo>
                <a:lnTo>
                  <a:pt x="1474" y="741"/>
                </a:lnTo>
                <a:lnTo>
                  <a:pt x="1477" y="750"/>
                </a:lnTo>
                <a:lnTo>
                  <a:pt x="1477" y="750"/>
                </a:lnTo>
                <a:lnTo>
                  <a:pt x="1483" y="773"/>
                </a:lnTo>
                <a:lnTo>
                  <a:pt x="1487" y="794"/>
                </a:lnTo>
                <a:lnTo>
                  <a:pt x="1489" y="816"/>
                </a:lnTo>
                <a:lnTo>
                  <a:pt x="1489" y="836"/>
                </a:lnTo>
                <a:lnTo>
                  <a:pt x="1487" y="856"/>
                </a:lnTo>
                <a:lnTo>
                  <a:pt x="1483" y="876"/>
                </a:lnTo>
                <a:lnTo>
                  <a:pt x="1476" y="896"/>
                </a:lnTo>
                <a:lnTo>
                  <a:pt x="1467" y="918"/>
                </a:lnTo>
                <a:lnTo>
                  <a:pt x="1467" y="918"/>
                </a:lnTo>
                <a:lnTo>
                  <a:pt x="1458" y="933"/>
                </a:lnTo>
                <a:lnTo>
                  <a:pt x="1448" y="949"/>
                </a:lnTo>
                <a:lnTo>
                  <a:pt x="1437" y="963"/>
                </a:lnTo>
                <a:lnTo>
                  <a:pt x="1425" y="978"/>
                </a:lnTo>
                <a:lnTo>
                  <a:pt x="1425" y="978"/>
                </a:lnTo>
                <a:lnTo>
                  <a:pt x="1404" y="1004"/>
                </a:lnTo>
                <a:lnTo>
                  <a:pt x="1404" y="1004"/>
                </a:lnTo>
                <a:lnTo>
                  <a:pt x="1389" y="1024"/>
                </a:lnTo>
                <a:lnTo>
                  <a:pt x="1373" y="1041"/>
                </a:lnTo>
                <a:lnTo>
                  <a:pt x="1340" y="1075"/>
                </a:lnTo>
                <a:lnTo>
                  <a:pt x="1340" y="1075"/>
                </a:lnTo>
                <a:lnTo>
                  <a:pt x="1320" y="1096"/>
                </a:lnTo>
                <a:lnTo>
                  <a:pt x="1320" y="1096"/>
                </a:lnTo>
                <a:lnTo>
                  <a:pt x="1299" y="1117"/>
                </a:lnTo>
                <a:lnTo>
                  <a:pt x="1278" y="1137"/>
                </a:lnTo>
                <a:lnTo>
                  <a:pt x="1233" y="1175"/>
                </a:lnTo>
                <a:lnTo>
                  <a:pt x="1233" y="1175"/>
                </a:lnTo>
                <a:lnTo>
                  <a:pt x="1194" y="1209"/>
                </a:lnTo>
                <a:lnTo>
                  <a:pt x="1174" y="1227"/>
                </a:lnTo>
                <a:lnTo>
                  <a:pt x="1155" y="1245"/>
                </a:lnTo>
                <a:lnTo>
                  <a:pt x="1155" y="1245"/>
                </a:lnTo>
                <a:lnTo>
                  <a:pt x="1134" y="1266"/>
                </a:lnTo>
                <a:lnTo>
                  <a:pt x="1112" y="1286"/>
                </a:lnTo>
                <a:lnTo>
                  <a:pt x="1112" y="1286"/>
                </a:lnTo>
                <a:lnTo>
                  <a:pt x="1089" y="1305"/>
                </a:lnTo>
                <a:lnTo>
                  <a:pt x="1068" y="1326"/>
                </a:lnTo>
                <a:lnTo>
                  <a:pt x="1063" y="1330"/>
                </a:lnTo>
                <a:lnTo>
                  <a:pt x="1063" y="1330"/>
                </a:lnTo>
                <a:lnTo>
                  <a:pt x="1041" y="1352"/>
                </a:lnTo>
                <a:lnTo>
                  <a:pt x="1018" y="1374"/>
                </a:lnTo>
                <a:lnTo>
                  <a:pt x="1017" y="1375"/>
                </a:lnTo>
                <a:lnTo>
                  <a:pt x="1017" y="1376"/>
                </a:lnTo>
                <a:lnTo>
                  <a:pt x="1017" y="1376"/>
                </a:lnTo>
                <a:lnTo>
                  <a:pt x="1013" y="1381"/>
                </a:lnTo>
                <a:lnTo>
                  <a:pt x="1013" y="1381"/>
                </a:lnTo>
                <a:lnTo>
                  <a:pt x="988" y="1404"/>
                </a:lnTo>
                <a:lnTo>
                  <a:pt x="962" y="1427"/>
                </a:lnTo>
                <a:lnTo>
                  <a:pt x="935" y="1447"/>
                </a:lnTo>
                <a:lnTo>
                  <a:pt x="909" y="1468"/>
                </a:lnTo>
                <a:lnTo>
                  <a:pt x="909" y="1468"/>
                </a:lnTo>
                <a:lnTo>
                  <a:pt x="883" y="1489"/>
                </a:lnTo>
                <a:lnTo>
                  <a:pt x="883" y="1489"/>
                </a:lnTo>
                <a:lnTo>
                  <a:pt x="873" y="1496"/>
                </a:lnTo>
                <a:lnTo>
                  <a:pt x="861" y="1502"/>
                </a:lnTo>
                <a:lnTo>
                  <a:pt x="850" y="1509"/>
                </a:lnTo>
                <a:lnTo>
                  <a:pt x="839" y="1513"/>
                </a:lnTo>
                <a:lnTo>
                  <a:pt x="826" y="1517"/>
                </a:lnTo>
                <a:lnTo>
                  <a:pt x="814" y="1519"/>
                </a:lnTo>
                <a:lnTo>
                  <a:pt x="801" y="1521"/>
                </a:lnTo>
                <a:lnTo>
                  <a:pt x="789" y="1521"/>
                </a:lnTo>
                <a:lnTo>
                  <a:pt x="789" y="1521"/>
                </a:lnTo>
                <a:lnTo>
                  <a:pt x="789" y="1521"/>
                </a:lnTo>
                <a:lnTo>
                  <a:pt x="789" y="1521"/>
                </a:lnTo>
                <a:close/>
                <a:moveTo>
                  <a:pt x="490" y="1165"/>
                </a:moveTo>
                <a:lnTo>
                  <a:pt x="490" y="1165"/>
                </a:lnTo>
                <a:lnTo>
                  <a:pt x="484" y="1165"/>
                </a:lnTo>
                <a:lnTo>
                  <a:pt x="478" y="1166"/>
                </a:lnTo>
                <a:lnTo>
                  <a:pt x="473" y="1168"/>
                </a:lnTo>
                <a:lnTo>
                  <a:pt x="467" y="1171"/>
                </a:lnTo>
                <a:lnTo>
                  <a:pt x="467" y="1171"/>
                </a:lnTo>
                <a:lnTo>
                  <a:pt x="460" y="1176"/>
                </a:lnTo>
                <a:lnTo>
                  <a:pt x="454" y="1181"/>
                </a:lnTo>
                <a:lnTo>
                  <a:pt x="450" y="1187"/>
                </a:lnTo>
                <a:lnTo>
                  <a:pt x="449" y="1194"/>
                </a:lnTo>
                <a:lnTo>
                  <a:pt x="449" y="1194"/>
                </a:lnTo>
                <a:lnTo>
                  <a:pt x="449" y="1200"/>
                </a:lnTo>
                <a:lnTo>
                  <a:pt x="450" y="1205"/>
                </a:lnTo>
                <a:lnTo>
                  <a:pt x="453" y="1210"/>
                </a:lnTo>
                <a:lnTo>
                  <a:pt x="456" y="1215"/>
                </a:lnTo>
                <a:lnTo>
                  <a:pt x="465" y="1226"/>
                </a:lnTo>
                <a:lnTo>
                  <a:pt x="476" y="1236"/>
                </a:lnTo>
                <a:lnTo>
                  <a:pt x="476" y="1236"/>
                </a:lnTo>
                <a:lnTo>
                  <a:pt x="485" y="1244"/>
                </a:lnTo>
                <a:lnTo>
                  <a:pt x="485" y="1244"/>
                </a:lnTo>
                <a:lnTo>
                  <a:pt x="487" y="1247"/>
                </a:lnTo>
                <a:lnTo>
                  <a:pt x="489" y="1252"/>
                </a:lnTo>
                <a:lnTo>
                  <a:pt x="489" y="1253"/>
                </a:lnTo>
                <a:lnTo>
                  <a:pt x="504" y="1268"/>
                </a:lnTo>
                <a:lnTo>
                  <a:pt x="504" y="1268"/>
                </a:lnTo>
                <a:lnTo>
                  <a:pt x="545" y="1312"/>
                </a:lnTo>
                <a:lnTo>
                  <a:pt x="545" y="1312"/>
                </a:lnTo>
                <a:lnTo>
                  <a:pt x="567" y="1334"/>
                </a:lnTo>
                <a:lnTo>
                  <a:pt x="567" y="1334"/>
                </a:lnTo>
                <a:lnTo>
                  <a:pt x="598" y="1369"/>
                </a:lnTo>
                <a:lnTo>
                  <a:pt x="615" y="1385"/>
                </a:lnTo>
                <a:lnTo>
                  <a:pt x="633" y="1401"/>
                </a:lnTo>
                <a:lnTo>
                  <a:pt x="633" y="1401"/>
                </a:lnTo>
                <a:lnTo>
                  <a:pt x="646" y="1412"/>
                </a:lnTo>
                <a:lnTo>
                  <a:pt x="658" y="1424"/>
                </a:lnTo>
                <a:lnTo>
                  <a:pt x="658" y="1424"/>
                </a:lnTo>
                <a:lnTo>
                  <a:pt x="676" y="1440"/>
                </a:lnTo>
                <a:lnTo>
                  <a:pt x="685" y="1447"/>
                </a:lnTo>
                <a:lnTo>
                  <a:pt x="694" y="1455"/>
                </a:lnTo>
                <a:lnTo>
                  <a:pt x="705" y="1462"/>
                </a:lnTo>
                <a:lnTo>
                  <a:pt x="715" y="1468"/>
                </a:lnTo>
                <a:lnTo>
                  <a:pt x="727" y="1472"/>
                </a:lnTo>
                <a:lnTo>
                  <a:pt x="739" y="1476"/>
                </a:lnTo>
                <a:lnTo>
                  <a:pt x="739" y="1476"/>
                </a:lnTo>
                <a:lnTo>
                  <a:pt x="752" y="1480"/>
                </a:lnTo>
                <a:lnTo>
                  <a:pt x="765" y="1482"/>
                </a:lnTo>
                <a:lnTo>
                  <a:pt x="776" y="1483"/>
                </a:lnTo>
                <a:lnTo>
                  <a:pt x="787" y="1483"/>
                </a:lnTo>
                <a:lnTo>
                  <a:pt x="787" y="1483"/>
                </a:lnTo>
                <a:lnTo>
                  <a:pt x="800" y="1483"/>
                </a:lnTo>
                <a:lnTo>
                  <a:pt x="813" y="1481"/>
                </a:lnTo>
                <a:lnTo>
                  <a:pt x="824" y="1478"/>
                </a:lnTo>
                <a:lnTo>
                  <a:pt x="836" y="1473"/>
                </a:lnTo>
                <a:lnTo>
                  <a:pt x="848" y="1467"/>
                </a:lnTo>
                <a:lnTo>
                  <a:pt x="859" y="1460"/>
                </a:lnTo>
                <a:lnTo>
                  <a:pt x="872" y="1452"/>
                </a:lnTo>
                <a:lnTo>
                  <a:pt x="883" y="1442"/>
                </a:lnTo>
                <a:lnTo>
                  <a:pt x="883" y="1442"/>
                </a:lnTo>
                <a:lnTo>
                  <a:pt x="905" y="1424"/>
                </a:lnTo>
                <a:lnTo>
                  <a:pt x="928" y="1405"/>
                </a:lnTo>
                <a:lnTo>
                  <a:pt x="928" y="1405"/>
                </a:lnTo>
                <a:lnTo>
                  <a:pt x="945" y="1391"/>
                </a:lnTo>
                <a:lnTo>
                  <a:pt x="949" y="1388"/>
                </a:lnTo>
                <a:lnTo>
                  <a:pt x="946" y="1384"/>
                </a:lnTo>
                <a:lnTo>
                  <a:pt x="959" y="1376"/>
                </a:lnTo>
                <a:lnTo>
                  <a:pt x="959" y="1376"/>
                </a:lnTo>
                <a:lnTo>
                  <a:pt x="982" y="1357"/>
                </a:lnTo>
                <a:lnTo>
                  <a:pt x="1004" y="1338"/>
                </a:lnTo>
                <a:lnTo>
                  <a:pt x="1025" y="1317"/>
                </a:lnTo>
                <a:lnTo>
                  <a:pt x="1047" y="1296"/>
                </a:lnTo>
                <a:lnTo>
                  <a:pt x="1053" y="1289"/>
                </a:lnTo>
                <a:lnTo>
                  <a:pt x="1053" y="1289"/>
                </a:lnTo>
                <a:lnTo>
                  <a:pt x="1070" y="1274"/>
                </a:lnTo>
                <a:lnTo>
                  <a:pt x="1086" y="1260"/>
                </a:lnTo>
                <a:lnTo>
                  <a:pt x="1086" y="1260"/>
                </a:lnTo>
                <a:lnTo>
                  <a:pt x="1102" y="1246"/>
                </a:lnTo>
                <a:lnTo>
                  <a:pt x="1118" y="1231"/>
                </a:lnTo>
                <a:lnTo>
                  <a:pt x="1118" y="1231"/>
                </a:lnTo>
                <a:lnTo>
                  <a:pt x="1136" y="1214"/>
                </a:lnTo>
                <a:lnTo>
                  <a:pt x="1155" y="1198"/>
                </a:lnTo>
                <a:lnTo>
                  <a:pt x="1192" y="1166"/>
                </a:lnTo>
                <a:lnTo>
                  <a:pt x="1192" y="1166"/>
                </a:lnTo>
                <a:lnTo>
                  <a:pt x="1231" y="1132"/>
                </a:lnTo>
                <a:lnTo>
                  <a:pt x="1251" y="1115"/>
                </a:lnTo>
                <a:lnTo>
                  <a:pt x="1270" y="1096"/>
                </a:lnTo>
                <a:lnTo>
                  <a:pt x="1270" y="1096"/>
                </a:lnTo>
                <a:lnTo>
                  <a:pt x="1307" y="1057"/>
                </a:lnTo>
                <a:lnTo>
                  <a:pt x="1343" y="1017"/>
                </a:lnTo>
                <a:lnTo>
                  <a:pt x="1377" y="977"/>
                </a:lnTo>
                <a:lnTo>
                  <a:pt x="1410" y="936"/>
                </a:lnTo>
                <a:lnTo>
                  <a:pt x="1410" y="936"/>
                </a:lnTo>
                <a:lnTo>
                  <a:pt x="1419" y="924"/>
                </a:lnTo>
                <a:lnTo>
                  <a:pt x="1427" y="911"/>
                </a:lnTo>
                <a:lnTo>
                  <a:pt x="1431" y="903"/>
                </a:lnTo>
                <a:lnTo>
                  <a:pt x="1434" y="896"/>
                </a:lnTo>
                <a:lnTo>
                  <a:pt x="1438" y="888"/>
                </a:lnTo>
                <a:lnTo>
                  <a:pt x="1440" y="878"/>
                </a:lnTo>
                <a:lnTo>
                  <a:pt x="1440" y="878"/>
                </a:lnTo>
                <a:lnTo>
                  <a:pt x="1442" y="874"/>
                </a:lnTo>
                <a:lnTo>
                  <a:pt x="1443" y="871"/>
                </a:lnTo>
                <a:lnTo>
                  <a:pt x="1448" y="864"/>
                </a:lnTo>
                <a:lnTo>
                  <a:pt x="1448" y="864"/>
                </a:lnTo>
                <a:lnTo>
                  <a:pt x="1451" y="858"/>
                </a:lnTo>
                <a:lnTo>
                  <a:pt x="1454" y="851"/>
                </a:lnTo>
                <a:lnTo>
                  <a:pt x="1456" y="843"/>
                </a:lnTo>
                <a:lnTo>
                  <a:pt x="1457" y="834"/>
                </a:lnTo>
                <a:lnTo>
                  <a:pt x="1457" y="834"/>
                </a:lnTo>
                <a:lnTo>
                  <a:pt x="1455" y="816"/>
                </a:lnTo>
                <a:lnTo>
                  <a:pt x="1452" y="800"/>
                </a:lnTo>
                <a:lnTo>
                  <a:pt x="1449" y="783"/>
                </a:lnTo>
                <a:lnTo>
                  <a:pt x="1444" y="769"/>
                </a:lnTo>
                <a:lnTo>
                  <a:pt x="1439" y="755"/>
                </a:lnTo>
                <a:lnTo>
                  <a:pt x="1431" y="743"/>
                </a:lnTo>
                <a:lnTo>
                  <a:pt x="1424" y="730"/>
                </a:lnTo>
                <a:lnTo>
                  <a:pt x="1415" y="719"/>
                </a:lnTo>
                <a:lnTo>
                  <a:pt x="1410" y="713"/>
                </a:lnTo>
                <a:lnTo>
                  <a:pt x="1410" y="713"/>
                </a:lnTo>
                <a:lnTo>
                  <a:pt x="1381" y="678"/>
                </a:lnTo>
                <a:lnTo>
                  <a:pt x="1366" y="663"/>
                </a:lnTo>
                <a:lnTo>
                  <a:pt x="1349" y="647"/>
                </a:lnTo>
                <a:lnTo>
                  <a:pt x="1349" y="647"/>
                </a:lnTo>
                <a:lnTo>
                  <a:pt x="1336" y="635"/>
                </a:lnTo>
                <a:lnTo>
                  <a:pt x="1336" y="635"/>
                </a:lnTo>
                <a:lnTo>
                  <a:pt x="1323" y="623"/>
                </a:lnTo>
                <a:lnTo>
                  <a:pt x="1310" y="612"/>
                </a:lnTo>
                <a:lnTo>
                  <a:pt x="1300" y="600"/>
                </a:lnTo>
                <a:lnTo>
                  <a:pt x="1295" y="593"/>
                </a:lnTo>
                <a:lnTo>
                  <a:pt x="1290" y="586"/>
                </a:lnTo>
                <a:lnTo>
                  <a:pt x="1290" y="586"/>
                </a:lnTo>
                <a:lnTo>
                  <a:pt x="1288" y="582"/>
                </a:lnTo>
                <a:lnTo>
                  <a:pt x="1286" y="580"/>
                </a:lnTo>
                <a:lnTo>
                  <a:pt x="1285" y="579"/>
                </a:lnTo>
                <a:lnTo>
                  <a:pt x="1285" y="579"/>
                </a:lnTo>
                <a:lnTo>
                  <a:pt x="1281" y="577"/>
                </a:lnTo>
                <a:lnTo>
                  <a:pt x="1279" y="574"/>
                </a:lnTo>
                <a:lnTo>
                  <a:pt x="1277" y="571"/>
                </a:lnTo>
                <a:lnTo>
                  <a:pt x="1276" y="566"/>
                </a:lnTo>
                <a:lnTo>
                  <a:pt x="1275" y="565"/>
                </a:lnTo>
                <a:lnTo>
                  <a:pt x="1274" y="564"/>
                </a:lnTo>
                <a:lnTo>
                  <a:pt x="1274" y="564"/>
                </a:lnTo>
                <a:lnTo>
                  <a:pt x="1263" y="552"/>
                </a:lnTo>
                <a:lnTo>
                  <a:pt x="1263" y="552"/>
                </a:lnTo>
                <a:lnTo>
                  <a:pt x="1259" y="547"/>
                </a:lnTo>
                <a:lnTo>
                  <a:pt x="1257" y="543"/>
                </a:lnTo>
                <a:lnTo>
                  <a:pt x="1257" y="543"/>
                </a:lnTo>
                <a:lnTo>
                  <a:pt x="1248" y="527"/>
                </a:lnTo>
                <a:lnTo>
                  <a:pt x="1244" y="520"/>
                </a:lnTo>
                <a:lnTo>
                  <a:pt x="1242" y="514"/>
                </a:lnTo>
                <a:lnTo>
                  <a:pt x="1240" y="506"/>
                </a:lnTo>
                <a:lnTo>
                  <a:pt x="1239" y="500"/>
                </a:lnTo>
                <a:lnTo>
                  <a:pt x="1239" y="493"/>
                </a:lnTo>
                <a:lnTo>
                  <a:pt x="1240" y="487"/>
                </a:lnTo>
                <a:lnTo>
                  <a:pt x="1240" y="487"/>
                </a:lnTo>
                <a:lnTo>
                  <a:pt x="1244" y="473"/>
                </a:lnTo>
                <a:lnTo>
                  <a:pt x="1250" y="460"/>
                </a:lnTo>
                <a:lnTo>
                  <a:pt x="1257" y="447"/>
                </a:lnTo>
                <a:lnTo>
                  <a:pt x="1267" y="436"/>
                </a:lnTo>
                <a:lnTo>
                  <a:pt x="1278" y="427"/>
                </a:lnTo>
                <a:lnTo>
                  <a:pt x="1289" y="418"/>
                </a:lnTo>
                <a:lnTo>
                  <a:pt x="1302" y="412"/>
                </a:lnTo>
                <a:lnTo>
                  <a:pt x="1315" y="408"/>
                </a:lnTo>
                <a:lnTo>
                  <a:pt x="1315" y="408"/>
                </a:lnTo>
                <a:lnTo>
                  <a:pt x="1324" y="407"/>
                </a:lnTo>
                <a:lnTo>
                  <a:pt x="1333" y="406"/>
                </a:lnTo>
                <a:lnTo>
                  <a:pt x="1353" y="405"/>
                </a:lnTo>
                <a:lnTo>
                  <a:pt x="1353" y="405"/>
                </a:lnTo>
                <a:lnTo>
                  <a:pt x="1368" y="404"/>
                </a:lnTo>
                <a:lnTo>
                  <a:pt x="1383" y="403"/>
                </a:lnTo>
                <a:lnTo>
                  <a:pt x="1397" y="401"/>
                </a:lnTo>
                <a:lnTo>
                  <a:pt x="1412" y="396"/>
                </a:lnTo>
                <a:lnTo>
                  <a:pt x="1418" y="393"/>
                </a:lnTo>
                <a:lnTo>
                  <a:pt x="1423" y="390"/>
                </a:lnTo>
                <a:lnTo>
                  <a:pt x="1429" y="386"/>
                </a:lnTo>
                <a:lnTo>
                  <a:pt x="1433" y="382"/>
                </a:lnTo>
                <a:lnTo>
                  <a:pt x="1439" y="376"/>
                </a:lnTo>
                <a:lnTo>
                  <a:pt x="1442" y="370"/>
                </a:lnTo>
                <a:lnTo>
                  <a:pt x="1445" y="362"/>
                </a:lnTo>
                <a:lnTo>
                  <a:pt x="1447" y="354"/>
                </a:lnTo>
                <a:lnTo>
                  <a:pt x="1447" y="354"/>
                </a:lnTo>
                <a:lnTo>
                  <a:pt x="1449" y="343"/>
                </a:lnTo>
                <a:lnTo>
                  <a:pt x="1449" y="331"/>
                </a:lnTo>
                <a:lnTo>
                  <a:pt x="1449" y="319"/>
                </a:lnTo>
                <a:lnTo>
                  <a:pt x="1449" y="306"/>
                </a:lnTo>
                <a:lnTo>
                  <a:pt x="1447" y="294"/>
                </a:lnTo>
                <a:lnTo>
                  <a:pt x="1445" y="280"/>
                </a:lnTo>
                <a:lnTo>
                  <a:pt x="1442" y="268"/>
                </a:lnTo>
                <a:lnTo>
                  <a:pt x="1438" y="254"/>
                </a:lnTo>
                <a:lnTo>
                  <a:pt x="1433" y="242"/>
                </a:lnTo>
                <a:lnTo>
                  <a:pt x="1429" y="230"/>
                </a:lnTo>
                <a:lnTo>
                  <a:pt x="1424" y="217"/>
                </a:lnTo>
                <a:lnTo>
                  <a:pt x="1418" y="206"/>
                </a:lnTo>
                <a:lnTo>
                  <a:pt x="1412" y="194"/>
                </a:lnTo>
                <a:lnTo>
                  <a:pt x="1404" y="184"/>
                </a:lnTo>
                <a:lnTo>
                  <a:pt x="1397" y="175"/>
                </a:lnTo>
                <a:lnTo>
                  <a:pt x="1389" y="166"/>
                </a:lnTo>
                <a:lnTo>
                  <a:pt x="1389" y="166"/>
                </a:lnTo>
                <a:lnTo>
                  <a:pt x="1381" y="158"/>
                </a:lnTo>
                <a:lnTo>
                  <a:pt x="1371" y="150"/>
                </a:lnTo>
                <a:lnTo>
                  <a:pt x="1354" y="134"/>
                </a:lnTo>
                <a:lnTo>
                  <a:pt x="1354" y="134"/>
                </a:lnTo>
                <a:lnTo>
                  <a:pt x="1336" y="121"/>
                </a:lnTo>
                <a:lnTo>
                  <a:pt x="1320" y="106"/>
                </a:lnTo>
                <a:lnTo>
                  <a:pt x="1320" y="106"/>
                </a:lnTo>
                <a:lnTo>
                  <a:pt x="1302" y="88"/>
                </a:lnTo>
                <a:lnTo>
                  <a:pt x="1282" y="72"/>
                </a:lnTo>
                <a:lnTo>
                  <a:pt x="1273" y="65"/>
                </a:lnTo>
                <a:lnTo>
                  <a:pt x="1263" y="59"/>
                </a:lnTo>
                <a:lnTo>
                  <a:pt x="1253" y="52"/>
                </a:lnTo>
                <a:lnTo>
                  <a:pt x="1242" y="47"/>
                </a:lnTo>
                <a:lnTo>
                  <a:pt x="1242" y="47"/>
                </a:lnTo>
                <a:lnTo>
                  <a:pt x="1227" y="41"/>
                </a:lnTo>
                <a:lnTo>
                  <a:pt x="1211" y="37"/>
                </a:lnTo>
                <a:lnTo>
                  <a:pt x="1195" y="35"/>
                </a:lnTo>
                <a:lnTo>
                  <a:pt x="1177" y="34"/>
                </a:lnTo>
                <a:lnTo>
                  <a:pt x="1177" y="34"/>
                </a:lnTo>
                <a:lnTo>
                  <a:pt x="1167" y="34"/>
                </a:lnTo>
                <a:lnTo>
                  <a:pt x="1157" y="35"/>
                </a:lnTo>
                <a:lnTo>
                  <a:pt x="1146" y="37"/>
                </a:lnTo>
                <a:lnTo>
                  <a:pt x="1137" y="39"/>
                </a:lnTo>
                <a:lnTo>
                  <a:pt x="1128" y="42"/>
                </a:lnTo>
                <a:lnTo>
                  <a:pt x="1119" y="45"/>
                </a:lnTo>
                <a:lnTo>
                  <a:pt x="1111" y="49"/>
                </a:lnTo>
                <a:lnTo>
                  <a:pt x="1103" y="54"/>
                </a:lnTo>
                <a:lnTo>
                  <a:pt x="1096" y="60"/>
                </a:lnTo>
                <a:lnTo>
                  <a:pt x="1088" y="66"/>
                </a:lnTo>
                <a:lnTo>
                  <a:pt x="1082" y="72"/>
                </a:lnTo>
                <a:lnTo>
                  <a:pt x="1077" y="79"/>
                </a:lnTo>
                <a:lnTo>
                  <a:pt x="1072" y="87"/>
                </a:lnTo>
                <a:lnTo>
                  <a:pt x="1068" y="94"/>
                </a:lnTo>
                <a:lnTo>
                  <a:pt x="1064" y="102"/>
                </a:lnTo>
                <a:lnTo>
                  <a:pt x="1061" y="111"/>
                </a:lnTo>
                <a:lnTo>
                  <a:pt x="1061" y="111"/>
                </a:lnTo>
                <a:lnTo>
                  <a:pt x="1058" y="123"/>
                </a:lnTo>
                <a:lnTo>
                  <a:pt x="1057" y="134"/>
                </a:lnTo>
                <a:lnTo>
                  <a:pt x="1055" y="157"/>
                </a:lnTo>
                <a:lnTo>
                  <a:pt x="1055" y="157"/>
                </a:lnTo>
                <a:lnTo>
                  <a:pt x="1054" y="175"/>
                </a:lnTo>
                <a:lnTo>
                  <a:pt x="1053" y="184"/>
                </a:lnTo>
                <a:lnTo>
                  <a:pt x="1051" y="192"/>
                </a:lnTo>
                <a:lnTo>
                  <a:pt x="1049" y="201"/>
                </a:lnTo>
                <a:lnTo>
                  <a:pt x="1045" y="209"/>
                </a:lnTo>
                <a:lnTo>
                  <a:pt x="1040" y="216"/>
                </a:lnTo>
                <a:lnTo>
                  <a:pt x="1032" y="224"/>
                </a:lnTo>
                <a:lnTo>
                  <a:pt x="1032" y="224"/>
                </a:lnTo>
                <a:lnTo>
                  <a:pt x="1021" y="235"/>
                </a:lnTo>
                <a:lnTo>
                  <a:pt x="1011" y="242"/>
                </a:lnTo>
                <a:lnTo>
                  <a:pt x="1004" y="244"/>
                </a:lnTo>
                <a:lnTo>
                  <a:pt x="999" y="246"/>
                </a:lnTo>
                <a:lnTo>
                  <a:pt x="994" y="247"/>
                </a:lnTo>
                <a:lnTo>
                  <a:pt x="989" y="248"/>
                </a:lnTo>
                <a:lnTo>
                  <a:pt x="989" y="248"/>
                </a:lnTo>
                <a:lnTo>
                  <a:pt x="984" y="247"/>
                </a:lnTo>
                <a:lnTo>
                  <a:pt x="978" y="246"/>
                </a:lnTo>
                <a:lnTo>
                  <a:pt x="973" y="244"/>
                </a:lnTo>
                <a:lnTo>
                  <a:pt x="968" y="242"/>
                </a:lnTo>
                <a:lnTo>
                  <a:pt x="964" y="239"/>
                </a:lnTo>
                <a:lnTo>
                  <a:pt x="963" y="240"/>
                </a:lnTo>
                <a:lnTo>
                  <a:pt x="963" y="240"/>
                </a:lnTo>
                <a:lnTo>
                  <a:pt x="959" y="235"/>
                </a:lnTo>
                <a:lnTo>
                  <a:pt x="959" y="235"/>
                </a:lnTo>
                <a:lnTo>
                  <a:pt x="954" y="231"/>
                </a:lnTo>
                <a:lnTo>
                  <a:pt x="954" y="231"/>
                </a:lnTo>
                <a:lnTo>
                  <a:pt x="950" y="225"/>
                </a:lnTo>
                <a:lnTo>
                  <a:pt x="949" y="224"/>
                </a:lnTo>
                <a:lnTo>
                  <a:pt x="939" y="213"/>
                </a:lnTo>
                <a:lnTo>
                  <a:pt x="939" y="213"/>
                </a:lnTo>
                <a:lnTo>
                  <a:pt x="927" y="199"/>
                </a:lnTo>
                <a:lnTo>
                  <a:pt x="914" y="184"/>
                </a:lnTo>
                <a:lnTo>
                  <a:pt x="887" y="157"/>
                </a:lnTo>
                <a:lnTo>
                  <a:pt x="887" y="157"/>
                </a:lnTo>
                <a:lnTo>
                  <a:pt x="875" y="145"/>
                </a:lnTo>
                <a:lnTo>
                  <a:pt x="875" y="145"/>
                </a:lnTo>
                <a:lnTo>
                  <a:pt x="854" y="124"/>
                </a:lnTo>
                <a:lnTo>
                  <a:pt x="854" y="124"/>
                </a:lnTo>
                <a:lnTo>
                  <a:pt x="825" y="93"/>
                </a:lnTo>
                <a:lnTo>
                  <a:pt x="808" y="78"/>
                </a:lnTo>
                <a:lnTo>
                  <a:pt x="792" y="64"/>
                </a:lnTo>
                <a:lnTo>
                  <a:pt x="774" y="52"/>
                </a:lnTo>
                <a:lnTo>
                  <a:pt x="765" y="47"/>
                </a:lnTo>
                <a:lnTo>
                  <a:pt x="756" y="43"/>
                </a:lnTo>
                <a:lnTo>
                  <a:pt x="745" y="39"/>
                </a:lnTo>
                <a:lnTo>
                  <a:pt x="736" y="37"/>
                </a:lnTo>
                <a:lnTo>
                  <a:pt x="726" y="35"/>
                </a:lnTo>
                <a:lnTo>
                  <a:pt x="716" y="34"/>
                </a:lnTo>
                <a:lnTo>
                  <a:pt x="716" y="34"/>
                </a:lnTo>
                <a:lnTo>
                  <a:pt x="708" y="35"/>
                </a:lnTo>
                <a:lnTo>
                  <a:pt x="700" y="36"/>
                </a:lnTo>
                <a:lnTo>
                  <a:pt x="692" y="38"/>
                </a:lnTo>
                <a:lnTo>
                  <a:pt x="684" y="40"/>
                </a:lnTo>
                <a:lnTo>
                  <a:pt x="684" y="40"/>
                </a:lnTo>
                <a:lnTo>
                  <a:pt x="664" y="48"/>
                </a:lnTo>
                <a:lnTo>
                  <a:pt x="646" y="59"/>
                </a:lnTo>
                <a:lnTo>
                  <a:pt x="628" y="70"/>
                </a:lnTo>
                <a:lnTo>
                  <a:pt x="612" y="82"/>
                </a:lnTo>
                <a:lnTo>
                  <a:pt x="597" y="95"/>
                </a:lnTo>
                <a:lnTo>
                  <a:pt x="581" y="109"/>
                </a:lnTo>
                <a:lnTo>
                  <a:pt x="552" y="138"/>
                </a:lnTo>
                <a:lnTo>
                  <a:pt x="552" y="138"/>
                </a:lnTo>
                <a:lnTo>
                  <a:pt x="535" y="158"/>
                </a:lnTo>
                <a:lnTo>
                  <a:pt x="515" y="177"/>
                </a:lnTo>
                <a:lnTo>
                  <a:pt x="515" y="177"/>
                </a:lnTo>
                <a:lnTo>
                  <a:pt x="480" y="208"/>
                </a:lnTo>
                <a:lnTo>
                  <a:pt x="448" y="235"/>
                </a:lnTo>
                <a:lnTo>
                  <a:pt x="447" y="236"/>
                </a:lnTo>
                <a:lnTo>
                  <a:pt x="447" y="236"/>
                </a:lnTo>
                <a:lnTo>
                  <a:pt x="444" y="247"/>
                </a:lnTo>
                <a:lnTo>
                  <a:pt x="444" y="247"/>
                </a:lnTo>
                <a:lnTo>
                  <a:pt x="438" y="261"/>
                </a:lnTo>
                <a:lnTo>
                  <a:pt x="439" y="259"/>
                </a:lnTo>
                <a:lnTo>
                  <a:pt x="448" y="268"/>
                </a:lnTo>
                <a:lnTo>
                  <a:pt x="448" y="268"/>
                </a:lnTo>
                <a:lnTo>
                  <a:pt x="451" y="265"/>
                </a:lnTo>
                <a:lnTo>
                  <a:pt x="455" y="264"/>
                </a:lnTo>
                <a:lnTo>
                  <a:pt x="463" y="261"/>
                </a:lnTo>
                <a:lnTo>
                  <a:pt x="463" y="261"/>
                </a:lnTo>
                <a:lnTo>
                  <a:pt x="470" y="260"/>
                </a:lnTo>
                <a:lnTo>
                  <a:pt x="477" y="260"/>
                </a:lnTo>
                <a:lnTo>
                  <a:pt x="477" y="260"/>
                </a:lnTo>
                <a:lnTo>
                  <a:pt x="489" y="260"/>
                </a:lnTo>
                <a:lnTo>
                  <a:pt x="502" y="262"/>
                </a:lnTo>
                <a:lnTo>
                  <a:pt x="502" y="262"/>
                </a:lnTo>
                <a:lnTo>
                  <a:pt x="514" y="263"/>
                </a:lnTo>
                <a:lnTo>
                  <a:pt x="526" y="264"/>
                </a:lnTo>
                <a:lnTo>
                  <a:pt x="526" y="264"/>
                </a:lnTo>
                <a:lnTo>
                  <a:pt x="541" y="265"/>
                </a:lnTo>
                <a:lnTo>
                  <a:pt x="557" y="268"/>
                </a:lnTo>
                <a:lnTo>
                  <a:pt x="572" y="273"/>
                </a:lnTo>
                <a:lnTo>
                  <a:pt x="588" y="280"/>
                </a:lnTo>
                <a:lnTo>
                  <a:pt x="603" y="291"/>
                </a:lnTo>
                <a:lnTo>
                  <a:pt x="618" y="301"/>
                </a:lnTo>
                <a:lnTo>
                  <a:pt x="632" y="315"/>
                </a:lnTo>
                <a:lnTo>
                  <a:pt x="646" y="329"/>
                </a:lnTo>
                <a:lnTo>
                  <a:pt x="646" y="329"/>
                </a:lnTo>
                <a:lnTo>
                  <a:pt x="658" y="345"/>
                </a:lnTo>
                <a:lnTo>
                  <a:pt x="670" y="361"/>
                </a:lnTo>
                <a:lnTo>
                  <a:pt x="679" y="378"/>
                </a:lnTo>
                <a:lnTo>
                  <a:pt x="687" y="394"/>
                </a:lnTo>
                <a:lnTo>
                  <a:pt x="695" y="412"/>
                </a:lnTo>
                <a:lnTo>
                  <a:pt x="702" y="431"/>
                </a:lnTo>
                <a:lnTo>
                  <a:pt x="706" y="449"/>
                </a:lnTo>
                <a:lnTo>
                  <a:pt x="710" y="469"/>
                </a:lnTo>
                <a:lnTo>
                  <a:pt x="710" y="469"/>
                </a:lnTo>
                <a:lnTo>
                  <a:pt x="711" y="484"/>
                </a:lnTo>
                <a:lnTo>
                  <a:pt x="710" y="497"/>
                </a:lnTo>
                <a:lnTo>
                  <a:pt x="708" y="508"/>
                </a:lnTo>
                <a:lnTo>
                  <a:pt x="704" y="521"/>
                </a:lnTo>
                <a:lnTo>
                  <a:pt x="698" y="532"/>
                </a:lnTo>
                <a:lnTo>
                  <a:pt x="691" y="543"/>
                </a:lnTo>
                <a:lnTo>
                  <a:pt x="676" y="565"/>
                </a:lnTo>
                <a:lnTo>
                  <a:pt x="676" y="565"/>
                </a:lnTo>
                <a:lnTo>
                  <a:pt x="664" y="581"/>
                </a:lnTo>
                <a:lnTo>
                  <a:pt x="664" y="581"/>
                </a:lnTo>
                <a:lnTo>
                  <a:pt x="659" y="589"/>
                </a:lnTo>
                <a:lnTo>
                  <a:pt x="653" y="597"/>
                </a:lnTo>
                <a:lnTo>
                  <a:pt x="646" y="604"/>
                </a:lnTo>
                <a:lnTo>
                  <a:pt x="640" y="610"/>
                </a:lnTo>
                <a:lnTo>
                  <a:pt x="624" y="621"/>
                </a:lnTo>
                <a:lnTo>
                  <a:pt x="608" y="631"/>
                </a:lnTo>
                <a:lnTo>
                  <a:pt x="592" y="639"/>
                </a:lnTo>
                <a:lnTo>
                  <a:pt x="574" y="645"/>
                </a:lnTo>
                <a:lnTo>
                  <a:pt x="538" y="659"/>
                </a:lnTo>
                <a:lnTo>
                  <a:pt x="535" y="660"/>
                </a:lnTo>
                <a:lnTo>
                  <a:pt x="535" y="660"/>
                </a:lnTo>
                <a:lnTo>
                  <a:pt x="521" y="663"/>
                </a:lnTo>
                <a:lnTo>
                  <a:pt x="508" y="666"/>
                </a:lnTo>
                <a:lnTo>
                  <a:pt x="495" y="668"/>
                </a:lnTo>
                <a:lnTo>
                  <a:pt x="482" y="668"/>
                </a:lnTo>
                <a:lnTo>
                  <a:pt x="482" y="668"/>
                </a:lnTo>
                <a:lnTo>
                  <a:pt x="472" y="668"/>
                </a:lnTo>
                <a:lnTo>
                  <a:pt x="461" y="667"/>
                </a:lnTo>
                <a:lnTo>
                  <a:pt x="451" y="665"/>
                </a:lnTo>
                <a:lnTo>
                  <a:pt x="441" y="663"/>
                </a:lnTo>
                <a:lnTo>
                  <a:pt x="430" y="659"/>
                </a:lnTo>
                <a:lnTo>
                  <a:pt x="420" y="655"/>
                </a:lnTo>
                <a:lnTo>
                  <a:pt x="409" y="649"/>
                </a:lnTo>
                <a:lnTo>
                  <a:pt x="398" y="644"/>
                </a:lnTo>
                <a:lnTo>
                  <a:pt x="398" y="644"/>
                </a:lnTo>
                <a:lnTo>
                  <a:pt x="381" y="634"/>
                </a:lnTo>
                <a:lnTo>
                  <a:pt x="367" y="623"/>
                </a:lnTo>
                <a:lnTo>
                  <a:pt x="354" y="613"/>
                </a:lnTo>
                <a:lnTo>
                  <a:pt x="343" y="602"/>
                </a:lnTo>
                <a:lnTo>
                  <a:pt x="334" y="589"/>
                </a:lnTo>
                <a:lnTo>
                  <a:pt x="325" y="575"/>
                </a:lnTo>
                <a:lnTo>
                  <a:pt x="318" y="559"/>
                </a:lnTo>
                <a:lnTo>
                  <a:pt x="312" y="543"/>
                </a:lnTo>
                <a:lnTo>
                  <a:pt x="312" y="543"/>
                </a:lnTo>
                <a:lnTo>
                  <a:pt x="306" y="521"/>
                </a:lnTo>
                <a:lnTo>
                  <a:pt x="300" y="499"/>
                </a:lnTo>
                <a:lnTo>
                  <a:pt x="300" y="499"/>
                </a:lnTo>
                <a:lnTo>
                  <a:pt x="294" y="478"/>
                </a:lnTo>
                <a:lnTo>
                  <a:pt x="288" y="459"/>
                </a:lnTo>
                <a:lnTo>
                  <a:pt x="277" y="462"/>
                </a:lnTo>
                <a:lnTo>
                  <a:pt x="278" y="457"/>
                </a:lnTo>
                <a:lnTo>
                  <a:pt x="282" y="455"/>
                </a:lnTo>
                <a:lnTo>
                  <a:pt x="287" y="457"/>
                </a:lnTo>
                <a:lnTo>
                  <a:pt x="287" y="457"/>
                </a:lnTo>
                <a:lnTo>
                  <a:pt x="283" y="450"/>
                </a:lnTo>
                <a:lnTo>
                  <a:pt x="283" y="450"/>
                </a:lnTo>
                <a:lnTo>
                  <a:pt x="273" y="433"/>
                </a:lnTo>
                <a:lnTo>
                  <a:pt x="265" y="421"/>
                </a:lnTo>
                <a:lnTo>
                  <a:pt x="259" y="415"/>
                </a:lnTo>
                <a:lnTo>
                  <a:pt x="256" y="414"/>
                </a:lnTo>
                <a:lnTo>
                  <a:pt x="254" y="413"/>
                </a:lnTo>
                <a:lnTo>
                  <a:pt x="254" y="413"/>
                </a:lnTo>
                <a:lnTo>
                  <a:pt x="252" y="414"/>
                </a:lnTo>
                <a:lnTo>
                  <a:pt x="249" y="415"/>
                </a:lnTo>
                <a:lnTo>
                  <a:pt x="222" y="442"/>
                </a:lnTo>
                <a:lnTo>
                  <a:pt x="222" y="442"/>
                </a:lnTo>
                <a:lnTo>
                  <a:pt x="218" y="446"/>
                </a:lnTo>
                <a:lnTo>
                  <a:pt x="213" y="447"/>
                </a:lnTo>
                <a:lnTo>
                  <a:pt x="210" y="447"/>
                </a:lnTo>
                <a:lnTo>
                  <a:pt x="208" y="449"/>
                </a:lnTo>
                <a:lnTo>
                  <a:pt x="208" y="449"/>
                </a:lnTo>
                <a:lnTo>
                  <a:pt x="196" y="461"/>
                </a:lnTo>
                <a:lnTo>
                  <a:pt x="182" y="472"/>
                </a:lnTo>
                <a:lnTo>
                  <a:pt x="157" y="494"/>
                </a:lnTo>
                <a:lnTo>
                  <a:pt x="157" y="494"/>
                </a:lnTo>
                <a:lnTo>
                  <a:pt x="136" y="510"/>
                </a:lnTo>
                <a:lnTo>
                  <a:pt x="115" y="528"/>
                </a:lnTo>
                <a:lnTo>
                  <a:pt x="95" y="548"/>
                </a:lnTo>
                <a:lnTo>
                  <a:pt x="86" y="558"/>
                </a:lnTo>
                <a:lnTo>
                  <a:pt x="77" y="569"/>
                </a:lnTo>
                <a:lnTo>
                  <a:pt x="77" y="569"/>
                </a:lnTo>
                <a:lnTo>
                  <a:pt x="68" y="581"/>
                </a:lnTo>
                <a:lnTo>
                  <a:pt x="60" y="594"/>
                </a:lnTo>
                <a:lnTo>
                  <a:pt x="53" y="609"/>
                </a:lnTo>
                <a:lnTo>
                  <a:pt x="48" y="623"/>
                </a:lnTo>
                <a:lnTo>
                  <a:pt x="43" y="639"/>
                </a:lnTo>
                <a:lnTo>
                  <a:pt x="39" y="655"/>
                </a:lnTo>
                <a:lnTo>
                  <a:pt x="36" y="670"/>
                </a:lnTo>
                <a:lnTo>
                  <a:pt x="35" y="687"/>
                </a:lnTo>
                <a:lnTo>
                  <a:pt x="35" y="702"/>
                </a:lnTo>
                <a:lnTo>
                  <a:pt x="36" y="718"/>
                </a:lnTo>
                <a:lnTo>
                  <a:pt x="38" y="733"/>
                </a:lnTo>
                <a:lnTo>
                  <a:pt x="41" y="748"/>
                </a:lnTo>
                <a:lnTo>
                  <a:pt x="47" y="762"/>
                </a:lnTo>
                <a:lnTo>
                  <a:pt x="52" y="776"/>
                </a:lnTo>
                <a:lnTo>
                  <a:pt x="59" y="789"/>
                </a:lnTo>
                <a:lnTo>
                  <a:pt x="66" y="801"/>
                </a:lnTo>
                <a:lnTo>
                  <a:pt x="66" y="801"/>
                </a:lnTo>
                <a:lnTo>
                  <a:pt x="94" y="837"/>
                </a:lnTo>
                <a:lnTo>
                  <a:pt x="124" y="873"/>
                </a:lnTo>
                <a:lnTo>
                  <a:pt x="159" y="911"/>
                </a:lnTo>
                <a:lnTo>
                  <a:pt x="199" y="952"/>
                </a:lnTo>
                <a:lnTo>
                  <a:pt x="199" y="952"/>
                </a:lnTo>
                <a:lnTo>
                  <a:pt x="210" y="963"/>
                </a:lnTo>
                <a:lnTo>
                  <a:pt x="216" y="969"/>
                </a:lnTo>
                <a:lnTo>
                  <a:pt x="218" y="969"/>
                </a:lnTo>
                <a:lnTo>
                  <a:pt x="218" y="969"/>
                </a:lnTo>
                <a:lnTo>
                  <a:pt x="221" y="970"/>
                </a:lnTo>
                <a:lnTo>
                  <a:pt x="224" y="971"/>
                </a:lnTo>
                <a:lnTo>
                  <a:pt x="226" y="973"/>
                </a:lnTo>
                <a:lnTo>
                  <a:pt x="229" y="975"/>
                </a:lnTo>
                <a:lnTo>
                  <a:pt x="229" y="975"/>
                </a:lnTo>
                <a:lnTo>
                  <a:pt x="234" y="981"/>
                </a:lnTo>
                <a:lnTo>
                  <a:pt x="240" y="985"/>
                </a:lnTo>
                <a:lnTo>
                  <a:pt x="246" y="988"/>
                </a:lnTo>
                <a:lnTo>
                  <a:pt x="251" y="989"/>
                </a:lnTo>
                <a:lnTo>
                  <a:pt x="251" y="989"/>
                </a:lnTo>
                <a:lnTo>
                  <a:pt x="254" y="988"/>
                </a:lnTo>
                <a:lnTo>
                  <a:pt x="257" y="987"/>
                </a:lnTo>
                <a:lnTo>
                  <a:pt x="261" y="985"/>
                </a:lnTo>
                <a:lnTo>
                  <a:pt x="265" y="982"/>
                </a:lnTo>
                <a:lnTo>
                  <a:pt x="265" y="982"/>
                </a:lnTo>
                <a:lnTo>
                  <a:pt x="268" y="977"/>
                </a:lnTo>
                <a:lnTo>
                  <a:pt x="272" y="971"/>
                </a:lnTo>
                <a:lnTo>
                  <a:pt x="275" y="963"/>
                </a:lnTo>
                <a:lnTo>
                  <a:pt x="276" y="956"/>
                </a:lnTo>
                <a:lnTo>
                  <a:pt x="278" y="942"/>
                </a:lnTo>
                <a:lnTo>
                  <a:pt x="277" y="928"/>
                </a:lnTo>
                <a:lnTo>
                  <a:pt x="277" y="928"/>
                </a:lnTo>
                <a:lnTo>
                  <a:pt x="275" y="915"/>
                </a:lnTo>
                <a:lnTo>
                  <a:pt x="275" y="915"/>
                </a:lnTo>
                <a:lnTo>
                  <a:pt x="271" y="882"/>
                </a:lnTo>
                <a:lnTo>
                  <a:pt x="270" y="865"/>
                </a:lnTo>
                <a:lnTo>
                  <a:pt x="268" y="848"/>
                </a:lnTo>
                <a:lnTo>
                  <a:pt x="268" y="848"/>
                </a:lnTo>
                <a:lnTo>
                  <a:pt x="270" y="838"/>
                </a:lnTo>
                <a:lnTo>
                  <a:pt x="271" y="828"/>
                </a:lnTo>
                <a:lnTo>
                  <a:pt x="273" y="818"/>
                </a:lnTo>
                <a:lnTo>
                  <a:pt x="275" y="809"/>
                </a:lnTo>
                <a:lnTo>
                  <a:pt x="280" y="792"/>
                </a:lnTo>
                <a:lnTo>
                  <a:pt x="288" y="777"/>
                </a:lnTo>
                <a:lnTo>
                  <a:pt x="297" y="762"/>
                </a:lnTo>
                <a:lnTo>
                  <a:pt x="309" y="748"/>
                </a:lnTo>
                <a:lnTo>
                  <a:pt x="322" y="735"/>
                </a:lnTo>
                <a:lnTo>
                  <a:pt x="337" y="722"/>
                </a:lnTo>
                <a:lnTo>
                  <a:pt x="337" y="722"/>
                </a:lnTo>
                <a:lnTo>
                  <a:pt x="341" y="719"/>
                </a:lnTo>
                <a:lnTo>
                  <a:pt x="346" y="716"/>
                </a:lnTo>
                <a:lnTo>
                  <a:pt x="352" y="714"/>
                </a:lnTo>
                <a:lnTo>
                  <a:pt x="359" y="712"/>
                </a:lnTo>
                <a:lnTo>
                  <a:pt x="373" y="708"/>
                </a:lnTo>
                <a:lnTo>
                  <a:pt x="391" y="707"/>
                </a:lnTo>
                <a:lnTo>
                  <a:pt x="391" y="707"/>
                </a:lnTo>
                <a:lnTo>
                  <a:pt x="402" y="708"/>
                </a:lnTo>
                <a:lnTo>
                  <a:pt x="414" y="709"/>
                </a:lnTo>
                <a:lnTo>
                  <a:pt x="434" y="713"/>
                </a:lnTo>
                <a:lnTo>
                  <a:pt x="453" y="718"/>
                </a:lnTo>
                <a:lnTo>
                  <a:pt x="469" y="724"/>
                </a:lnTo>
                <a:lnTo>
                  <a:pt x="469" y="724"/>
                </a:lnTo>
                <a:lnTo>
                  <a:pt x="495" y="737"/>
                </a:lnTo>
                <a:lnTo>
                  <a:pt x="520" y="752"/>
                </a:lnTo>
                <a:lnTo>
                  <a:pt x="543" y="767"/>
                </a:lnTo>
                <a:lnTo>
                  <a:pt x="564" y="782"/>
                </a:lnTo>
                <a:lnTo>
                  <a:pt x="584" y="799"/>
                </a:lnTo>
                <a:lnTo>
                  <a:pt x="601" y="815"/>
                </a:lnTo>
                <a:lnTo>
                  <a:pt x="617" y="833"/>
                </a:lnTo>
                <a:lnTo>
                  <a:pt x="631" y="850"/>
                </a:lnTo>
                <a:lnTo>
                  <a:pt x="642" y="865"/>
                </a:lnTo>
                <a:lnTo>
                  <a:pt x="642" y="865"/>
                </a:lnTo>
                <a:lnTo>
                  <a:pt x="669" y="902"/>
                </a:lnTo>
                <a:lnTo>
                  <a:pt x="681" y="922"/>
                </a:lnTo>
                <a:lnTo>
                  <a:pt x="693" y="942"/>
                </a:lnTo>
                <a:lnTo>
                  <a:pt x="705" y="962"/>
                </a:lnTo>
                <a:lnTo>
                  <a:pt x="715" y="983"/>
                </a:lnTo>
                <a:lnTo>
                  <a:pt x="723" y="1005"/>
                </a:lnTo>
                <a:lnTo>
                  <a:pt x="730" y="1027"/>
                </a:lnTo>
                <a:lnTo>
                  <a:pt x="730" y="1027"/>
                </a:lnTo>
                <a:lnTo>
                  <a:pt x="733" y="1040"/>
                </a:lnTo>
                <a:lnTo>
                  <a:pt x="735" y="1057"/>
                </a:lnTo>
                <a:lnTo>
                  <a:pt x="737" y="1076"/>
                </a:lnTo>
                <a:lnTo>
                  <a:pt x="737" y="1097"/>
                </a:lnTo>
                <a:lnTo>
                  <a:pt x="736" y="1108"/>
                </a:lnTo>
                <a:lnTo>
                  <a:pt x="735" y="1118"/>
                </a:lnTo>
                <a:lnTo>
                  <a:pt x="733" y="1129"/>
                </a:lnTo>
                <a:lnTo>
                  <a:pt x="730" y="1140"/>
                </a:lnTo>
                <a:lnTo>
                  <a:pt x="726" y="1149"/>
                </a:lnTo>
                <a:lnTo>
                  <a:pt x="720" y="1158"/>
                </a:lnTo>
                <a:lnTo>
                  <a:pt x="714" y="1168"/>
                </a:lnTo>
                <a:lnTo>
                  <a:pt x="707" y="1176"/>
                </a:lnTo>
                <a:lnTo>
                  <a:pt x="707" y="1176"/>
                </a:lnTo>
                <a:lnTo>
                  <a:pt x="699" y="1183"/>
                </a:lnTo>
                <a:lnTo>
                  <a:pt x="689" y="1189"/>
                </a:lnTo>
                <a:lnTo>
                  <a:pt x="681" y="1196"/>
                </a:lnTo>
                <a:lnTo>
                  <a:pt x="672" y="1200"/>
                </a:lnTo>
                <a:lnTo>
                  <a:pt x="662" y="1203"/>
                </a:lnTo>
                <a:lnTo>
                  <a:pt x="653" y="1206"/>
                </a:lnTo>
                <a:lnTo>
                  <a:pt x="643" y="1207"/>
                </a:lnTo>
                <a:lnTo>
                  <a:pt x="633" y="1208"/>
                </a:lnTo>
                <a:lnTo>
                  <a:pt x="633" y="1208"/>
                </a:lnTo>
                <a:lnTo>
                  <a:pt x="620" y="1207"/>
                </a:lnTo>
                <a:lnTo>
                  <a:pt x="607" y="1205"/>
                </a:lnTo>
                <a:lnTo>
                  <a:pt x="593" y="1202"/>
                </a:lnTo>
                <a:lnTo>
                  <a:pt x="578" y="1197"/>
                </a:lnTo>
                <a:lnTo>
                  <a:pt x="578" y="1197"/>
                </a:lnTo>
                <a:lnTo>
                  <a:pt x="568" y="1192"/>
                </a:lnTo>
                <a:lnTo>
                  <a:pt x="557" y="1186"/>
                </a:lnTo>
                <a:lnTo>
                  <a:pt x="557" y="1186"/>
                </a:lnTo>
                <a:lnTo>
                  <a:pt x="540" y="1179"/>
                </a:lnTo>
                <a:lnTo>
                  <a:pt x="523" y="1172"/>
                </a:lnTo>
                <a:lnTo>
                  <a:pt x="515" y="1169"/>
                </a:lnTo>
                <a:lnTo>
                  <a:pt x="507" y="1167"/>
                </a:lnTo>
                <a:lnTo>
                  <a:pt x="499" y="1166"/>
                </a:lnTo>
                <a:lnTo>
                  <a:pt x="490" y="1165"/>
                </a:lnTo>
                <a:lnTo>
                  <a:pt x="490" y="11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5"/>
          <p:cNvSpPr>
            <a:spLocks noEditPoints="1"/>
          </p:cNvSpPr>
          <p:nvPr/>
        </p:nvSpPr>
        <p:spPr bwMode="auto">
          <a:xfrm>
            <a:off x="3126333" y="1570109"/>
            <a:ext cx="1280001" cy="829616"/>
          </a:xfrm>
          <a:custGeom>
            <a:avLst/>
            <a:gdLst>
              <a:gd name="T0" fmla="*/ 54 w 383"/>
              <a:gd name="T1" fmla="*/ 272 h 277"/>
              <a:gd name="T2" fmla="*/ 10 w 383"/>
              <a:gd name="T3" fmla="*/ 105 h 277"/>
              <a:gd name="T4" fmla="*/ 170 w 383"/>
              <a:gd name="T5" fmla="*/ 46 h 277"/>
              <a:gd name="T6" fmla="*/ 311 w 383"/>
              <a:gd name="T7" fmla="*/ 91 h 277"/>
              <a:gd name="T8" fmla="*/ 264 w 383"/>
              <a:gd name="T9" fmla="*/ 253 h 277"/>
              <a:gd name="T10" fmla="*/ 180 w 383"/>
              <a:gd name="T11" fmla="*/ 185 h 277"/>
              <a:gd name="T12" fmla="*/ 179 w 383"/>
              <a:gd name="T13" fmla="*/ 176 h 277"/>
              <a:gd name="T14" fmla="*/ 193 w 383"/>
              <a:gd name="T15" fmla="*/ 115 h 277"/>
              <a:gd name="T16" fmla="*/ 214 w 383"/>
              <a:gd name="T17" fmla="*/ 90 h 277"/>
              <a:gd name="T18" fmla="*/ 181 w 383"/>
              <a:gd name="T19" fmla="*/ 92 h 277"/>
              <a:gd name="T20" fmla="*/ 216 w 383"/>
              <a:gd name="T21" fmla="*/ 161 h 277"/>
              <a:gd name="T22" fmla="*/ 206 w 383"/>
              <a:gd name="T23" fmla="*/ 73 h 277"/>
              <a:gd name="T24" fmla="*/ 78 w 383"/>
              <a:gd name="T25" fmla="*/ 20 h 277"/>
              <a:gd name="T26" fmla="*/ 41 w 383"/>
              <a:gd name="T27" fmla="*/ 71 h 277"/>
              <a:gd name="T28" fmla="*/ 248 w 383"/>
              <a:gd name="T29" fmla="*/ 154 h 277"/>
              <a:gd name="T30" fmla="*/ 240 w 383"/>
              <a:gd name="T31" fmla="*/ 192 h 277"/>
              <a:gd name="T32" fmla="*/ 120 w 383"/>
              <a:gd name="T33" fmla="*/ 162 h 277"/>
              <a:gd name="T34" fmla="*/ 76 w 383"/>
              <a:gd name="T35" fmla="*/ 203 h 277"/>
              <a:gd name="T36" fmla="*/ 315 w 383"/>
              <a:gd name="T37" fmla="*/ 98 h 277"/>
              <a:gd name="T38" fmla="*/ 201 w 383"/>
              <a:gd name="T39" fmla="*/ 216 h 277"/>
              <a:gd name="T40" fmla="*/ 247 w 383"/>
              <a:gd name="T41" fmla="*/ 240 h 277"/>
              <a:gd name="T42" fmla="*/ 311 w 383"/>
              <a:gd name="T43" fmla="*/ 134 h 277"/>
              <a:gd name="T44" fmla="*/ 172 w 383"/>
              <a:gd name="T45" fmla="*/ 85 h 277"/>
              <a:gd name="T46" fmla="*/ 146 w 383"/>
              <a:gd name="T47" fmla="*/ 154 h 277"/>
              <a:gd name="T48" fmla="*/ 139 w 383"/>
              <a:gd name="T49" fmla="*/ 121 h 277"/>
              <a:gd name="T50" fmla="*/ 184 w 383"/>
              <a:gd name="T51" fmla="*/ 206 h 277"/>
              <a:gd name="T52" fmla="*/ 106 w 383"/>
              <a:gd name="T53" fmla="*/ 118 h 277"/>
              <a:gd name="T54" fmla="*/ 79 w 383"/>
              <a:gd name="T55" fmla="*/ 101 h 277"/>
              <a:gd name="T56" fmla="*/ 78 w 383"/>
              <a:gd name="T57" fmla="*/ 165 h 277"/>
              <a:gd name="T58" fmla="*/ 12 w 383"/>
              <a:gd name="T59" fmla="*/ 19 h 277"/>
              <a:gd name="T60" fmla="*/ 24 w 383"/>
              <a:gd name="T61" fmla="*/ 179 h 277"/>
              <a:gd name="T62" fmla="*/ 79 w 383"/>
              <a:gd name="T63" fmla="*/ 37 h 277"/>
              <a:gd name="T64" fmla="*/ 119 w 383"/>
              <a:gd name="T65" fmla="*/ 112 h 277"/>
              <a:gd name="T66" fmla="*/ 56 w 383"/>
              <a:gd name="T67" fmla="*/ 266 h 277"/>
              <a:gd name="T68" fmla="*/ 254 w 383"/>
              <a:gd name="T69" fmla="*/ 98 h 277"/>
              <a:gd name="T70" fmla="*/ 56 w 383"/>
              <a:gd name="T71" fmla="*/ 14 h 277"/>
              <a:gd name="T72" fmla="*/ 248 w 383"/>
              <a:gd name="T73" fmla="*/ 263 h 277"/>
              <a:gd name="T74" fmla="*/ 190 w 383"/>
              <a:gd name="T75" fmla="*/ 179 h 277"/>
              <a:gd name="T76" fmla="*/ 108 w 383"/>
              <a:gd name="T77" fmla="*/ 155 h 277"/>
              <a:gd name="T78" fmla="*/ 191 w 383"/>
              <a:gd name="T79" fmla="*/ 232 h 277"/>
              <a:gd name="T80" fmla="*/ 27 w 383"/>
              <a:gd name="T81" fmla="*/ 20 h 277"/>
              <a:gd name="T82" fmla="*/ 251 w 383"/>
              <a:gd name="T83" fmla="*/ 182 h 277"/>
              <a:gd name="T84" fmla="*/ 343 w 383"/>
              <a:gd name="T85" fmla="*/ 91 h 277"/>
              <a:gd name="T86" fmla="*/ 237 w 383"/>
              <a:gd name="T87" fmla="*/ 223 h 277"/>
              <a:gd name="T88" fmla="*/ 38 w 383"/>
              <a:gd name="T89" fmla="*/ 202 h 277"/>
              <a:gd name="T90" fmla="*/ 183 w 383"/>
              <a:gd name="T91" fmla="*/ 41 h 277"/>
              <a:gd name="T92" fmla="*/ 208 w 383"/>
              <a:gd name="T93" fmla="*/ 13 h 277"/>
              <a:gd name="T94" fmla="*/ 56 w 383"/>
              <a:gd name="T95" fmla="*/ 70 h 277"/>
              <a:gd name="T96" fmla="*/ 82 w 383"/>
              <a:gd name="T97" fmla="*/ 253 h 277"/>
              <a:gd name="T98" fmla="*/ 82 w 383"/>
              <a:gd name="T99" fmla="*/ 78 h 277"/>
              <a:gd name="T100" fmla="*/ 255 w 383"/>
              <a:gd name="T101" fmla="*/ 233 h 277"/>
              <a:gd name="T102" fmla="*/ 132 w 383"/>
              <a:gd name="T103" fmla="*/ 183 h 277"/>
              <a:gd name="T104" fmla="*/ 343 w 383"/>
              <a:gd name="T105" fmla="*/ 179 h 277"/>
              <a:gd name="T106" fmla="*/ 237 w 383"/>
              <a:gd name="T107" fmla="*/ 9 h 277"/>
              <a:gd name="T108" fmla="*/ 66 w 383"/>
              <a:gd name="T109" fmla="*/ 252 h 277"/>
              <a:gd name="T110" fmla="*/ 95 w 383"/>
              <a:gd name="T111" fmla="*/ 156 h 277"/>
              <a:gd name="T112" fmla="*/ 240 w 383"/>
              <a:gd name="T113" fmla="*/ 222 h 277"/>
              <a:gd name="T114" fmla="*/ 237 w 383"/>
              <a:gd name="T115" fmla="*/ 97 h 277"/>
              <a:gd name="T116" fmla="*/ 226 w 383"/>
              <a:gd name="T117" fmla="*/ 105 h 277"/>
              <a:gd name="T118" fmla="*/ 91 w 383"/>
              <a:gd name="T119" fmla="*/ 227 h 277"/>
              <a:gd name="T120" fmla="*/ 213 w 383"/>
              <a:gd name="T121" fmla="*/ 9 h 277"/>
              <a:gd name="T122" fmla="*/ 98 w 383"/>
              <a:gd name="T123" fmla="*/ 215 h 277"/>
              <a:gd name="T124" fmla="*/ 322 w 383"/>
              <a:gd name="T125" fmla="*/ 16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" h="277">
                <a:moveTo>
                  <a:pt x="201" y="273"/>
                </a:moveTo>
                <a:lnTo>
                  <a:pt x="201" y="273"/>
                </a:lnTo>
                <a:lnTo>
                  <a:pt x="200" y="273"/>
                </a:lnTo>
                <a:lnTo>
                  <a:pt x="200" y="273"/>
                </a:lnTo>
                <a:lnTo>
                  <a:pt x="179" y="273"/>
                </a:lnTo>
                <a:lnTo>
                  <a:pt x="179" y="273"/>
                </a:lnTo>
                <a:lnTo>
                  <a:pt x="179" y="273"/>
                </a:lnTo>
                <a:lnTo>
                  <a:pt x="179" y="273"/>
                </a:lnTo>
                <a:lnTo>
                  <a:pt x="176" y="273"/>
                </a:lnTo>
                <a:lnTo>
                  <a:pt x="174" y="270"/>
                </a:lnTo>
                <a:lnTo>
                  <a:pt x="174" y="270"/>
                </a:lnTo>
                <a:lnTo>
                  <a:pt x="174" y="266"/>
                </a:lnTo>
                <a:lnTo>
                  <a:pt x="174" y="266"/>
                </a:lnTo>
                <a:lnTo>
                  <a:pt x="173" y="264"/>
                </a:lnTo>
                <a:lnTo>
                  <a:pt x="173" y="264"/>
                </a:lnTo>
                <a:lnTo>
                  <a:pt x="172" y="263"/>
                </a:lnTo>
                <a:lnTo>
                  <a:pt x="172" y="262"/>
                </a:lnTo>
                <a:lnTo>
                  <a:pt x="172" y="262"/>
                </a:lnTo>
                <a:lnTo>
                  <a:pt x="173" y="260"/>
                </a:lnTo>
                <a:lnTo>
                  <a:pt x="173" y="260"/>
                </a:lnTo>
                <a:lnTo>
                  <a:pt x="173" y="256"/>
                </a:lnTo>
                <a:lnTo>
                  <a:pt x="173" y="252"/>
                </a:lnTo>
                <a:lnTo>
                  <a:pt x="173" y="252"/>
                </a:lnTo>
                <a:lnTo>
                  <a:pt x="173" y="239"/>
                </a:lnTo>
                <a:lnTo>
                  <a:pt x="173" y="239"/>
                </a:lnTo>
                <a:lnTo>
                  <a:pt x="173" y="230"/>
                </a:lnTo>
                <a:lnTo>
                  <a:pt x="170" y="222"/>
                </a:lnTo>
                <a:lnTo>
                  <a:pt x="170" y="222"/>
                </a:lnTo>
                <a:lnTo>
                  <a:pt x="166" y="215"/>
                </a:lnTo>
                <a:lnTo>
                  <a:pt x="160" y="209"/>
                </a:lnTo>
                <a:lnTo>
                  <a:pt x="160" y="209"/>
                </a:lnTo>
                <a:lnTo>
                  <a:pt x="154" y="206"/>
                </a:lnTo>
                <a:lnTo>
                  <a:pt x="149" y="203"/>
                </a:lnTo>
                <a:lnTo>
                  <a:pt x="149" y="203"/>
                </a:lnTo>
                <a:lnTo>
                  <a:pt x="139" y="203"/>
                </a:lnTo>
                <a:lnTo>
                  <a:pt x="139" y="203"/>
                </a:lnTo>
                <a:lnTo>
                  <a:pt x="120" y="205"/>
                </a:lnTo>
                <a:lnTo>
                  <a:pt x="120" y="205"/>
                </a:lnTo>
                <a:lnTo>
                  <a:pt x="113" y="206"/>
                </a:lnTo>
                <a:lnTo>
                  <a:pt x="108" y="209"/>
                </a:lnTo>
                <a:lnTo>
                  <a:pt x="108" y="209"/>
                </a:lnTo>
                <a:lnTo>
                  <a:pt x="106" y="210"/>
                </a:lnTo>
                <a:lnTo>
                  <a:pt x="106" y="210"/>
                </a:lnTo>
                <a:lnTo>
                  <a:pt x="99" y="220"/>
                </a:lnTo>
                <a:lnTo>
                  <a:pt x="96" y="232"/>
                </a:lnTo>
                <a:lnTo>
                  <a:pt x="96" y="232"/>
                </a:lnTo>
                <a:lnTo>
                  <a:pt x="96" y="236"/>
                </a:lnTo>
                <a:lnTo>
                  <a:pt x="96" y="236"/>
                </a:lnTo>
                <a:lnTo>
                  <a:pt x="96" y="247"/>
                </a:lnTo>
                <a:lnTo>
                  <a:pt x="98" y="257"/>
                </a:lnTo>
                <a:lnTo>
                  <a:pt x="98" y="257"/>
                </a:lnTo>
                <a:lnTo>
                  <a:pt x="98" y="257"/>
                </a:lnTo>
                <a:lnTo>
                  <a:pt x="98" y="257"/>
                </a:lnTo>
                <a:lnTo>
                  <a:pt x="99" y="260"/>
                </a:lnTo>
                <a:lnTo>
                  <a:pt x="96" y="262"/>
                </a:lnTo>
                <a:lnTo>
                  <a:pt x="96" y="262"/>
                </a:lnTo>
                <a:lnTo>
                  <a:pt x="96" y="263"/>
                </a:lnTo>
                <a:lnTo>
                  <a:pt x="96" y="263"/>
                </a:lnTo>
                <a:lnTo>
                  <a:pt x="98" y="264"/>
                </a:lnTo>
                <a:lnTo>
                  <a:pt x="98" y="264"/>
                </a:lnTo>
                <a:lnTo>
                  <a:pt x="98" y="267"/>
                </a:lnTo>
                <a:lnTo>
                  <a:pt x="96" y="267"/>
                </a:lnTo>
                <a:lnTo>
                  <a:pt x="96" y="267"/>
                </a:lnTo>
                <a:lnTo>
                  <a:pt x="88" y="269"/>
                </a:lnTo>
                <a:lnTo>
                  <a:pt x="88" y="269"/>
                </a:lnTo>
                <a:lnTo>
                  <a:pt x="62" y="269"/>
                </a:lnTo>
                <a:lnTo>
                  <a:pt x="62" y="269"/>
                </a:lnTo>
                <a:lnTo>
                  <a:pt x="58" y="269"/>
                </a:lnTo>
                <a:lnTo>
                  <a:pt x="58" y="269"/>
                </a:lnTo>
                <a:lnTo>
                  <a:pt x="56" y="270"/>
                </a:lnTo>
                <a:lnTo>
                  <a:pt x="56" y="270"/>
                </a:lnTo>
                <a:lnTo>
                  <a:pt x="55" y="272"/>
                </a:lnTo>
                <a:lnTo>
                  <a:pt x="54" y="272"/>
                </a:lnTo>
                <a:lnTo>
                  <a:pt x="54" y="272"/>
                </a:lnTo>
                <a:lnTo>
                  <a:pt x="42" y="269"/>
                </a:lnTo>
                <a:lnTo>
                  <a:pt x="42" y="269"/>
                </a:lnTo>
                <a:lnTo>
                  <a:pt x="39" y="269"/>
                </a:lnTo>
                <a:lnTo>
                  <a:pt x="39" y="269"/>
                </a:lnTo>
                <a:lnTo>
                  <a:pt x="21" y="269"/>
                </a:lnTo>
                <a:lnTo>
                  <a:pt x="21" y="269"/>
                </a:lnTo>
                <a:lnTo>
                  <a:pt x="18" y="269"/>
                </a:lnTo>
                <a:lnTo>
                  <a:pt x="15" y="267"/>
                </a:lnTo>
                <a:lnTo>
                  <a:pt x="15" y="267"/>
                </a:lnTo>
                <a:lnTo>
                  <a:pt x="15" y="266"/>
                </a:lnTo>
                <a:lnTo>
                  <a:pt x="15" y="266"/>
                </a:lnTo>
                <a:lnTo>
                  <a:pt x="8" y="264"/>
                </a:lnTo>
                <a:lnTo>
                  <a:pt x="8" y="264"/>
                </a:lnTo>
                <a:lnTo>
                  <a:pt x="5" y="263"/>
                </a:lnTo>
                <a:lnTo>
                  <a:pt x="5" y="260"/>
                </a:lnTo>
                <a:lnTo>
                  <a:pt x="5" y="260"/>
                </a:lnTo>
                <a:lnTo>
                  <a:pt x="5" y="236"/>
                </a:lnTo>
                <a:lnTo>
                  <a:pt x="5" y="236"/>
                </a:lnTo>
                <a:lnTo>
                  <a:pt x="5" y="232"/>
                </a:lnTo>
                <a:lnTo>
                  <a:pt x="4" y="227"/>
                </a:lnTo>
                <a:lnTo>
                  <a:pt x="4" y="227"/>
                </a:lnTo>
                <a:lnTo>
                  <a:pt x="4" y="226"/>
                </a:lnTo>
                <a:lnTo>
                  <a:pt x="5" y="225"/>
                </a:lnTo>
                <a:lnTo>
                  <a:pt x="5" y="225"/>
                </a:lnTo>
                <a:lnTo>
                  <a:pt x="5" y="225"/>
                </a:lnTo>
                <a:lnTo>
                  <a:pt x="5" y="225"/>
                </a:lnTo>
                <a:lnTo>
                  <a:pt x="5" y="222"/>
                </a:lnTo>
                <a:lnTo>
                  <a:pt x="5" y="222"/>
                </a:lnTo>
                <a:lnTo>
                  <a:pt x="5" y="172"/>
                </a:lnTo>
                <a:lnTo>
                  <a:pt x="5" y="172"/>
                </a:lnTo>
                <a:lnTo>
                  <a:pt x="7" y="168"/>
                </a:lnTo>
                <a:lnTo>
                  <a:pt x="11" y="166"/>
                </a:lnTo>
                <a:lnTo>
                  <a:pt x="11" y="166"/>
                </a:lnTo>
                <a:lnTo>
                  <a:pt x="18" y="166"/>
                </a:lnTo>
                <a:lnTo>
                  <a:pt x="18" y="166"/>
                </a:lnTo>
                <a:lnTo>
                  <a:pt x="19" y="166"/>
                </a:lnTo>
                <a:lnTo>
                  <a:pt x="19" y="166"/>
                </a:lnTo>
                <a:lnTo>
                  <a:pt x="21" y="166"/>
                </a:lnTo>
                <a:lnTo>
                  <a:pt x="21" y="166"/>
                </a:lnTo>
                <a:lnTo>
                  <a:pt x="32" y="168"/>
                </a:lnTo>
                <a:lnTo>
                  <a:pt x="32" y="168"/>
                </a:lnTo>
                <a:lnTo>
                  <a:pt x="48" y="171"/>
                </a:lnTo>
                <a:lnTo>
                  <a:pt x="48" y="171"/>
                </a:lnTo>
                <a:lnTo>
                  <a:pt x="58" y="169"/>
                </a:lnTo>
                <a:lnTo>
                  <a:pt x="68" y="165"/>
                </a:lnTo>
                <a:lnTo>
                  <a:pt x="68" y="165"/>
                </a:lnTo>
                <a:lnTo>
                  <a:pt x="76" y="159"/>
                </a:lnTo>
                <a:lnTo>
                  <a:pt x="76" y="159"/>
                </a:lnTo>
                <a:lnTo>
                  <a:pt x="79" y="156"/>
                </a:lnTo>
                <a:lnTo>
                  <a:pt x="79" y="156"/>
                </a:lnTo>
                <a:lnTo>
                  <a:pt x="83" y="146"/>
                </a:lnTo>
                <a:lnTo>
                  <a:pt x="85" y="137"/>
                </a:lnTo>
                <a:lnTo>
                  <a:pt x="85" y="137"/>
                </a:lnTo>
                <a:lnTo>
                  <a:pt x="85" y="128"/>
                </a:lnTo>
                <a:lnTo>
                  <a:pt x="83" y="121"/>
                </a:lnTo>
                <a:lnTo>
                  <a:pt x="83" y="121"/>
                </a:lnTo>
                <a:lnTo>
                  <a:pt x="82" y="115"/>
                </a:lnTo>
                <a:lnTo>
                  <a:pt x="79" y="110"/>
                </a:lnTo>
                <a:lnTo>
                  <a:pt x="73" y="100"/>
                </a:lnTo>
                <a:lnTo>
                  <a:pt x="73" y="100"/>
                </a:lnTo>
                <a:lnTo>
                  <a:pt x="71" y="98"/>
                </a:lnTo>
                <a:lnTo>
                  <a:pt x="71" y="98"/>
                </a:lnTo>
                <a:lnTo>
                  <a:pt x="58" y="97"/>
                </a:lnTo>
                <a:lnTo>
                  <a:pt x="58" y="97"/>
                </a:lnTo>
                <a:lnTo>
                  <a:pt x="45" y="95"/>
                </a:lnTo>
                <a:lnTo>
                  <a:pt x="45" y="95"/>
                </a:lnTo>
                <a:lnTo>
                  <a:pt x="34" y="97"/>
                </a:lnTo>
                <a:lnTo>
                  <a:pt x="24" y="100"/>
                </a:lnTo>
                <a:lnTo>
                  <a:pt x="24" y="100"/>
                </a:lnTo>
                <a:lnTo>
                  <a:pt x="11" y="104"/>
                </a:lnTo>
                <a:lnTo>
                  <a:pt x="11" y="104"/>
                </a:lnTo>
                <a:lnTo>
                  <a:pt x="10" y="105"/>
                </a:lnTo>
                <a:lnTo>
                  <a:pt x="10" y="105"/>
                </a:lnTo>
                <a:lnTo>
                  <a:pt x="7" y="105"/>
                </a:lnTo>
                <a:lnTo>
                  <a:pt x="5" y="104"/>
                </a:lnTo>
                <a:lnTo>
                  <a:pt x="5" y="104"/>
                </a:lnTo>
                <a:lnTo>
                  <a:pt x="5" y="101"/>
                </a:lnTo>
                <a:lnTo>
                  <a:pt x="4" y="97"/>
                </a:lnTo>
                <a:lnTo>
                  <a:pt x="4" y="97"/>
                </a:lnTo>
                <a:lnTo>
                  <a:pt x="2" y="88"/>
                </a:lnTo>
                <a:lnTo>
                  <a:pt x="2" y="88"/>
                </a:lnTo>
                <a:lnTo>
                  <a:pt x="2" y="78"/>
                </a:lnTo>
                <a:lnTo>
                  <a:pt x="2" y="78"/>
                </a:lnTo>
                <a:lnTo>
                  <a:pt x="0" y="75"/>
                </a:lnTo>
                <a:lnTo>
                  <a:pt x="0" y="73"/>
                </a:lnTo>
                <a:lnTo>
                  <a:pt x="0" y="73"/>
                </a:lnTo>
                <a:lnTo>
                  <a:pt x="1" y="60"/>
                </a:lnTo>
                <a:lnTo>
                  <a:pt x="1" y="60"/>
                </a:lnTo>
                <a:lnTo>
                  <a:pt x="1" y="36"/>
                </a:lnTo>
                <a:lnTo>
                  <a:pt x="1" y="36"/>
                </a:lnTo>
                <a:lnTo>
                  <a:pt x="1" y="21"/>
                </a:lnTo>
                <a:lnTo>
                  <a:pt x="1" y="21"/>
                </a:lnTo>
                <a:lnTo>
                  <a:pt x="2" y="16"/>
                </a:lnTo>
                <a:lnTo>
                  <a:pt x="4" y="11"/>
                </a:lnTo>
                <a:lnTo>
                  <a:pt x="4" y="11"/>
                </a:lnTo>
                <a:lnTo>
                  <a:pt x="5" y="9"/>
                </a:lnTo>
                <a:lnTo>
                  <a:pt x="5" y="9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1" y="7"/>
                </a:lnTo>
                <a:lnTo>
                  <a:pt x="11" y="7"/>
                </a:lnTo>
                <a:lnTo>
                  <a:pt x="18" y="9"/>
                </a:lnTo>
                <a:lnTo>
                  <a:pt x="18" y="9"/>
                </a:lnTo>
                <a:lnTo>
                  <a:pt x="45" y="9"/>
                </a:lnTo>
                <a:lnTo>
                  <a:pt x="45" y="9"/>
                </a:lnTo>
                <a:lnTo>
                  <a:pt x="59" y="7"/>
                </a:lnTo>
                <a:lnTo>
                  <a:pt x="59" y="7"/>
                </a:lnTo>
                <a:lnTo>
                  <a:pt x="78" y="4"/>
                </a:lnTo>
                <a:lnTo>
                  <a:pt x="78" y="4"/>
                </a:lnTo>
                <a:lnTo>
                  <a:pt x="86" y="2"/>
                </a:lnTo>
                <a:lnTo>
                  <a:pt x="86" y="2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1" y="2"/>
                </a:lnTo>
                <a:lnTo>
                  <a:pt x="91" y="4"/>
                </a:lnTo>
                <a:lnTo>
                  <a:pt x="91" y="4"/>
                </a:lnTo>
                <a:lnTo>
                  <a:pt x="89" y="14"/>
                </a:lnTo>
                <a:lnTo>
                  <a:pt x="89" y="14"/>
                </a:lnTo>
                <a:lnTo>
                  <a:pt x="89" y="29"/>
                </a:lnTo>
                <a:lnTo>
                  <a:pt x="89" y="29"/>
                </a:lnTo>
                <a:lnTo>
                  <a:pt x="89" y="38"/>
                </a:lnTo>
                <a:lnTo>
                  <a:pt x="89" y="38"/>
                </a:lnTo>
                <a:lnTo>
                  <a:pt x="91" y="48"/>
                </a:lnTo>
                <a:lnTo>
                  <a:pt x="95" y="57"/>
                </a:lnTo>
                <a:lnTo>
                  <a:pt x="100" y="64"/>
                </a:lnTo>
                <a:lnTo>
                  <a:pt x="109" y="70"/>
                </a:lnTo>
                <a:lnTo>
                  <a:pt x="109" y="70"/>
                </a:lnTo>
                <a:lnTo>
                  <a:pt x="112" y="71"/>
                </a:lnTo>
                <a:lnTo>
                  <a:pt x="115" y="73"/>
                </a:lnTo>
                <a:lnTo>
                  <a:pt x="115" y="73"/>
                </a:lnTo>
                <a:lnTo>
                  <a:pt x="123" y="74"/>
                </a:lnTo>
                <a:lnTo>
                  <a:pt x="130" y="74"/>
                </a:lnTo>
                <a:lnTo>
                  <a:pt x="130" y="74"/>
                </a:lnTo>
                <a:lnTo>
                  <a:pt x="140" y="74"/>
                </a:lnTo>
                <a:lnTo>
                  <a:pt x="150" y="70"/>
                </a:lnTo>
                <a:lnTo>
                  <a:pt x="150" y="70"/>
                </a:lnTo>
                <a:lnTo>
                  <a:pt x="160" y="65"/>
                </a:lnTo>
                <a:lnTo>
                  <a:pt x="160" y="65"/>
                </a:lnTo>
                <a:lnTo>
                  <a:pt x="163" y="63"/>
                </a:lnTo>
                <a:lnTo>
                  <a:pt x="163" y="63"/>
                </a:lnTo>
                <a:lnTo>
                  <a:pt x="167" y="54"/>
                </a:lnTo>
                <a:lnTo>
                  <a:pt x="170" y="46"/>
                </a:lnTo>
                <a:lnTo>
                  <a:pt x="170" y="46"/>
                </a:lnTo>
                <a:lnTo>
                  <a:pt x="172" y="36"/>
                </a:lnTo>
                <a:lnTo>
                  <a:pt x="172" y="36"/>
                </a:lnTo>
                <a:lnTo>
                  <a:pt x="172" y="30"/>
                </a:lnTo>
                <a:lnTo>
                  <a:pt x="170" y="23"/>
                </a:lnTo>
                <a:lnTo>
                  <a:pt x="170" y="23"/>
                </a:lnTo>
                <a:lnTo>
                  <a:pt x="164" y="13"/>
                </a:lnTo>
                <a:lnTo>
                  <a:pt x="164" y="13"/>
                </a:lnTo>
                <a:lnTo>
                  <a:pt x="163" y="9"/>
                </a:lnTo>
                <a:lnTo>
                  <a:pt x="163" y="9"/>
                </a:lnTo>
                <a:lnTo>
                  <a:pt x="163" y="6"/>
                </a:lnTo>
                <a:lnTo>
                  <a:pt x="164" y="4"/>
                </a:lnTo>
                <a:lnTo>
                  <a:pt x="164" y="4"/>
                </a:lnTo>
                <a:lnTo>
                  <a:pt x="166" y="4"/>
                </a:lnTo>
                <a:lnTo>
                  <a:pt x="166" y="4"/>
                </a:lnTo>
                <a:lnTo>
                  <a:pt x="167" y="3"/>
                </a:lnTo>
                <a:lnTo>
                  <a:pt x="169" y="2"/>
                </a:lnTo>
                <a:lnTo>
                  <a:pt x="169" y="2"/>
                </a:lnTo>
                <a:lnTo>
                  <a:pt x="174" y="2"/>
                </a:lnTo>
                <a:lnTo>
                  <a:pt x="174" y="2"/>
                </a:lnTo>
                <a:lnTo>
                  <a:pt x="189" y="2"/>
                </a:lnTo>
                <a:lnTo>
                  <a:pt x="204" y="3"/>
                </a:lnTo>
                <a:lnTo>
                  <a:pt x="204" y="3"/>
                </a:lnTo>
                <a:lnTo>
                  <a:pt x="218" y="4"/>
                </a:lnTo>
                <a:lnTo>
                  <a:pt x="218" y="4"/>
                </a:lnTo>
                <a:lnTo>
                  <a:pt x="245" y="4"/>
                </a:lnTo>
                <a:lnTo>
                  <a:pt x="245" y="4"/>
                </a:lnTo>
                <a:lnTo>
                  <a:pt x="251" y="4"/>
                </a:lnTo>
                <a:lnTo>
                  <a:pt x="251" y="4"/>
                </a:lnTo>
                <a:lnTo>
                  <a:pt x="257" y="4"/>
                </a:lnTo>
                <a:lnTo>
                  <a:pt x="257" y="4"/>
                </a:lnTo>
                <a:lnTo>
                  <a:pt x="258" y="6"/>
                </a:lnTo>
                <a:lnTo>
                  <a:pt x="260" y="9"/>
                </a:lnTo>
                <a:lnTo>
                  <a:pt x="260" y="9"/>
                </a:lnTo>
                <a:lnTo>
                  <a:pt x="258" y="14"/>
                </a:lnTo>
                <a:lnTo>
                  <a:pt x="258" y="14"/>
                </a:lnTo>
                <a:lnTo>
                  <a:pt x="254" y="29"/>
                </a:lnTo>
                <a:lnTo>
                  <a:pt x="254" y="29"/>
                </a:lnTo>
                <a:lnTo>
                  <a:pt x="253" y="37"/>
                </a:lnTo>
                <a:lnTo>
                  <a:pt x="251" y="47"/>
                </a:lnTo>
                <a:lnTo>
                  <a:pt x="251" y="47"/>
                </a:lnTo>
                <a:lnTo>
                  <a:pt x="251" y="64"/>
                </a:lnTo>
                <a:lnTo>
                  <a:pt x="251" y="64"/>
                </a:lnTo>
                <a:lnTo>
                  <a:pt x="253" y="68"/>
                </a:lnTo>
                <a:lnTo>
                  <a:pt x="253" y="68"/>
                </a:lnTo>
                <a:lnTo>
                  <a:pt x="253" y="70"/>
                </a:lnTo>
                <a:lnTo>
                  <a:pt x="251" y="71"/>
                </a:lnTo>
                <a:lnTo>
                  <a:pt x="251" y="71"/>
                </a:lnTo>
                <a:lnTo>
                  <a:pt x="251" y="74"/>
                </a:lnTo>
                <a:lnTo>
                  <a:pt x="251" y="74"/>
                </a:lnTo>
                <a:lnTo>
                  <a:pt x="253" y="83"/>
                </a:lnTo>
                <a:lnTo>
                  <a:pt x="255" y="92"/>
                </a:lnTo>
                <a:lnTo>
                  <a:pt x="255" y="92"/>
                </a:lnTo>
                <a:lnTo>
                  <a:pt x="257" y="94"/>
                </a:lnTo>
                <a:lnTo>
                  <a:pt x="257" y="94"/>
                </a:lnTo>
                <a:lnTo>
                  <a:pt x="260" y="94"/>
                </a:lnTo>
                <a:lnTo>
                  <a:pt x="260" y="95"/>
                </a:lnTo>
                <a:lnTo>
                  <a:pt x="260" y="95"/>
                </a:lnTo>
                <a:lnTo>
                  <a:pt x="261" y="98"/>
                </a:lnTo>
                <a:lnTo>
                  <a:pt x="261" y="98"/>
                </a:lnTo>
                <a:lnTo>
                  <a:pt x="272" y="104"/>
                </a:lnTo>
                <a:lnTo>
                  <a:pt x="278" y="107"/>
                </a:lnTo>
                <a:lnTo>
                  <a:pt x="285" y="108"/>
                </a:lnTo>
                <a:lnTo>
                  <a:pt x="285" y="108"/>
                </a:lnTo>
                <a:lnTo>
                  <a:pt x="289" y="108"/>
                </a:lnTo>
                <a:lnTo>
                  <a:pt x="289" y="108"/>
                </a:lnTo>
                <a:lnTo>
                  <a:pt x="292" y="108"/>
                </a:lnTo>
                <a:lnTo>
                  <a:pt x="294" y="107"/>
                </a:lnTo>
                <a:lnTo>
                  <a:pt x="294" y="107"/>
                </a:lnTo>
                <a:lnTo>
                  <a:pt x="302" y="100"/>
                </a:lnTo>
                <a:lnTo>
                  <a:pt x="302" y="100"/>
                </a:lnTo>
                <a:lnTo>
                  <a:pt x="307" y="95"/>
                </a:lnTo>
                <a:lnTo>
                  <a:pt x="307" y="95"/>
                </a:lnTo>
                <a:lnTo>
                  <a:pt x="311" y="91"/>
                </a:lnTo>
                <a:lnTo>
                  <a:pt x="316" y="85"/>
                </a:lnTo>
                <a:lnTo>
                  <a:pt x="316" y="85"/>
                </a:lnTo>
                <a:lnTo>
                  <a:pt x="316" y="85"/>
                </a:lnTo>
                <a:lnTo>
                  <a:pt x="316" y="85"/>
                </a:lnTo>
                <a:lnTo>
                  <a:pt x="325" y="80"/>
                </a:lnTo>
                <a:lnTo>
                  <a:pt x="335" y="77"/>
                </a:lnTo>
                <a:lnTo>
                  <a:pt x="335" y="77"/>
                </a:lnTo>
                <a:lnTo>
                  <a:pt x="342" y="75"/>
                </a:lnTo>
                <a:lnTo>
                  <a:pt x="351" y="77"/>
                </a:lnTo>
                <a:lnTo>
                  <a:pt x="351" y="77"/>
                </a:lnTo>
                <a:lnTo>
                  <a:pt x="358" y="80"/>
                </a:lnTo>
                <a:lnTo>
                  <a:pt x="358" y="80"/>
                </a:lnTo>
                <a:lnTo>
                  <a:pt x="363" y="83"/>
                </a:lnTo>
                <a:lnTo>
                  <a:pt x="363" y="83"/>
                </a:lnTo>
                <a:lnTo>
                  <a:pt x="370" y="90"/>
                </a:lnTo>
                <a:lnTo>
                  <a:pt x="376" y="97"/>
                </a:lnTo>
                <a:lnTo>
                  <a:pt x="379" y="104"/>
                </a:lnTo>
                <a:lnTo>
                  <a:pt x="382" y="114"/>
                </a:lnTo>
                <a:lnTo>
                  <a:pt x="382" y="114"/>
                </a:lnTo>
                <a:lnTo>
                  <a:pt x="383" y="125"/>
                </a:lnTo>
                <a:lnTo>
                  <a:pt x="383" y="125"/>
                </a:lnTo>
                <a:lnTo>
                  <a:pt x="383" y="146"/>
                </a:lnTo>
                <a:lnTo>
                  <a:pt x="383" y="146"/>
                </a:lnTo>
                <a:lnTo>
                  <a:pt x="382" y="155"/>
                </a:lnTo>
                <a:lnTo>
                  <a:pt x="379" y="164"/>
                </a:lnTo>
                <a:lnTo>
                  <a:pt x="379" y="164"/>
                </a:lnTo>
                <a:lnTo>
                  <a:pt x="378" y="166"/>
                </a:lnTo>
                <a:lnTo>
                  <a:pt x="378" y="166"/>
                </a:lnTo>
                <a:lnTo>
                  <a:pt x="375" y="175"/>
                </a:lnTo>
                <a:lnTo>
                  <a:pt x="370" y="182"/>
                </a:lnTo>
                <a:lnTo>
                  <a:pt x="370" y="182"/>
                </a:lnTo>
                <a:lnTo>
                  <a:pt x="368" y="186"/>
                </a:lnTo>
                <a:lnTo>
                  <a:pt x="363" y="191"/>
                </a:lnTo>
                <a:lnTo>
                  <a:pt x="359" y="192"/>
                </a:lnTo>
                <a:lnTo>
                  <a:pt x="353" y="195"/>
                </a:lnTo>
                <a:lnTo>
                  <a:pt x="353" y="195"/>
                </a:lnTo>
                <a:lnTo>
                  <a:pt x="341" y="196"/>
                </a:lnTo>
                <a:lnTo>
                  <a:pt x="341" y="196"/>
                </a:lnTo>
                <a:lnTo>
                  <a:pt x="335" y="196"/>
                </a:lnTo>
                <a:lnTo>
                  <a:pt x="331" y="196"/>
                </a:lnTo>
                <a:lnTo>
                  <a:pt x="331" y="196"/>
                </a:lnTo>
                <a:lnTo>
                  <a:pt x="329" y="196"/>
                </a:lnTo>
                <a:lnTo>
                  <a:pt x="329" y="196"/>
                </a:lnTo>
                <a:lnTo>
                  <a:pt x="318" y="192"/>
                </a:lnTo>
                <a:lnTo>
                  <a:pt x="318" y="192"/>
                </a:lnTo>
                <a:lnTo>
                  <a:pt x="314" y="191"/>
                </a:lnTo>
                <a:lnTo>
                  <a:pt x="309" y="189"/>
                </a:lnTo>
                <a:lnTo>
                  <a:pt x="309" y="189"/>
                </a:lnTo>
                <a:lnTo>
                  <a:pt x="299" y="181"/>
                </a:lnTo>
                <a:lnTo>
                  <a:pt x="299" y="181"/>
                </a:lnTo>
                <a:lnTo>
                  <a:pt x="291" y="175"/>
                </a:lnTo>
                <a:lnTo>
                  <a:pt x="282" y="172"/>
                </a:lnTo>
                <a:lnTo>
                  <a:pt x="282" y="172"/>
                </a:lnTo>
                <a:lnTo>
                  <a:pt x="274" y="171"/>
                </a:lnTo>
                <a:lnTo>
                  <a:pt x="274" y="171"/>
                </a:lnTo>
                <a:lnTo>
                  <a:pt x="272" y="172"/>
                </a:lnTo>
                <a:lnTo>
                  <a:pt x="272" y="172"/>
                </a:lnTo>
                <a:lnTo>
                  <a:pt x="270" y="176"/>
                </a:lnTo>
                <a:lnTo>
                  <a:pt x="267" y="181"/>
                </a:lnTo>
                <a:lnTo>
                  <a:pt x="267" y="181"/>
                </a:lnTo>
                <a:lnTo>
                  <a:pt x="264" y="189"/>
                </a:lnTo>
                <a:lnTo>
                  <a:pt x="262" y="198"/>
                </a:lnTo>
                <a:lnTo>
                  <a:pt x="262" y="198"/>
                </a:lnTo>
                <a:lnTo>
                  <a:pt x="261" y="219"/>
                </a:lnTo>
                <a:lnTo>
                  <a:pt x="261" y="219"/>
                </a:lnTo>
                <a:lnTo>
                  <a:pt x="262" y="225"/>
                </a:lnTo>
                <a:lnTo>
                  <a:pt x="262" y="225"/>
                </a:lnTo>
                <a:lnTo>
                  <a:pt x="262" y="236"/>
                </a:lnTo>
                <a:lnTo>
                  <a:pt x="262" y="246"/>
                </a:lnTo>
                <a:lnTo>
                  <a:pt x="262" y="246"/>
                </a:lnTo>
                <a:lnTo>
                  <a:pt x="264" y="249"/>
                </a:lnTo>
                <a:lnTo>
                  <a:pt x="264" y="249"/>
                </a:lnTo>
                <a:lnTo>
                  <a:pt x="264" y="253"/>
                </a:lnTo>
                <a:lnTo>
                  <a:pt x="264" y="257"/>
                </a:lnTo>
                <a:lnTo>
                  <a:pt x="264" y="257"/>
                </a:lnTo>
                <a:lnTo>
                  <a:pt x="260" y="264"/>
                </a:lnTo>
                <a:lnTo>
                  <a:pt x="257" y="267"/>
                </a:lnTo>
                <a:lnTo>
                  <a:pt x="254" y="269"/>
                </a:lnTo>
                <a:lnTo>
                  <a:pt x="254" y="269"/>
                </a:lnTo>
                <a:lnTo>
                  <a:pt x="241" y="272"/>
                </a:lnTo>
                <a:lnTo>
                  <a:pt x="241" y="272"/>
                </a:lnTo>
                <a:lnTo>
                  <a:pt x="227" y="273"/>
                </a:lnTo>
                <a:lnTo>
                  <a:pt x="227" y="273"/>
                </a:lnTo>
                <a:lnTo>
                  <a:pt x="214" y="274"/>
                </a:lnTo>
                <a:lnTo>
                  <a:pt x="214" y="274"/>
                </a:lnTo>
                <a:lnTo>
                  <a:pt x="210" y="274"/>
                </a:lnTo>
                <a:lnTo>
                  <a:pt x="206" y="277"/>
                </a:lnTo>
                <a:lnTo>
                  <a:pt x="206" y="277"/>
                </a:lnTo>
                <a:lnTo>
                  <a:pt x="204" y="277"/>
                </a:lnTo>
                <a:lnTo>
                  <a:pt x="203" y="276"/>
                </a:lnTo>
                <a:lnTo>
                  <a:pt x="203" y="276"/>
                </a:lnTo>
                <a:lnTo>
                  <a:pt x="201" y="273"/>
                </a:lnTo>
                <a:lnTo>
                  <a:pt x="201" y="273"/>
                </a:lnTo>
                <a:close/>
                <a:moveTo>
                  <a:pt x="137" y="193"/>
                </a:moveTo>
                <a:lnTo>
                  <a:pt x="137" y="193"/>
                </a:lnTo>
                <a:lnTo>
                  <a:pt x="140" y="193"/>
                </a:lnTo>
                <a:lnTo>
                  <a:pt x="140" y="193"/>
                </a:lnTo>
                <a:lnTo>
                  <a:pt x="140" y="192"/>
                </a:lnTo>
                <a:lnTo>
                  <a:pt x="140" y="192"/>
                </a:lnTo>
                <a:lnTo>
                  <a:pt x="137" y="193"/>
                </a:lnTo>
                <a:lnTo>
                  <a:pt x="137" y="193"/>
                </a:lnTo>
                <a:lnTo>
                  <a:pt x="137" y="192"/>
                </a:lnTo>
                <a:lnTo>
                  <a:pt x="137" y="192"/>
                </a:lnTo>
                <a:lnTo>
                  <a:pt x="129" y="192"/>
                </a:lnTo>
                <a:lnTo>
                  <a:pt x="129" y="192"/>
                </a:lnTo>
                <a:lnTo>
                  <a:pt x="126" y="193"/>
                </a:lnTo>
                <a:lnTo>
                  <a:pt x="126" y="193"/>
                </a:lnTo>
                <a:lnTo>
                  <a:pt x="125" y="193"/>
                </a:lnTo>
                <a:lnTo>
                  <a:pt x="125" y="193"/>
                </a:lnTo>
                <a:lnTo>
                  <a:pt x="125" y="195"/>
                </a:lnTo>
                <a:lnTo>
                  <a:pt x="125" y="195"/>
                </a:lnTo>
                <a:lnTo>
                  <a:pt x="127" y="193"/>
                </a:lnTo>
                <a:lnTo>
                  <a:pt x="127" y="193"/>
                </a:lnTo>
                <a:lnTo>
                  <a:pt x="132" y="193"/>
                </a:lnTo>
                <a:lnTo>
                  <a:pt x="137" y="193"/>
                </a:lnTo>
                <a:lnTo>
                  <a:pt x="137" y="193"/>
                </a:lnTo>
                <a:close/>
                <a:moveTo>
                  <a:pt x="142" y="186"/>
                </a:moveTo>
                <a:lnTo>
                  <a:pt x="142" y="186"/>
                </a:lnTo>
                <a:lnTo>
                  <a:pt x="142" y="186"/>
                </a:lnTo>
                <a:lnTo>
                  <a:pt x="142" y="186"/>
                </a:lnTo>
                <a:lnTo>
                  <a:pt x="152" y="186"/>
                </a:lnTo>
                <a:lnTo>
                  <a:pt x="152" y="186"/>
                </a:lnTo>
                <a:lnTo>
                  <a:pt x="162" y="189"/>
                </a:lnTo>
                <a:lnTo>
                  <a:pt x="170" y="193"/>
                </a:lnTo>
                <a:lnTo>
                  <a:pt x="170" y="193"/>
                </a:lnTo>
                <a:lnTo>
                  <a:pt x="172" y="193"/>
                </a:lnTo>
                <a:lnTo>
                  <a:pt x="172" y="193"/>
                </a:lnTo>
                <a:lnTo>
                  <a:pt x="174" y="186"/>
                </a:lnTo>
                <a:lnTo>
                  <a:pt x="174" y="186"/>
                </a:lnTo>
                <a:lnTo>
                  <a:pt x="176" y="182"/>
                </a:lnTo>
                <a:lnTo>
                  <a:pt x="176" y="182"/>
                </a:lnTo>
                <a:lnTo>
                  <a:pt x="176" y="181"/>
                </a:lnTo>
                <a:lnTo>
                  <a:pt x="176" y="181"/>
                </a:lnTo>
                <a:lnTo>
                  <a:pt x="177" y="179"/>
                </a:lnTo>
                <a:lnTo>
                  <a:pt x="179" y="179"/>
                </a:lnTo>
                <a:lnTo>
                  <a:pt x="179" y="179"/>
                </a:lnTo>
                <a:lnTo>
                  <a:pt x="180" y="179"/>
                </a:lnTo>
                <a:lnTo>
                  <a:pt x="181" y="181"/>
                </a:lnTo>
                <a:lnTo>
                  <a:pt x="181" y="181"/>
                </a:lnTo>
                <a:lnTo>
                  <a:pt x="181" y="182"/>
                </a:lnTo>
                <a:lnTo>
                  <a:pt x="181" y="182"/>
                </a:lnTo>
                <a:lnTo>
                  <a:pt x="181" y="183"/>
                </a:lnTo>
                <a:lnTo>
                  <a:pt x="181" y="185"/>
                </a:lnTo>
                <a:lnTo>
                  <a:pt x="181" y="185"/>
                </a:lnTo>
                <a:lnTo>
                  <a:pt x="180" y="185"/>
                </a:lnTo>
                <a:lnTo>
                  <a:pt x="180" y="185"/>
                </a:lnTo>
                <a:lnTo>
                  <a:pt x="179" y="186"/>
                </a:lnTo>
                <a:lnTo>
                  <a:pt x="179" y="186"/>
                </a:lnTo>
                <a:lnTo>
                  <a:pt x="176" y="191"/>
                </a:lnTo>
                <a:lnTo>
                  <a:pt x="176" y="191"/>
                </a:lnTo>
                <a:lnTo>
                  <a:pt x="177" y="192"/>
                </a:lnTo>
                <a:lnTo>
                  <a:pt x="177" y="192"/>
                </a:lnTo>
                <a:lnTo>
                  <a:pt x="177" y="191"/>
                </a:lnTo>
                <a:lnTo>
                  <a:pt x="177" y="191"/>
                </a:lnTo>
                <a:lnTo>
                  <a:pt x="181" y="185"/>
                </a:lnTo>
                <a:lnTo>
                  <a:pt x="181" y="185"/>
                </a:lnTo>
                <a:lnTo>
                  <a:pt x="191" y="173"/>
                </a:lnTo>
                <a:lnTo>
                  <a:pt x="191" y="173"/>
                </a:lnTo>
                <a:lnTo>
                  <a:pt x="193" y="171"/>
                </a:lnTo>
                <a:lnTo>
                  <a:pt x="193" y="171"/>
                </a:lnTo>
                <a:lnTo>
                  <a:pt x="194" y="171"/>
                </a:lnTo>
                <a:lnTo>
                  <a:pt x="194" y="171"/>
                </a:lnTo>
                <a:lnTo>
                  <a:pt x="196" y="172"/>
                </a:lnTo>
                <a:lnTo>
                  <a:pt x="196" y="172"/>
                </a:lnTo>
                <a:lnTo>
                  <a:pt x="196" y="173"/>
                </a:lnTo>
                <a:lnTo>
                  <a:pt x="196" y="173"/>
                </a:lnTo>
                <a:lnTo>
                  <a:pt x="194" y="178"/>
                </a:lnTo>
                <a:lnTo>
                  <a:pt x="194" y="178"/>
                </a:lnTo>
                <a:lnTo>
                  <a:pt x="190" y="192"/>
                </a:lnTo>
                <a:lnTo>
                  <a:pt x="190" y="192"/>
                </a:lnTo>
                <a:lnTo>
                  <a:pt x="189" y="195"/>
                </a:lnTo>
                <a:lnTo>
                  <a:pt x="189" y="195"/>
                </a:lnTo>
                <a:lnTo>
                  <a:pt x="189" y="195"/>
                </a:lnTo>
                <a:lnTo>
                  <a:pt x="189" y="195"/>
                </a:lnTo>
                <a:lnTo>
                  <a:pt x="204" y="171"/>
                </a:lnTo>
                <a:lnTo>
                  <a:pt x="204" y="171"/>
                </a:lnTo>
                <a:lnTo>
                  <a:pt x="204" y="172"/>
                </a:lnTo>
                <a:lnTo>
                  <a:pt x="204" y="172"/>
                </a:lnTo>
                <a:lnTo>
                  <a:pt x="201" y="171"/>
                </a:lnTo>
                <a:lnTo>
                  <a:pt x="200" y="171"/>
                </a:lnTo>
                <a:lnTo>
                  <a:pt x="200" y="169"/>
                </a:lnTo>
                <a:lnTo>
                  <a:pt x="200" y="166"/>
                </a:lnTo>
                <a:lnTo>
                  <a:pt x="200" y="166"/>
                </a:lnTo>
                <a:lnTo>
                  <a:pt x="200" y="166"/>
                </a:lnTo>
                <a:lnTo>
                  <a:pt x="200" y="166"/>
                </a:lnTo>
                <a:lnTo>
                  <a:pt x="207" y="145"/>
                </a:lnTo>
                <a:lnTo>
                  <a:pt x="207" y="145"/>
                </a:lnTo>
                <a:lnTo>
                  <a:pt x="211" y="134"/>
                </a:lnTo>
                <a:lnTo>
                  <a:pt x="211" y="134"/>
                </a:lnTo>
                <a:lnTo>
                  <a:pt x="208" y="132"/>
                </a:lnTo>
                <a:lnTo>
                  <a:pt x="208" y="132"/>
                </a:lnTo>
                <a:lnTo>
                  <a:pt x="208" y="134"/>
                </a:lnTo>
                <a:lnTo>
                  <a:pt x="208" y="134"/>
                </a:lnTo>
                <a:lnTo>
                  <a:pt x="201" y="151"/>
                </a:lnTo>
                <a:lnTo>
                  <a:pt x="194" y="168"/>
                </a:lnTo>
                <a:lnTo>
                  <a:pt x="194" y="168"/>
                </a:lnTo>
                <a:lnTo>
                  <a:pt x="194" y="169"/>
                </a:lnTo>
                <a:lnTo>
                  <a:pt x="194" y="169"/>
                </a:lnTo>
                <a:lnTo>
                  <a:pt x="191" y="169"/>
                </a:lnTo>
                <a:lnTo>
                  <a:pt x="191" y="169"/>
                </a:lnTo>
                <a:lnTo>
                  <a:pt x="191" y="168"/>
                </a:lnTo>
                <a:lnTo>
                  <a:pt x="191" y="168"/>
                </a:lnTo>
                <a:lnTo>
                  <a:pt x="191" y="166"/>
                </a:lnTo>
                <a:lnTo>
                  <a:pt x="191" y="166"/>
                </a:lnTo>
                <a:lnTo>
                  <a:pt x="194" y="158"/>
                </a:lnTo>
                <a:lnTo>
                  <a:pt x="194" y="158"/>
                </a:lnTo>
                <a:lnTo>
                  <a:pt x="199" y="142"/>
                </a:lnTo>
                <a:lnTo>
                  <a:pt x="201" y="127"/>
                </a:lnTo>
                <a:lnTo>
                  <a:pt x="201" y="127"/>
                </a:lnTo>
                <a:lnTo>
                  <a:pt x="201" y="124"/>
                </a:lnTo>
                <a:lnTo>
                  <a:pt x="201" y="124"/>
                </a:lnTo>
                <a:lnTo>
                  <a:pt x="201" y="124"/>
                </a:lnTo>
                <a:lnTo>
                  <a:pt x="201" y="124"/>
                </a:lnTo>
                <a:lnTo>
                  <a:pt x="193" y="141"/>
                </a:lnTo>
                <a:lnTo>
                  <a:pt x="186" y="158"/>
                </a:lnTo>
                <a:lnTo>
                  <a:pt x="186" y="158"/>
                </a:lnTo>
                <a:lnTo>
                  <a:pt x="180" y="175"/>
                </a:lnTo>
                <a:lnTo>
                  <a:pt x="180" y="175"/>
                </a:lnTo>
                <a:lnTo>
                  <a:pt x="179" y="176"/>
                </a:lnTo>
                <a:lnTo>
                  <a:pt x="177" y="176"/>
                </a:lnTo>
                <a:lnTo>
                  <a:pt x="177" y="176"/>
                </a:lnTo>
                <a:lnTo>
                  <a:pt x="176" y="175"/>
                </a:lnTo>
                <a:lnTo>
                  <a:pt x="177" y="173"/>
                </a:lnTo>
                <a:lnTo>
                  <a:pt x="177" y="173"/>
                </a:lnTo>
                <a:lnTo>
                  <a:pt x="179" y="168"/>
                </a:lnTo>
                <a:lnTo>
                  <a:pt x="179" y="168"/>
                </a:lnTo>
                <a:lnTo>
                  <a:pt x="189" y="128"/>
                </a:lnTo>
                <a:lnTo>
                  <a:pt x="189" y="128"/>
                </a:lnTo>
                <a:lnTo>
                  <a:pt x="190" y="122"/>
                </a:lnTo>
                <a:lnTo>
                  <a:pt x="190" y="122"/>
                </a:lnTo>
                <a:lnTo>
                  <a:pt x="189" y="122"/>
                </a:lnTo>
                <a:lnTo>
                  <a:pt x="189" y="122"/>
                </a:lnTo>
                <a:lnTo>
                  <a:pt x="187" y="128"/>
                </a:lnTo>
                <a:lnTo>
                  <a:pt x="187" y="128"/>
                </a:lnTo>
                <a:lnTo>
                  <a:pt x="177" y="149"/>
                </a:lnTo>
                <a:lnTo>
                  <a:pt x="170" y="171"/>
                </a:lnTo>
                <a:lnTo>
                  <a:pt x="170" y="171"/>
                </a:lnTo>
                <a:lnTo>
                  <a:pt x="166" y="183"/>
                </a:lnTo>
                <a:lnTo>
                  <a:pt x="166" y="183"/>
                </a:lnTo>
                <a:lnTo>
                  <a:pt x="166" y="185"/>
                </a:lnTo>
                <a:lnTo>
                  <a:pt x="166" y="185"/>
                </a:lnTo>
                <a:lnTo>
                  <a:pt x="163" y="186"/>
                </a:lnTo>
                <a:lnTo>
                  <a:pt x="163" y="186"/>
                </a:lnTo>
                <a:lnTo>
                  <a:pt x="162" y="185"/>
                </a:lnTo>
                <a:lnTo>
                  <a:pt x="162" y="185"/>
                </a:lnTo>
                <a:lnTo>
                  <a:pt x="163" y="183"/>
                </a:lnTo>
                <a:lnTo>
                  <a:pt x="163" y="183"/>
                </a:lnTo>
                <a:lnTo>
                  <a:pt x="164" y="173"/>
                </a:lnTo>
                <a:lnTo>
                  <a:pt x="164" y="173"/>
                </a:lnTo>
                <a:lnTo>
                  <a:pt x="170" y="142"/>
                </a:lnTo>
                <a:lnTo>
                  <a:pt x="170" y="142"/>
                </a:lnTo>
                <a:lnTo>
                  <a:pt x="170" y="138"/>
                </a:lnTo>
                <a:lnTo>
                  <a:pt x="170" y="138"/>
                </a:lnTo>
                <a:lnTo>
                  <a:pt x="169" y="139"/>
                </a:lnTo>
                <a:lnTo>
                  <a:pt x="169" y="139"/>
                </a:lnTo>
                <a:lnTo>
                  <a:pt x="163" y="155"/>
                </a:lnTo>
                <a:lnTo>
                  <a:pt x="163" y="155"/>
                </a:lnTo>
                <a:lnTo>
                  <a:pt x="154" y="183"/>
                </a:lnTo>
                <a:lnTo>
                  <a:pt x="154" y="183"/>
                </a:lnTo>
                <a:lnTo>
                  <a:pt x="154" y="185"/>
                </a:lnTo>
                <a:lnTo>
                  <a:pt x="154" y="185"/>
                </a:lnTo>
                <a:lnTo>
                  <a:pt x="153" y="186"/>
                </a:lnTo>
                <a:lnTo>
                  <a:pt x="153" y="186"/>
                </a:lnTo>
                <a:lnTo>
                  <a:pt x="152" y="185"/>
                </a:lnTo>
                <a:lnTo>
                  <a:pt x="152" y="185"/>
                </a:lnTo>
                <a:lnTo>
                  <a:pt x="152" y="182"/>
                </a:lnTo>
                <a:lnTo>
                  <a:pt x="152" y="182"/>
                </a:lnTo>
                <a:lnTo>
                  <a:pt x="153" y="155"/>
                </a:lnTo>
                <a:lnTo>
                  <a:pt x="153" y="155"/>
                </a:lnTo>
                <a:lnTo>
                  <a:pt x="153" y="152"/>
                </a:lnTo>
                <a:lnTo>
                  <a:pt x="153" y="152"/>
                </a:lnTo>
                <a:lnTo>
                  <a:pt x="150" y="154"/>
                </a:lnTo>
                <a:lnTo>
                  <a:pt x="150" y="155"/>
                </a:lnTo>
                <a:lnTo>
                  <a:pt x="150" y="155"/>
                </a:lnTo>
                <a:lnTo>
                  <a:pt x="142" y="183"/>
                </a:lnTo>
                <a:lnTo>
                  <a:pt x="142" y="183"/>
                </a:lnTo>
                <a:lnTo>
                  <a:pt x="142" y="186"/>
                </a:lnTo>
                <a:lnTo>
                  <a:pt x="142" y="186"/>
                </a:lnTo>
                <a:close/>
                <a:moveTo>
                  <a:pt x="183" y="128"/>
                </a:moveTo>
                <a:lnTo>
                  <a:pt x="183" y="128"/>
                </a:lnTo>
                <a:lnTo>
                  <a:pt x="184" y="127"/>
                </a:lnTo>
                <a:lnTo>
                  <a:pt x="184" y="127"/>
                </a:lnTo>
                <a:lnTo>
                  <a:pt x="189" y="117"/>
                </a:lnTo>
                <a:lnTo>
                  <a:pt x="189" y="117"/>
                </a:lnTo>
                <a:lnTo>
                  <a:pt x="190" y="115"/>
                </a:lnTo>
                <a:lnTo>
                  <a:pt x="190" y="115"/>
                </a:lnTo>
                <a:lnTo>
                  <a:pt x="190" y="114"/>
                </a:lnTo>
                <a:lnTo>
                  <a:pt x="191" y="114"/>
                </a:lnTo>
                <a:lnTo>
                  <a:pt x="191" y="114"/>
                </a:lnTo>
                <a:lnTo>
                  <a:pt x="193" y="114"/>
                </a:lnTo>
                <a:lnTo>
                  <a:pt x="193" y="115"/>
                </a:lnTo>
                <a:lnTo>
                  <a:pt x="193" y="115"/>
                </a:lnTo>
                <a:lnTo>
                  <a:pt x="193" y="119"/>
                </a:lnTo>
                <a:lnTo>
                  <a:pt x="193" y="119"/>
                </a:lnTo>
                <a:lnTo>
                  <a:pt x="190" y="138"/>
                </a:lnTo>
                <a:lnTo>
                  <a:pt x="190" y="138"/>
                </a:lnTo>
                <a:lnTo>
                  <a:pt x="189" y="142"/>
                </a:lnTo>
                <a:lnTo>
                  <a:pt x="189" y="142"/>
                </a:lnTo>
                <a:lnTo>
                  <a:pt x="190" y="139"/>
                </a:lnTo>
                <a:lnTo>
                  <a:pt x="190" y="139"/>
                </a:lnTo>
                <a:lnTo>
                  <a:pt x="193" y="135"/>
                </a:lnTo>
                <a:lnTo>
                  <a:pt x="193" y="135"/>
                </a:lnTo>
                <a:lnTo>
                  <a:pt x="199" y="122"/>
                </a:lnTo>
                <a:lnTo>
                  <a:pt x="199" y="122"/>
                </a:lnTo>
                <a:lnTo>
                  <a:pt x="201" y="118"/>
                </a:lnTo>
                <a:lnTo>
                  <a:pt x="201" y="118"/>
                </a:lnTo>
                <a:lnTo>
                  <a:pt x="203" y="118"/>
                </a:lnTo>
                <a:lnTo>
                  <a:pt x="204" y="118"/>
                </a:lnTo>
                <a:lnTo>
                  <a:pt x="204" y="118"/>
                </a:lnTo>
                <a:lnTo>
                  <a:pt x="204" y="119"/>
                </a:lnTo>
                <a:lnTo>
                  <a:pt x="206" y="121"/>
                </a:lnTo>
                <a:lnTo>
                  <a:pt x="206" y="121"/>
                </a:lnTo>
                <a:lnTo>
                  <a:pt x="206" y="122"/>
                </a:lnTo>
                <a:lnTo>
                  <a:pt x="206" y="122"/>
                </a:lnTo>
                <a:lnTo>
                  <a:pt x="204" y="131"/>
                </a:lnTo>
                <a:lnTo>
                  <a:pt x="204" y="131"/>
                </a:lnTo>
                <a:lnTo>
                  <a:pt x="203" y="137"/>
                </a:lnTo>
                <a:lnTo>
                  <a:pt x="203" y="137"/>
                </a:lnTo>
                <a:lnTo>
                  <a:pt x="204" y="135"/>
                </a:lnTo>
                <a:lnTo>
                  <a:pt x="204" y="135"/>
                </a:lnTo>
                <a:lnTo>
                  <a:pt x="207" y="128"/>
                </a:lnTo>
                <a:lnTo>
                  <a:pt x="207" y="128"/>
                </a:lnTo>
                <a:lnTo>
                  <a:pt x="211" y="118"/>
                </a:lnTo>
                <a:lnTo>
                  <a:pt x="211" y="118"/>
                </a:lnTo>
                <a:lnTo>
                  <a:pt x="214" y="115"/>
                </a:lnTo>
                <a:lnTo>
                  <a:pt x="214" y="115"/>
                </a:lnTo>
                <a:lnTo>
                  <a:pt x="216" y="115"/>
                </a:lnTo>
                <a:lnTo>
                  <a:pt x="217" y="115"/>
                </a:lnTo>
                <a:lnTo>
                  <a:pt x="217" y="115"/>
                </a:lnTo>
                <a:lnTo>
                  <a:pt x="218" y="117"/>
                </a:lnTo>
                <a:lnTo>
                  <a:pt x="218" y="117"/>
                </a:lnTo>
                <a:lnTo>
                  <a:pt x="223" y="110"/>
                </a:lnTo>
                <a:lnTo>
                  <a:pt x="223" y="110"/>
                </a:lnTo>
                <a:lnTo>
                  <a:pt x="221" y="110"/>
                </a:lnTo>
                <a:lnTo>
                  <a:pt x="221" y="110"/>
                </a:lnTo>
                <a:lnTo>
                  <a:pt x="218" y="110"/>
                </a:lnTo>
                <a:lnTo>
                  <a:pt x="217" y="110"/>
                </a:lnTo>
                <a:lnTo>
                  <a:pt x="217" y="110"/>
                </a:lnTo>
                <a:lnTo>
                  <a:pt x="217" y="107"/>
                </a:lnTo>
                <a:lnTo>
                  <a:pt x="217" y="105"/>
                </a:lnTo>
                <a:lnTo>
                  <a:pt x="217" y="105"/>
                </a:lnTo>
                <a:lnTo>
                  <a:pt x="218" y="104"/>
                </a:lnTo>
                <a:lnTo>
                  <a:pt x="218" y="104"/>
                </a:lnTo>
                <a:lnTo>
                  <a:pt x="227" y="92"/>
                </a:lnTo>
                <a:lnTo>
                  <a:pt x="227" y="92"/>
                </a:lnTo>
                <a:lnTo>
                  <a:pt x="227" y="90"/>
                </a:lnTo>
                <a:lnTo>
                  <a:pt x="227" y="87"/>
                </a:lnTo>
                <a:lnTo>
                  <a:pt x="227" y="87"/>
                </a:lnTo>
                <a:lnTo>
                  <a:pt x="224" y="90"/>
                </a:lnTo>
                <a:lnTo>
                  <a:pt x="224" y="90"/>
                </a:lnTo>
                <a:lnTo>
                  <a:pt x="221" y="91"/>
                </a:lnTo>
                <a:lnTo>
                  <a:pt x="220" y="91"/>
                </a:lnTo>
                <a:lnTo>
                  <a:pt x="220" y="91"/>
                </a:lnTo>
                <a:lnTo>
                  <a:pt x="218" y="94"/>
                </a:lnTo>
                <a:lnTo>
                  <a:pt x="218" y="94"/>
                </a:lnTo>
                <a:lnTo>
                  <a:pt x="217" y="97"/>
                </a:lnTo>
                <a:lnTo>
                  <a:pt x="217" y="97"/>
                </a:lnTo>
                <a:lnTo>
                  <a:pt x="214" y="100"/>
                </a:lnTo>
                <a:lnTo>
                  <a:pt x="211" y="98"/>
                </a:lnTo>
                <a:lnTo>
                  <a:pt x="211" y="98"/>
                </a:lnTo>
                <a:lnTo>
                  <a:pt x="210" y="97"/>
                </a:lnTo>
                <a:lnTo>
                  <a:pt x="211" y="94"/>
                </a:lnTo>
                <a:lnTo>
                  <a:pt x="211" y="94"/>
                </a:lnTo>
                <a:lnTo>
                  <a:pt x="214" y="90"/>
                </a:lnTo>
                <a:lnTo>
                  <a:pt x="214" y="90"/>
                </a:lnTo>
                <a:lnTo>
                  <a:pt x="214" y="88"/>
                </a:lnTo>
                <a:lnTo>
                  <a:pt x="214" y="88"/>
                </a:lnTo>
                <a:lnTo>
                  <a:pt x="213" y="88"/>
                </a:lnTo>
                <a:lnTo>
                  <a:pt x="213" y="88"/>
                </a:lnTo>
                <a:lnTo>
                  <a:pt x="207" y="94"/>
                </a:lnTo>
                <a:lnTo>
                  <a:pt x="200" y="100"/>
                </a:lnTo>
                <a:lnTo>
                  <a:pt x="200" y="100"/>
                </a:lnTo>
                <a:lnTo>
                  <a:pt x="196" y="105"/>
                </a:lnTo>
                <a:lnTo>
                  <a:pt x="196" y="105"/>
                </a:lnTo>
                <a:lnTo>
                  <a:pt x="190" y="110"/>
                </a:lnTo>
                <a:lnTo>
                  <a:pt x="190" y="110"/>
                </a:lnTo>
                <a:lnTo>
                  <a:pt x="172" y="125"/>
                </a:lnTo>
                <a:lnTo>
                  <a:pt x="172" y="125"/>
                </a:lnTo>
                <a:lnTo>
                  <a:pt x="156" y="138"/>
                </a:lnTo>
                <a:lnTo>
                  <a:pt x="156" y="138"/>
                </a:lnTo>
                <a:lnTo>
                  <a:pt x="154" y="141"/>
                </a:lnTo>
                <a:lnTo>
                  <a:pt x="154" y="141"/>
                </a:lnTo>
                <a:lnTo>
                  <a:pt x="156" y="139"/>
                </a:lnTo>
                <a:lnTo>
                  <a:pt x="156" y="139"/>
                </a:lnTo>
                <a:lnTo>
                  <a:pt x="172" y="129"/>
                </a:lnTo>
                <a:lnTo>
                  <a:pt x="172" y="129"/>
                </a:lnTo>
                <a:lnTo>
                  <a:pt x="177" y="128"/>
                </a:lnTo>
                <a:lnTo>
                  <a:pt x="177" y="128"/>
                </a:lnTo>
                <a:lnTo>
                  <a:pt x="180" y="127"/>
                </a:lnTo>
                <a:lnTo>
                  <a:pt x="183" y="128"/>
                </a:lnTo>
                <a:lnTo>
                  <a:pt x="183" y="128"/>
                </a:lnTo>
                <a:close/>
                <a:moveTo>
                  <a:pt x="216" y="68"/>
                </a:moveTo>
                <a:lnTo>
                  <a:pt x="216" y="68"/>
                </a:lnTo>
                <a:lnTo>
                  <a:pt x="216" y="68"/>
                </a:lnTo>
                <a:lnTo>
                  <a:pt x="216" y="68"/>
                </a:lnTo>
                <a:lnTo>
                  <a:pt x="216" y="70"/>
                </a:lnTo>
                <a:lnTo>
                  <a:pt x="216" y="70"/>
                </a:lnTo>
                <a:lnTo>
                  <a:pt x="207" y="75"/>
                </a:lnTo>
                <a:lnTo>
                  <a:pt x="199" y="83"/>
                </a:lnTo>
                <a:lnTo>
                  <a:pt x="199" y="83"/>
                </a:lnTo>
                <a:lnTo>
                  <a:pt x="190" y="91"/>
                </a:lnTo>
                <a:lnTo>
                  <a:pt x="190" y="91"/>
                </a:lnTo>
                <a:lnTo>
                  <a:pt x="187" y="92"/>
                </a:lnTo>
                <a:lnTo>
                  <a:pt x="187" y="92"/>
                </a:lnTo>
                <a:lnTo>
                  <a:pt x="186" y="92"/>
                </a:lnTo>
                <a:lnTo>
                  <a:pt x="186" y="92"/>
                </a:lnTo>
                <a:lnTo>
                  <a:pt x="184" y="91"/>
                </a:lnTo>
                <a:lnTo>
                  <a:pt x="184" y="91"/>
                </a:lnTo>
                <a:lnTo>
                  <a:pt x="186" y="88"/>
                </a:lnTo>
                <a:lnTo>
                  <a:pt x="186" y="88"/>
                </a:lnTo>
                <a:lnTo>
                  <a:pt x="193" y="75"/>
                </a:lnTo>
                <a:lnTo>
                  <a:pt x="193" y="75"/>
                </a:lnTo>
                <a:lnTo>
                  <a:pt x="197" y="67"/>
                </a:lnTo>
                <a:lnTo>
                  <a:pt x="197" y="67"/>
                </a:lnTo>
                <a:lnTo>
                  <a:pt x="199" y="65"/>
                </a:lnTo>
                <a:lnTo>
                  <a:pt x="199" y="65"/>
                </a:lnTo>
                <a:lnTo>
                  <a:pt x="196" y="67"/>
                </a:lnTo>
                <a:lnTo>
                  <a:pt x="196" y="67"/>
                </a:lnTo>
                <a:lnTo>
                  <a:pt x="177" y="85"/>
                </a:lnTo>
                <a:lnTo>
                  <a:pt x="177" y="85"/>
                </a:lnTo>
                <a:lnTo>
                  <a:pt x="179" y="87"/>
                </a:lnTo>
                <a:lnTo>
                  <a:pt x="177" y="90"/>
                </a:lnTo>
                <a:lnTo>
                  <a:pt x="177" y="90"/>
                </a:lnTo>
                <a:lnTo>
                  <a:pt x="176" y="90"/>
                </a:lnTo>
                <a:lnTo>
                  <a:pt x="176" y="90"/>
                </a:lnTo>
                <a:lnTo>
                  <a:pt x="172" y="92"/>
                </a:lnTo>
                <a:lnTo>
                  <a:pt x="172" y="92"/>
                </a:lnTo>
                <a:lnTo>
                  <a:pt x="160" y="101"/>
                </a:lnTo>
                <a:lnTo>
                  <a:pt x="147" y="110"/>
                </a:lnTo>
                <a:lnTo>
                  <a:pt x="147" y="110"/>
                </a:lnTo>
                <a:lnTo>
                  <a:pt x="146" y="111"/>
                </a:lnTo>
                <a:lnTo>
                  <a:pt x="146" y="111"/>
                </a:lnTo>
                <a:lnTo>
                  <a:pt x="147" y="111"/>
                </a:lnTo>
                <a:lnTo>
                  <a:pt x="147" y="111"/>
                </a:lnTo>
                <a:lnTo>
                  <a:pt x="154" y="108"/>
                </a:lnTo>
                <a:lnTo>
                  <a:pt x="154" y="108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1" y="92"/>
                </a:lnTo>
                <a:lnTo>
                  <a:pt x="184" y="92"/>
                </a:lnTo>
                <a:lnTo>
                  <a:pt x="184" y="92"/>
                </a:lnTo>
                <a:lnTo>
                  <a:pt x="184" y="94"/>
                </a:lnTo>
                <a:lnTo>
                  <a:pt x="184" y="94"/>
                </a:lnTo>
                <a:lnTo>
                  <a:pt x="183" y="95"/>
                </a:lnTo>
                <a:lnTo>
                  <a:pt x="183" y="95"/>
                </a:lnTo>
                <a:lnTo>
                  <a:pt x="173" y="102"/>
                </a:lnTo>
                <a:lnTo>
                  <a:pt x="173" y="102"/>
                </a:lnTo>
                <a:lnTo>
                  <a:pt x="160" y="111"/>
                </a:lnTo>
                <a:lnTo>
                  <a:pt x="149" y="121"/>
                </a:lnTo>
                <a:lnTo>
                  <a:pt x="149" y="121"/>
                </a:lnTo>
                <a:lnTo>
                  <a:pt x="147" y="122"/>
                </a:lnTo>
                <a:lnTo>
                  <a:pt x="147" y="122"/>
                </a:lnTo>
                <a:lnTo>
                  <a:pt x="147" y="124"/>
                </a:lnTo>
                <a:lnTo>
                  <a:pt x="147" y="124"/>
                </a:lnTo>
                <a:lnTo>
                  <a:pt x="150" y="124"/>
                </a:lnTo>
                <a:lnTo>
                  <a:pt x="150" y="124"/>
                </a:lnTo>
                <a:lnTo>
                  <a:pt x="157" y="119"/>
                </a:lnTo>
                <a:lnTo>
                  <a:pt x="157" y="119"/>
                </a:lnTo>
                <a:lnTo>
                  <a:pt x="190" y="104"/>
                </a:lnTo>
                <a:lnTo>
                  <a:pt x="190" y="104"/>
                </a:lnTo>
                <a:lnTo>
                  <a:pt x="194" y="101"/>
                </a:lnTo>
                <a:lnTo>
                  <a:pt x="194" y="101"/>
                </a:lnTo>
                <a:lnTo>
                  <a:pt x="197" y="95"/>
                </a:lnTo>
                <a:lnTo>
                  <a:pt x="197" y="95"/>
                </a:lnTo>
                <a:lnTo>
                  <a:pt x="216" y="71"/>
                </a:lnTo>
                <a:lnTo>
                  <a:pt x="216" y="71"/>
                </a:lnTo>
                <a:lnTo>
                  <a:pt x="216" y="68"/>
                </a:lnTo>
                <a:lnTo>
                  <a:pt x="216" y="68"/>
                </a:lnTo>
                <a:close/>
                <a:moveTo>
                  <a:pt x="247" y="117"/>
                </a:moveTo>
                <a:lnTo>
                  <a:pt x="247" y="117"/>
                </a:lnTo>
                <a:lnTo>
                  <a:pt x="245" y="117"/>
                </a:lnTo>
                <a:lnTo>
                  <a:pt x="245" y="117"/>
                </a:lnTo>
                <a:lnTo>
                  <a:pt x="245" y="117"/>
                </a:lnTo>
                <a:lnTo>
                  <a:pt x="245" y="117"/>
                </a:lnTo>
                <a:lnTo>
                  <a:pt x="224" y="138"/>
                </a:lnTo>
                <a:lnTo>
                  <a:pt x="224" y="138"/>
                </a:lnTo>
                <a:lnTo>
                  <a:pt x="220" y="141"/>
                </a:lnTo>
                <a:lnTo>
                  <a:pt x="220" y="141"/>
                </a:lnTo>
                <a:lnTo>
                  <a:pt x="218" y="142"/>
                </a:lnTo>
                <a:lnTo>
                  <a:pt x="218" y="142"/>
                </a:lnTo>
                <a:lnTo>
                  <a:pt x="217" y="142"/>
                </a:lnTo>
                <a:lnTo>
                  <a:pt x="217" y="142"/>
                </a:lnTo>
                <a:lnTo>
                  <a:pt x="217" y="139"/>
                </a:lnTo>
                <a:lnTo>
                  <a:pt x="217" y="139"/>
                </a:lnTo>
                <a:lnTo>
                  <a:pt x="217" y="138"/>
                </a:lnTo>
                <a:lnTo>
                  <a:pt x="217" y="138"/>
                </a:lnTo>
                <a:lnTo>
                  <a:pt x="220" y="134"/>
                </a:lnTo>
                <a:lnTo>
                  <a:pt x="220" y="134"/>
                </a:lnTo>
                <a:lnTo>
                  <a:pt x="237" y="110"/>
                </a:lnTo>
                <a:lnTo>
                  <a:pt x="237" y="110"/>
                </a:lnTo>
                <a:lnTo>
                  <a:pt x="238" y="110"/>
                </a:lnTo>
                <a:lnTo>
                  <a:pt x="238" y="110"/>
                </a:lnTo>
                <a:lnTo>
                  <a:pt x="237" y="110"/>
                </a:lnTo>
                <a:lnTo>
                  <a:pt x="237" y="110"/>
                </a:lnTo>
                <a:lnTo>
                  <a:pt x="217" y="129"/>
                </a:lnTo>
                <a:lnTo>
                  <a:pt x="217" y="129"/>
                </a:lnTo>
                <a:lnTo>
                  <a:pt x="217" y="131"/>
                </a:lnTo>
                <a:lnTo>
                  <a:pt x="217" y="131"/>
                </a:lnTo>
                <a:lnTo>
                  <a:pt x="213" y="149"/>
                </a:lnTo>
                <a:lnTo>
                  <a:pt x="207" y="168"/>
                </a:lnTo>
                <a:lnTo>
                  <a:pt x="207" y="168"/>
                </a:lnTo>
                <a:lnTo>
                  <a:pt x="207" y="169"/>
                </a:lnTo>
                <a:lnTo>
                  <a:pt x="207" y="169"/>
                </a:lnTo>
                <a:lnTo>
                  <a:pt x="208" y="166"/>
                </a:lnTo>
                <a:lnTo>
                  <a:pt x="208" y="166"/>
                </a:lnTo>
                <a:lnTo>
                  <a:pt x="211" y="162"/>
                </a:lnTo>
                <a:lnTo>
                  <a:pt x="211" y="162"/>
                </a:lnTo>
                <a:lnTo>
                  <a:pt x="213" y="161"/>
                </a:lnTo>
                <a:lnTo>
                  <a:pt x="213" y="161"/>
                </a:lnTo>
                <a:lnTo>
                  <a:pt x="216" y="161"/>
                </a:lnTo>
                <a:lnTo>
                  <a:pt x="216" y="161"/>
                </a:lnTo>
                <a:lnTo>
                  <a:pt x="217" y="162"/>
                </a:lnTo>
                <a:lnTo>
                  <a:pt x="217" y="162"/>
                </a:lnTo>
                <a:lnTo>
                  <a:pt x="216" y="165"/>
                </a:lnTo>
                <a:lnTo>
                  <a:pt x="216" y="165"/>
                </a:lnTo>
                <a:lnTo>
                  <a:pt x="208" y="182"/>
                </a:lnTo>
                <a:lnTo>
                  <a:pt x="208" y="182"/>
                </a:lnTo>
                <a:lnTo>
                  <a:pt x="207" y="183"/>
                </a:lnTo>
                <a:lnTo>
                  <a:pt x="207" y="183"/>
                </a:lnTo>
                <a:lnTo>
                  <a:pt x="208" y="182"/>
                </a:lnTo>
                <a:lnTo>
                  <a:pt x="208" y="182"/>
                </a:lnTo>
                <a:lnTo>
                  <a:pt x="218" y="169"/>
                </a:lnTo>
                <a:lnTo>
                  <a:pt x="218" y="169"/>
                </a:lnTo>
                <a:lnTo>
                  <a:pt x="230" y="156"/>
                </a:lnTo>
                <a:lnTo>
                  <a:pt x="230" y="156"/>
                </a:lnTo>
                <a:lnTo>
                  <a:pt x="231" y="154"/>
                </a:lnTo>
                <a:lnTo>
                  <a:pt x="234" y="155"/>
                </a:lnTo>
                <a:lnTo>
                  <a:pt x="234" y="155"/>
                </a:lnTo>
                <a:lnTo>
                  <a:pt x="235" y="154"/>
                </a:lnTo>
                <a:lnTo>
                  <a:pt x="235" y="154"/>
                </a:lnTo>
                <a:lnTo>
                  <a:pt x="251" y="132"/>
                </a:lnTo>
                <a:lnTo>
                  <a:pt x="251" y="132"/>
                </a:lnTo>
                <a:lnTo>
                  <a:pt x="260" y="119"/>
                </a:lnTo>
                <a:lnTo>
                  <a:pt x="260" y="119"/>
                </a:lnTo>
                <a:lnTo>
                  <a:pt x="260" y="118"/>
                </a:lnTo>
                <a:lnTo>
                  <a:pt x="260" y="118"/>
                </a:lnTo>
                <a:lnTo>
                  <a:pt x="255" y="122"/>
                </a:lnTo>
                <a:lnTo>
                  <a:pt x="255" y="122"/>
                </a:lnTo>
                <a:lnTo>
                  <a:pt x="227" y="149"/>
                </a:lnTo>
                <a:lnTo>
                  <a:pt x="227" y="149"/>
                </a:lnTo>
                <a:lnTo>
                  <a:pt x="224" y="154"/>
                </a:lnTo>
                <a:lnTo>
                  <a:pt x="224" y="154"/>
                </a:lnTo>
                <a:lnTo>
                  <a:pt x="223" y="155"/>
                </a:lnTo>
                <a:lnTo>
                  <a:pt x="221" y="154"/>
                </a:lnTo>
                <a:lnTo>
                  <a:pt x="221" y="154"/>
                </a:lnTo>
                <a:lnTo>
                  <a:pt x="221" y="154"/>
                </a:lnTo>
                <a:lnTo>
                  <a:pt x="221" y="151"/>
                </a:lnTo>
                <a:lnTo>
                  <a:pt x="221" y="151"/>
                </a:lnTo>
                <a:lnTo>
                  <a:pt x="223" y="149"/>
                </a:lnTo>
                <a:lnTo>
                  <a:pt x="223" y="149"/>
                </a:lnTo>
                <a:lnTo>
                  <a:pt x="226" y="146"/>
                </a:lnTo>
                <a:lnTo>
                  <a:pt x="226" y="146"/>
                </a:lnTo>
                <a:lnTo>
                  <a:pt x="235" y="134"/>
                </a:lnTo>
                <a:lnTo>
                  <a:pt x="244" y="119"/>
                </a:lnTo>
                <a:lnTo>
                  <a:pt x="244" y="119"/>
                </a:lnTo>
                <a:lnTo>
                  <a:pt x="247" y="117"/>
                </a:lnTo>
                <a:lnTo>
                  <a:pt x="247" y="117"/>
                </a:lnTo>
                <a:close/>
                <a:moveTo>
                  <a:pt x="181" y="77"/>
                </a:moveTo>
                <a:lnTo>
                  <a:pt x="181" y="77"/>
                </a:lnTo>
                <a:lnTo>
                  <a:pt x="181" y="77"/>
                </a:lnTo>
                <a:lnTo>
                  <a:pt x="181" y="77"/>
                </a:lnTo>
                <a:lnTo>
                  <a:pt x="183" y="75"/>
                </a:lnTo>
                <a:lnTo>
                  <a:pt x="183" y="75"/>
                </a:lnTo>
                <a:lnTo>
                  <a:pt x="191" y="65"/>
                </a:lnTo>
                <a:lnTo>
                  <a:pt x="191" y="65"/>
                </a:lnTo>
                <a:lnTo>
                  <a:pt x="196" y="63"/>
                </a:lnTo>
                <a:lnTo>
                  <a:pt x="196" y="63"/>
                </a:lnTo>
                <a:lnTo>
                  <a:pt x="200" y="61"/>
                </a:lnTo>
                <a:lnTo>
                  <a:pt x="200" y="61"/>
                </a:lnTo>
                <a:lnTo>
                  <a:pt x="201" y="61"/>
                </a:lnTo>
                <a:lnTo>
                  <a:pt x="201" y="64"/>
                </a:lnTo>
                <a:lnTo>
                  <a:pt x="201" y="64"/>
                </a:lnTo>
                <a:lnTo>
                  <a:pt x="201" y="67"/>
                </a:lnTo>
                <a:lnTo>
                  <a:pt x="201" y="67"/>
                </a:lnTo>
                <a:lnTo>
                  <a:pt x="197" y="75"/>
                </a:lnTo>
                <a:lnTo>
                  <a:pt x="197" y="75"/>
                </a:lnTo>
                <a:lnTo>
                  <a:pt x="191" y="84"/>
                </a:lnTo>
                <a:lnTo>
                  <a:pt x="191" y="84"/>
                </a:lnTo>
                <a:lnTo>
                  <a:pt x="191" y="85"/>
                </a:lnTo>
                <a:lnTo>
                  <a:pt x="191" y="85"/>
                </a:lnTo>
                <a:lnTo>
                  <a:pt x="193" y="84"/>
                </a:lnTo>
                <a:lnTo>
                  <a:pt x="193" y="84"/>
                </a:lnTo>
                <a:lnTo>
                  <a:pt x="206" y="73"/>
                </a:lnTo>
                <a:lnTo>
                  <a:pt x="218" y="63"/>
                </a:lnTo>
                <a:lnTo>
                  <a:pt x="218" y="63"/>
                </a:lnTo>
                <a:lnTo>
                  <a:pt x="221" y="61"/>
                </a:lnTo>
                <a:lnTo>
                  <a:pt x="221" y="61"/>
                </a:lnTo>
                <a:lnTo>
                  <a:pt x="223" y="60"/>
                </a:lnTo>
                <a:lnTo>
                  <a:pt x="224" y="58"/>
                </a:lnTo>
                <a:lnTo>
                  <a:pt x="224" y="58"/>
                </a:lnTo>
                <a:lnTo>
                  <a:pt x="226" y="56"/>
                </a:lnTo>
                <a:lnTo>
                  <a:pt x="226" y="56"/>
                </a:lnTo>
                <a:lnTo>
                  <a:pt x="228" y="53"/>
                </a:lnTo>
                <a:lnTo>
                  <a:pt x="228" y="48"/>
                </a:lnTo>
                <a:lnTo>
                  <a:pt x="228" y="48"/>
                </a:lnTo>
                <a:lnTo>
                  <a:pt x="228" y="46"/>
                </a:lnTo>
                <a:lnTo>
                  <a:pt x="228" y="46"/>
                </a:lnTo>
                <a:lnTo>
                  <a:pt x="230" y="43"/>
                </a:lnTo>
                <a:lnTo>
                  <a:pt x="230" y="43"/>
                </a:lnTo>
                <a:lnTo>
                  <a:pt x="228" y="43"/>
                </a:lnTo>
                <a:lnTo>
                  <a:pt x="228" y="43"/>
                </a:lnTo>
                <a:lnTo>
                  <a:pt x="228" y="43"/>
                </a:lnTo>
                <a:lnTo>
                  <a:pt x="228" y="43"/>
                </a:lnTo>
                <a:lnTo>
                  <a:pt x="224" y="48"/>
                </a:lnTo>
                <a:lnTo>
                  <a:pt x="224" y="48"/>
                </a:lnTo>
                <a:lnTo>
                  <a:pt x="223" y="50"/>
                </a:lnTo>
                <a:lnTo>
                  <a:pt x="223" y="50"/>
                </a:lnTo>
                <a:lnTo>
                  <a:pt x="221" y="50"/>
                </a:lnTo>
                <a:lnTo>
                  <a:pt x="220" y="48"/>
                </a:lnTo>
                <a:lnTo>
                  <a:pt x="220" y="48"/>
                </a:lnTo>
                <a:lnTo>
                  <a:pt x="220" y="46"/>
                </a:lnTo>
                <a:lnTo>
                  <a:pt x="220" y="46"/>
                </a:lnTo>
                <a:lnTo>
                  <a:pt x="223" y="43"/>
                </a:lnTo>
                <a:lnTo>
                  <a:pt x="223" y="43"/>
                </a:lnTo>
                <a:lnTo>
                  <a:pt x="233" y="26"/>
                </a:lnTo>
                <a:lnTo>
                  <a:pt x="233" y="26"/>
                </a:lnTo>
                <a:lnTo>
                  <a:pt x="233" y="24"/>
                </a:lnTo>
                <a:lnTo>
                  <a:pt x="233" y="24"/>
                </a:lnTo>
                <a:lnTo>
                  <a:pt x="233" y="24"/>
                </a:lnTo>
                <a:lnTo>
                  <a:pt x="233" y="24"/>
                </a:lnTo>
                <a:lnTo>
                  <a:pt x="231" y="26"/>
                </a:lnTo>
                <a:lnTo>
                  <a:pt x="231" y="26"/>
                </a:lnTo>
                <a:lnTo>
                  <a:pt x="213" y="47"/>
                </a:lnTo>
                <a:lnTo>
                  <a:pt x="213" y="47"/>
                </a:lnTo>
                <a:lnTo>
                  <a:pt x="210" y="50"/>
                </a:lnTo>
                <a:lnTo>
                  <a:pt x="210" y="50"/>
                </a:lnTo>
                <a:lnTo>
                  <a:pt x="208" y="50"/>
                </a:lnTo>
                <a:lnTo>
                  <a:pt x="207" y="50"/>
                </a:lnTo>
                <a:lnTo>
                  <a:pt x="207" y="50"/>
                </a:lnTo>
                <a:lnTo>
                  <a:pt x="207" y="48"/>
                </a:lnTo>
                <a:lnTo>
                  <a:pt x="207" y="47"/>
                </a:lnTo>
                <a:lnTo>
                  <a:pt x="207" y="47"/>
                </a:lnTo>
                <a:lnTo>
                  <a:pt x="208" y="44"/>
                </a:lnTo>
                <a:lnTo>
                  <a:pt x="208" y="44"/>
                </a:lnTo>
                <a:lnTo>
                  <a:pt x="221" y="24"/>
                </a:lnTo>
                <a:lnTo>
                  <a:pt x="221" y="24"/>
                </a:lnTo>
                <a:lnTo>
                  <a:pt x="221" y="23"/>
                </a:lnTo>
                <a:lnTo>
                  <a:pt x="221" y="23"/>
                </a:lnTo>
                <a:lnTo>
                  <a:pt x="221" y="23"/>
                </a:lnTo>
                <a:lnTo>
                  <a:pt x="221" y="23"/>
                </a:lnTo>
                <a:lnTo>
                  <a:pt x="207" y="41"/>
                </a:lnTo>
                <a:lnTo>
                  <a:pt x="207" y="41"/>
                </a:lnTo>
                <a:lnTo>
                  <a:pt x="201" y="47"/>
                </a:lnTo>
                <a:lnTo>
                  <a:pt x="201" y="47"/>
                </a:lnTo>
                <a:lnTo>
                  <a:pt x="199" y="50"/>
                </a:lnTo>
                <a:lnTo>
                  <a:pt x="199" y="50"/>
                </a:lnTo>
                <a:lnTo>
                  <a:pt x="197" y="51"/>
                </a:lnTo>
                <a:lnTo>
                  <a:pt x="197" y="51"/>
                </a:lnTo>
                <a:lnTo>
                  <a:pt x="181" y="74"/>
                </a:lnTo>
                <a:lnTo>
                  <a:pt x="181" y="74"/>
                </a:lnTo>
                <a:lnTo>
                  <a:pt x="181" y="77"/>
                </a:lnTo>
                <a:lnTo>
                  <a:pt x="181" y="77"/>
                </a:lnTo>
                <a:close/>
                <a:moveTo>
                  <a:pt x="78" y="20"/>
                </a:move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1"/>
                </a:lnTo>
                <a:lnTo>
                  <a:pt x="78" y="21"/>
                </a:lnTo>
                <a:lnTo>
                  <a:pt x="64" y="43"/>
                </a:lnTo>
                <a:lnTo>
                  <a:pt x="64" y="43"/>
                </a:lnTo>
                <a:lnTo>
                  <a:pt x="59" y="47"/>
                </a:lnTo>
                <a:lnTo>
                  <a:pt x="59" y="47"/>
                </a:lnTo>
                <a:lnTo>
                  <a:pt x="58" y="48"/>
                </a:lnTo>
                <a:lnTo>
                  <a:pt x="58" y="48"/>
                </a:lnTo>
                <a:lnTo>
                  <a:pt x="56" y="48"/>
                </a:lnTo>
                <a:lnTo>
                  <a:pt x="56" y="48"/>
                </a:lnTo>
                <a:lnTo>
                  <a:pt x="55" y="47"/>
                </a:lnTo>
                <a:lnTo>
                  <a:pt x="55" y="47"/>
                </a:lnTo>
                <a:lnTo>
                  <a:pt x="56" y="44"/>
                </a:lnTo>
                <a:lnTo>
                  <a:pt x="56" y="44"/>
                </a:lnTo>
                <a:lnTo>
                  <a:pt x="62" y="29"/>
                </a:lnTo>
                <a:lnTo>
                  <a:pt x="62" y="29"/>
                </a:lnTo>
                <a:lnTo>
                  <a:pt x="68" y="17"/>
                </a:lnTo>
                <a:lnTo>
                  <a:pt x="68" y="17"/>
                </a:lnTo>
                <a:lnTo>
                  <a:pt x="68" y="17"/>
                </a:lnTo>
                <a:lnTo>
                  <a:pt x="68" y="17"/>
                </a:lnTo>
                <a:lnTo>
                  <a:pt x="68" y="17"/>
                </a:lnTo>
                <a:lnTo>
                  <a:pt x="68" y="17"/>
                </a:lnTo>
                <a:lnTo>
                  <a:pt x="59" y="27"/>
                </a:lnTo>
                <a:lnTo>
                  <a:pt x="59" y="27"/>
                </a:lnTo>
                <a:lnTo>
                  <a:pt x="46" y="46"/>
                </a:lnTo>
                <a:lnTo>
                  <a:pt x="46" y="46"/>
                </a:lnTo>
                <a:lnTo>
                  <a:pt x="42" y="51"/>
                </a:lnTo>
                <a:lnTo>
                  <a:pt x="42" y="51"/>
                </a:lnTo>
                <a:lnTo>
                  <a:pt x="41" y="51"/>
                </a:lnTo>
                <a:lnTo>
                  <a:pt x="39" y="51"/>
                </a:lnTo>
                <a:lnTo>
                  <a:pt x="39" y="51"/>
                </a:lnTo>
                <a:lnTo>
                  <a:pt x="39" y="51"/>
                </a:lnTo>
                <a:lnTo>
                  <a:pt x="39" y="50"/>
                </a:lnTo>
                <a:lnTo>
                  <a:pt x="39" y="50"/>
                </a:lnTo>
                <a:lnTo>
                  <a:pt x="39" y="47"/>
                </a:lnTo>
                <a:lnTo>
                  <a:pt x="39" y="47"/>
                </a:lnTo>
                <a:lnTo>
                  <a:pt x="48" y="26"/>
                </a:lnTo>
                <a:lnTo>
                  <a:pt x="48" y="26"/>
                </a:lnTo>
                <a:lnTo>
                  <a:pt x="49" y="23"/>
                </a:lnTo>
                <a:lnTo>
                  <a:pt x="49" y="23"/>
                </a:lnTo>
                <a:lnTo>
                  <a:pt x="48" y="26"/>
                </a:lnTo>
                <a:lnTo>
                  <a:pt x="48" y="26"/>
                </a:lnTo>
                <a:lnTo>
                  <a:pt x="32" y="47"/>
                </a:lnTo>
                <a:lnTo>
                  <a:pt x="32" y="47"/>
                </a:lnTo>
                <a:lnTo>
                  <a:pt x="32" y="48"/>
                </a:lnTo>
                <a:lnTo>
                  <a:pt x="32" y="48"/>
                </a:lnTo>
                <a:lnTo>
                  <a:pt x="29" y="56"/>
                </a:lnTo>
                <a:lnTo>
                  <a:pt x="29" y="56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2" y="74"/>
                </a:lnTo>
                <a:lnTo>
                  <a:pt x="24" y="74"/>
                </a:lnTo>
                <a:lnTo>
                  <a:pt x="24" y="74"/>
                </a:lnTo>
                <a:lnTo>
                  <a:pt x="27" y="74"/>
                </a:lnTo>
                <a:lnTo>
                  <a:pt x="28" y="73"/>
                </a:lnTo>
                <a:lnTo>
                  <a:pt x="28" y="73"/>
                </a:lnTo>
                <a:lnTo>
                  <a:pt x="41" y="54"/>
                </a:lnTo>
                <a:lnTo>
                  <a:pt x="41" y="54"/>
                </a:lnTo>
                <a:lnTo>
                  <a:pt x="46" y="47"/>
                </a:lnTo>
                <a:lnTo>
                  <a:pt x="46" y="47"/>
                </a:lnTo>
                <a:lnTo>
                  <a:pt x="48" y="46"/>
                </a:lnTo>
                <a:lnTo>
                  <a:pt x="48" y="46"/>
                </a:lnTo>
                <a:lnTo>
                  <a:pt x="51" y="44"/>
                </a:lnTo>
                <a:lnTo>
                  <a:pt x="51" y="44"/>
                </a:lnTo>
                <a:lnTo>
                  <a:pt x="51" y="47"/>
                </a:lnTo>
                <a:lnTo>
                  <a:pt x="51" y="47"/>
                </a:lnTo>
                <a:lnTo>
                  <a:pt x="51" y="48"/>
                </a:lnTo>
                <a:lnTo>
                  <a:pt x="51" y="48"/>
                </a:lnTo>
                <a:lnTo>
                  <a:pt x="48" y="54"/>
                </a:lnTo>
                <a:lnTo>
                  <a:pt x="48" y="54"/>
                </a:lnTo>
                <a:lnTo>
                  <a:pt x="41" y="71"/>
                </a:lnTo>
                <a:lnTo>
                  <a:pt x="41" y="71"/>
                </a:lnTo>
                <a:lnTo>
                  <a:pt x="41" y="73"/>
                </a:lnTo>
                <a:lnTo>
                  <a:pt x="41" y="73"/>
                </a:lnTo>
                <a:lnTo>
                  <a:pt x="44" y="73"/>
                </a:lnTo>
                <a:lnTo>
                  <a:pt x="45" y="70"/>
                </a:lnTo>
                <a:lnTo>
                  <a:pt x="45" y="70"/>
                </a:lnTo>
                <a:lnTo>
                  <a:pt x="61" y="51"/>
                </a:lnTo>
                <a:lnTo>
                  <a:pt x="61" y="51"/>
                </a:lnTo>
                <a:lnTo>
                  <a:pt x="64" y="50"/>
                </a:lnTo>
                <a:lnTo>
                  <a:pt x="64" y="50"/>
                </a:lnTo>
                <a:lnTo>
                  <a:pt x="65" y="48"/>
                </a:lnTo>
                <a:lnTo>
                  <a:pt x="66" y="48"/>
                </a:lnTo>
                <a:lnTo>
                  <a:pt x="66" y="48"/>
                </a:lnTo>
                <a:lnTo>
                  <a:pt x="66" y="50"/>
                </a:lnTo>
                <a:lnTo>
                  <a:pt x="66" y="50"/>
                </a:lnTo>
                <a:lnTo>
                  <a:pt x="78" y="20"/>
                </a:lnTo>
                <a:lnTo>
                  <a:pt x="78" y="20"/>
                </a:lnTo>
                <a:close/>
                <a:moveTo>
                  <a:pt x="237" y="189"/>
                </a:moveTo>
                <a:lnTo>
                  <a:pt x="237" y="189"/>
                </a:lnTo>
                <a:lnTo>
                  <a:pt x="237" y="191"/>
                </a:lnTo>
                <a:lnTo>
                  <a:pt x="237" y="191"/>
                </a:lnTo>
                <a:lnTo>
                  <a:pt x="238" y="189"/>
                </a:lnTo>
                <a:lnTo>
                  <a:pt x="238" y="189"/>
                </a:lnTo>
                <a:lnTo>
                  <a:pt x="244" y="179"/>
                </a:lnTo>
                <a:lnTo>
                  <a:pt x="244" y="179"/>
                </a:lnTo>
                <a:lnTo>
                  <a:pt x="247" y="176"/>
                </a:lnTo>
                <a:lnTo>
                  <a:pt x="247" y="176"/>
                </a:lnTo>
                <a:lnTo>
                  <a:pt x="250" y="171"/>
                </a:lnTo>
                <a:lnTo>
                  <a:pt x="254" y="164"/>
                </a:lnTo>
                <a:lnTo>
                  <a:pt x="254" y="164"/>
                </a:lnTo>
                <a:lnTo>
                  <a:pt x="260" y="158"/>
                </a:lnTo>
                <a:lnTo>
                  <a:pt x="260" y="158"/>
                </a:lnTo>
                <a:lnTo>
                  <a:pt x="264" y="154"/>
                </a:lnTo>
                <a:lnTo>
                  <a:pt x="264" y="154"/>
                </a:lnTo>
                <a:lnTo>
                  <a:pt x="265" y="152"/>
                </a:lnTo>
                <a:lnTo>
                  <a:pt x="265" y="152"/>
                </a:lnTo>
                <a:lnTo>
                  <a:pt x="268" y="134"/>
                </a:lnTo>
                <a:lnTo>
                  <a:pt x="268" y="134"/>
                </a:lnTo>
                <a:lnTo>
                  <a:pt x="270" y="127"/>
                </a:lnTo>
                <a:lnTo>
                  <a:pt x="270" y="119"/>
                </a:lnTo>
                <a:lnTo>
                  <a:pt x="270" y="119"/>
                </a:lnTo>
                <a:lnTo>
                  <a:pt x="271" y="118"/>
                </a:lnTo>
                <a:lnTo>
                  <a:pt x="271" y="118"/>
                </a:lnTo>
                <a:lnTo>
                  <a:pt x="272" y="117"/>
                </a:lnTo>
                <a:lnTo>
                  <a:pt x="272" y="117"/>
                </a:lnTo>
                <a:lnTo>
                  <a:pt x="265" y="114"/>
                </a:lnTo>
                <a:lnTo>
                  <a:pt x="265" y="114"/>
                </a:lnTo>
                <a:lnTo>
                  <a:pt x="260" y="124"/>
                </a:lnTo>
                <a:lnTo>
                  <a:pt x="254" y="134"/>
                </a:lnTo>
                <a:lnTo>
                  <a:pt x="254" y="134"/>
                </a:lnTo>
                <a:lnTo>
                  <a:pt x="255" y="132"/>
                </a:lnTo>
                <a:lnTo>
                  <a:pt x="255" y="132"/>
                </a:lnTo>
                <a:lnTo>
                  <a:pt x="261" y="127"/>
                </a:lnTo>
                <a:lnTo>
                  <a:pt x="261" y="127"/>
                </a:lnTo>
                <a:lnTo>
                  <a:pt x="264" y="125"/>
                </a:lnTo>
                <a:lnTo>
                  <a:pt x="264" y="125"/>
                </a:lnTo>
                <a:lnTo>
                  <a:pt x="267" y="127"/>
                </a:lnTo>
                <a:lnTo>
                  <a:pt x="267" y="128"/>
                </a:lnTo>
                <a:lnTo>
                  <a:pt x="267" y="128"/>
                </a:lnTo>
                <a:lnTo>
                  <a:pt x="267" y="131"/>
                </a:lnTo>
                <a:lnTo>
                  <a:pt x="267" y="131"/>
                </a:lnTo>
                <a:lnTo>
                  <a:pt x="265" y="134"/>
                </a:lnTo>
                <a:lnTo>
                  <a:pt x="265" y="134"/>
                </a:lnTo>
                <a:lnTo>
                  <a:pt x="260" y="145"/>
                </a:lnTo>
                <a:lnTo>
                  <a:pt x="254" y="156"/>
                </a:lnTo>
                <a:lnTo>
                  <a:pt x="254" y="156"/>
                </a:lnTo>
                <a:lnTo>
                  <a:pt x="254" y="158"/>
                </a:lnTo>
                <a:lnTo>
                  <a:pt x="254" y="158"/>
                </a:lnTo>
                <a:lnTo>
                  <a:pt x="251" y="159"/>
                </a:lnTo>
                <a:lnTo>
                  <a:pt x="248" y="158"/>
                </a:lnTo>
                <a:lnTo>
                  <a:pt x="248" y="158"/>
                </a:lnTo>
                <a:lnTo>
                  <a:pt x="247" y="156"/>
                </a:lnTo>
                <a:lnTo>
                  <a:pt x="248" y="154"/>
                </a:lnTo>
                <a:lnTo>
                  <a:pt x="248" y="154"/>
                </a:lnTo>
                <a:lnTo>
                  <a:pt x="248" y="152"/>
                </a:lnTo>
                <a:lnTo>
                  <a:pt x="248" y="152"/>
                </a:lnTo>
                <a:lnTo>
                  <a:pt x="260" y="135"/>
                </a:lnTo>
                <a:lnTo>
                  <a:pt x="260" y="135"/>
                </a:lnTo>
                <a:lnTo>
                  <a:pt x="260" y="134"/>
                </a:lnTo>
                <a:lnTo>
                  <a:pt x="260" y="134"/>
                </a:lnTo>
                <a:lnTo>
                  <a:pt x="260" y="132"/>
                </a:lnTo>
                <a:lnTo>
                  <a:pt x="260" y="132"/>
                </a:lnTo>
                <a:lnTo>
                  <a:pt x="255" y="137"/>
                </a:lnTo>
                <a:lnTo>
                  <a:pt x="255" y="137"/>
                </a:lnTo>
                <a:lnTo>
                  <a:pt x="238" y="156"/>
                </a:lnTo>
                <a:lnTo>
                  <a:pt x="238" y="156"/>
                </a:lnTo>
                <a:lnTo>
                  <a:pt x="235" y="158"/>
                </a:lnTo>
                <a:lnTo>
                  <a:pt x="235" y="158"/>
                </a:lnTo>
                <a:lnTo>
                  <a:pt x="226" y="182"/>
                </a:lnTo>
                <a:lnTo>
                  <a:pt x="226" y="182"/>
                </a:lnTo>
                <a:lnTo>
                  <a:pt x="227" y="181"/>
                </a:lnTo>
                <a:lnTo>
                  <a:pt x="227" y="181"/>
                </a:lnTo>
                <a:lnTo>
                  <a:pt x="243" y="161"/>
                </a:lnTo>
                <a:lnTo>
                  <a:pt x="243" y="161"/>
                </a:lnTo>
                <a:lnTo>
                  <a:pt x="244" y="159"/>
                </a:lnTo>
                <a:lnTo>
                  <a:pt x="244" y="159"/>
                </a:lnTo>
                <a:lnTo>
                  <a:pt x="245" y="158"/>
                </a:lnTo>
                <a:lnTo>
                  <a:pt x="247" y="158"/>
                </a:lnTo>
                <a:lnTo>
                  <a:pt x="247" y="158"/>
                </a:lnTo>
                <a:lnTo>
                  <a:pt x="248" y="159"/>
                </a:lnTo>
                <a:lnTo>
                  <a:pt x="248" y="161"/>
                </a:lnTo>
                <a:lnTo>
                  <a:pt x="248" y="161"/>
                </a:lnTo>
                <a:lnTo>
                  <a:pt x="248" y="164"/>
                </a:lnTo>
                <a:lnTo>
                  <a:pt x="248" y="164"/>
                </a:lnTo>
                <a:lnTo>
                  <a:pt x="247" y="166"/>
                </a:lnTo>
                <a:lnTo>
                  <a:pt x="247" y="166"/>
                </a:lnTo>
                <a:lnTo>
                  <a:pt x="237" y="188"/>
                </a:lnTo>
                <a:lnTo>
                  <a:pt x="237" y="188"/>
                </a:lnTo>
                <a:lnTo>
                  <a:pt x="237" y="189"/>
                </a:lnTo>
                <a:lnTo>
                  <a:pt x="237" y="189"/>
                </a:lnTo>
                <a:close/>
                <a:moveTo>
                  <a:pt x="203" y="232"/>
                </a:moveTo>
                <a:lnTo>
                  <a:pt x="203" y="232"/>
                </a:lnTo>
                <a:lnTo>
                  <a:pt x="203" y="232"/>
                </a:lnTo>
                <a:lnTo>
                  <a:pt x="203" y="232"/>
                </a:lnTo>
                <a:lnTo>
                  <a:pt x="204" y="230"/>
                </a:lnTo>
                <a:lnTo>
                  <a:pt x="204" y="230"/>
                </a:lnTo>
                <a:lnTo>
                  <a:pt x="223" y="208"/>
                </a:lnTo>
                <a:lnTo>
                  <a:pt x="223" y="208"/>
                </a:lnTo>
                <a:lnTo>
                  <a:pt x="226" y="205"/>
                </a:lnTo>
                <a:lnTo>
                  <a:pt x="226" y="205"/>
                </a:lnTo>
                <a:lnTo>
                  <a:pt x="227" y="205"/>
                </a:lnTo>
                <a:lnTo>
                  <a:pt x="228" y="205"/>
                </a:lnTo>
                <a:lnTo>
                  <a:pt x="228" y="205"/>
                </a:lnTo>
                <a:lnTo>
                  <a:pt x="228" y="206"/>
                </a:lnTo>
                <a:lnTo>
                  <a:pt x="228" y="208"/>
                </a:lnTo>
                <a:lnTo>
                  <a:pt x="228" y="208"/>
                </a:lnTo>
                <a:lnTo>
                  <a:pt x="227" y="210"/>
                </a:lnTo>
                <a:lnTo>
                  <a:pt x="227" y="210"/>
                </a:lnTo>
                <a:lnTo>
                  <a:pt x="211" y="235"/>
                </a:lnTo>
                <a:lnTo>
                  <a:pt x="211" y="235"/>
                </a:lnTo>
                <a:lnTo>
                  <a:pt x="211" y="237"/>
                </a:lnTo>
                <a:lnTo>
                  <a:pt x="211" y="237"/>
                </a:lnTo>
                <a:lnTo>
                  <a:pt x="213" y="236"/>
                </a:lnTo>
                <a:lnTo>
                  <a:pt x="213" y="236"/>
                </a:lnTo>
                <a:lnTo>
                  <a:pt x="217" y="230"/>
                </a:lnTo>
                <a:lnTo>
                  <a:pt x="217" y="230"/>
                </a:lnTo>
                <a:lnTo>
                  <a:pt x="233" y="212"/>
                </a:lnTo>
                <a:lnTo>
                  <a:pt x="233" y="212"/>
                </a:lnTo>
                <a:lnTo>
                  <a:pt x="235" y="210"/>
                </a:lnTo>
                <a:lnTo>
                  <a:pt x="235" y="210"/>
                </a:lnTo>
                <a:lnTo>
                  <a:pt x="237" y="209"/>
                </a:lnTo>
                <a:lnTo>
                  <a:pt x="237" y="209"/>
                </a:lnTo>
                <a:lnTo>
                  <a:pt x="238" y="200"/>
                </a:lnTo>
                <a:lnTo>
                  <a:pt x="238" y="200"/>
                </a:lnTo>
                <a:lnTo>
                  <a:pt x="241" y="191"/>
                </a:lnTo>
                <a:lnTo>
                  <a:pt x="241" y="191"/>
                </a:lnTo>
                <a:lnTo>
                  <a:pt x="240" y="192"/>
                </a:lnTo>
                <a:lnTo>
                  <a:pt x="240" y="192"/>
                </a:lnTo>
                <a:lnTo>
                  <a:pt x="234" y="199"/>
                </a:lnTo>
                <a:lnTo>
                  <a:pt x="234" y="199"/>
                </a:lnTo>
                <a:lnTo>
                  <a:pt x="233" y="200"/>
                </a:lnTo>
                <a:lnTo>
                  <a:pt x="233" y="200"/>
                </a:lnTo>
                <a:lnTo>
                  <a:pt x="230" y="202"/>
                </a:lnTo>
                <a:lnTo>
                  <a:pt x="230" y="202"/>
                </a:lnTo>
                <a:lnTo>
                  <a:pt x="230" y="200"/>
                </a:lnTo>
                <a:lnTo>
                  <a:pt x="230" y="199"/>
                </a:lnTo>
                <a:lnTo>
                  <a:pt x="230" y="199"/>
                </a:lnTo>
                <a:lnTo>
                  <a:pt x="230" y="198"/>
                </a:lnTo>
                <a:lnTo>
                  <a:pt x="230" y="198"/>
                </a:lnTo>
                <a:lnTo>
                  <a:pt x="231" y="193"/>
                </a:lnTo>
                <a:lnTo>
                  <a:pt x="231" y="193"/>
                </a:lnTo>
                <a:lnTo>
                  <a:pt x="243" y="166"/>
                </a:lnTo>
                <a:lnTo>
                  <a:pt x="243" y="166"/>
                </a:lnTo>
                <a:lnTo>
                  <a:pt x="244" y="165"/>
                </a:lnTo>
                <a:lnTo>
                  <a:pt x="244" y="165"/>
                </a:lnTo>
                <a:lnTo>
                  <a:pt x="228" y="183"/>
                </a:lnTo>
                <a:lnTo>
                  <a:pt x="216" y="202"/>
                </a:lnTo>
                <a:lnTo>
                  <a:pt x="216" y="202"/>
                </a:lnTo>
                <a:lnTo>
                  <a:pt x="218" y="202"/>
                </a:lnTo>
                <a:lnTo>
                  <a:pt x="217" y="205"/>
                </a:lnTo>
                <a:lnTo>
                  <a:pt x="217" y="205"/>
                </a:lnTo>
                <a:lnTo>
                  <a:pt x="216" y="209"/>
                </a:lnTo>
                <a:lnTo>
                  <a:pt x="216" y="209"/>
                </a:lnTo>
                <a:lnTo>
                  <a:pt x="204" y="230"/>
                </a:lnTo>
                <a:lnTo>
                  <a:pt x="204" y="230"/>
                </a:lnTo>
                <a:lnTo>
                  <a:pt x="203" y="232"/>
                </a:lnTo>
                <a:lnTo>
                  <a:pt x="203" y="232"/>
                </a:lnTo>
                <a:close/>
                <a:moveTo>
                  <a:pt x="343" y="101"/>
                </a:moveTo>
                <a:lnTo>
                  <a:pt x="343" y="101"/>
                </a:lnTo>
                <a:lnTo>
                  <a:pt x="332" y="132"/>
                </a:lnTo>
                <a:lnTo>
                  <a:pt x="322" y="165"/>
                </a:lnTo>
                <a:lnTo>
                  <a:pt x="322" y="165"/>
                </a:lnTo>
                <a:lnTo>
                  <a:pt x="324" y="165"/>
                </a:lnTo>
                <a:lnTo>
                  <a:pt x="324" y="165"/>
                </a:lnTo>
                <a:lnTo>
                  <a:pt x="331" y="166"/>
                </a:lnTo>
                <a:lnTo>
                  <a:pt x="331" y="166"/>
                </a:lnTo>
                <a:lnTo>
                  <a:pt x="332" y="166"/>
                </a:lnTo>
                <a:lnTo>
                  <a:pt x="335" y="165"/>
                </a:lnTo>
                <a:lnTo>
                  <a:pt x="335" y="165"/>
                </a:lnTo>
                <a:lnTo>
                  <a:pt x="336" y="164"/>
                </a:lnTo>
                <a:lnTo>
                  <a:pt x="336" y="164"/>
                </a:lnTo>
                <a:lnTo>
                  <a:pt x="338" y="146"/>
                </a:lnTo>
                <a:lnTo>
                  <a:pt x="338" y="146"/>
                </a:lnTo>
                <a:lnTo>
                  <a:pt x="345" y="105"/>
                </a:lnTo>
                <a:lnTo>
                  <a:pt x="345" y="105"/>
                </a:lnTo>
                <a:lnTo>
                  <a:pt x="345" y="101"/>
                </a:lnTo>
                <a:lnTo>
                  <a:pt x="345" y="101"/>
                </a:lnTo>
                <a:lnTo>
                  <a:pt x="343" y="101"/>
                </a:lnTo>
                <a:lnTo>
                  <a:pt x="343" y="101"/>
                </a:lnTo>
                <a:close/>
                <a:moveTo>
                  <a:pt x="126" y="179"/>
                </a:moveTo>
                <a:lnTo>
                  <a:pt x="126" y="179"/>
                </a:lnTo>
                <a:lnTo>
                  <a:pt x="129" y="165"/>
                </a:lnTo>
                <a:lnTo>
                  <a:pt x="133" y="152"/>
                </a:lnTo>
                <a:lnTo>
                  <a:pt x="133" y="152"/>
                </a:lnTo>
                <a:lnTo>
                  <a:pt x="130" y="146"/>
                </a:lnTo>
                <a:lnTo>
                  <a:pt x="130" y="146"/>
                </a:lnTo>
                <a:lnTo>
                  <a:pt x="127" y="134"/>
                </a:lnTo>
                <a:lnTo>
                  <a:pt x="127" y="134"/>
                </a:lnTo>
                <a:lnTo>
                  <a:pt x="127" y="132"/>
                </a:lnTo>
                <a:lnTo>
                  <a:pt x="127" y="132"/>
                </a:lnTo>
                <a:lnTo>
                  <a:pt x="126" y="134"/>
                </a:lnTo>
                <a:lnTo>
                  <a:pt x="126" y="134"/>
                </a:lnTo>
                <a:lnTo>
                  <a:pt x="125" y="154"/>
                </a:lnTo>
                <a:lnTo>
                  <a:pt x="125" y="154"/>
                </a:lnTo>
                <a:lnTo>
                  <a:pt x="123" y="161"/>
                </a:lnTo>
                <a:lnTo>
                  <a:pt x="123" y="161"/>
                </a:lnTo>
                <a:lnTo>
                  <a:pt x="123" y="162"/>
                </a:lnTo>
                <a:lnTo>
                  <a:pt x="122" y="162"/>
                </a:lnTo>
                <a:lnTo>
                  <a:pt x="122" y="162"/>
                </a:lnTo>
                <a:lnTo>
                  <a:pt x="120" y="162"/>
                </a:lnTo>
                <a:lnTo>
                  <a:pt x="119" y="161"/>
                </a:lnTo>
                <a:lnTo>
                  <a:pt x="119" y="161"/>
                </a:lnTo>
                <a:lnTo>
                  <a:pt x="118" y="158"/>
                </a:lnTo>
                <a:lnTo>
                  <a:pt x="118" y="158"/>
                </a:lnTo>
                <a:lnTo>
                  <a:pt x="115" y="148"/>
                </a:lnTo>
                <a:lnTo>
                  <a:pt x="115" y="148"/>
                </a:lnTo>
                <a:lnTo>
                  <a:pt x="113" y="138"/>
                </a:lnTo>
                <a:lnTo>
                  <a:pt x="113" y="138"/>
                </a:lnTo>
                <a:lnTo>
                  <a:pt x="113" y="141"/>
                </a:lnTo>
                <a:lnTo>
                  <a:pt x="113" y="141"/>
                </a:lnTo>
                <a:lnTo>
                  <a:pt x="112" y="155"/>
                </a:lnTo>
                <a:lnTo>
                  <a:pt x="112" y="155"/>
                </a:lnTo>
                <a:lnTo>
                  <a:pt x="109" y="171"/>
                </a:lnTo>
                <a:lnTo>
                  <a:pt x="109" y="171"/>
                </a:lnTo>
                <a:lnTo>
                  <a:pt x="108" y="172"/>
                </a:lnTo>
                <a:lnTo>
                  <a:pt x="106" y="175"/>
                </a:lnTo>
                <a:lnTo>
                  <a:pt x="106" y="175"/>
                </a:lnTo>
                <a:lnTo>
                  <a:pt x="108" y="183"/>
                </a:lnTo>
                <a:lnTo>
                  <a:pt x="108" y="183"/>
                </a:lnTo>
                <a:lnTo>
                  <a:pt x="110" y="182"/>
                </a:lnTo>
                <a:lnTo>
                  <a:pt x="110" y="182"/>
                </a:lnTo>
                <a:lnTo>
                  <a:pt x="112" y="181"/>
                </a:lnTo>
                <a:lnTo>
                  <a:pt x="112" y="181"/>
                </a:lnTo>
                <a:lnTo>
                  <a:pt x="113" y="176"/>
                </a:lnTo>
                <a:lnTo>
                  <a:pt x="113" y="176"/>
                </a:lnTo>
                <a:lnTo>
                  <a:pt x="116" y="165"/>
                </a:lnTo>
                <a:lnTo>
                  <a:pt x="116" y="165"/>
                </a:lnTo>
                <a:lnTo>
                  <a:pt x="116" y="164"/>
                </a:lnTo>
                <a:lnTo>
                  <a:pt x="118" y="162"/>
                </a:lnTo>
                <a:lnTo>
                  <a:pt x="118" y="162"/>
                </a:lnTo>
                <a:lnTo>
                  <a:pt x="119" y="164"/>
                </a:lnTo>
                <a:lnTo>
                  <a:pt x="120" y="165"/>
                </a:lnTo>
                <a:lnTo>
                  <a:pt x="120" y="165"/>
                </a:lnTo>
                <a:lnTo>
                  <a:pt x="122" y="172"/>
                </a:lnTo>
                <a:lnTo>
                  <a:pt x="122" y="172"/>
                </a:lnTo>
                <a:lnTo>
                  <a:pt x="122" y="179"/>
                </a:lnTo>
                <a:lnTo>
                  <a:pt x="122" y="179"/>
                </a:lnTo>
                <a:lnTo>
                  <a:pt x="126" y="179"/>
                </a:lnTo>
                <a:lnTo>
                  <a:pt x="126" y="179"/>
                </a:lnTo>
                <a:close/>
                <a:moveTo>
                  <a:pt x="73" y="250"/>
                </a:moveTo>
                <a:lnTo>
                  <a:pt x="73" y="250"/>
                </a:lnTo>
                <a:lnTo>
                  <a:pt x="73" y="250"/>
                </a:lnTo>
                <a:lnTo>
                  <a:pt x="73" y="250"/>
                </a:lnTo>
                <a:lnTo>
                  <a:pt x="73" y="249"/>
                </a:lnTo>
                <a:lnTo>
                  <a:pt x="73" y="249"/>
                </a:lnTo>
                <a:lnTo>
                  <a:pt x="73" y="218"/>
                </a:lnTo>
                <a:lnTo>
                  <a:pt x="73" y="218"/>
                </a:lnTo>
                <a:lnTo>
                  <a:pt x="73" y="199"/>
                </a:lnTo>
                <a:lnTo>
                  <a:pt x="73" y="199"/>
                </a:lnTo>
                <a:lnTo>
                  <a:pt x="73" y="198"/>
                </a:lnTo>
                <a:lnTo>
                  <a:pt x="75" y="196"/>
                </a:lnTo>
                <a:lnTo>
                  <a:pt x="75" y="196"/>
                </a:lnTo>
                <a:lnTo>
                  <a:pt x="76" y="198"/>
                </a:lnTo>
                <a:lnTo>
                  <a:pt x="76" y="199"/>
                </a:lnTo>
                <a:lnTo>
                  <a:pt x="76" y="199"/>
                </a:lnTo>
                <a:lnTo>
                  <a:pt x="76" y="206"/>
                </a:lnTo>
                <a:lnTo>
                  <a:pt x="76" y="206"/>
                </a:lnTo>
                <a:lnTo>
                  <a:pt x="79" y="223"/>
                </a:lnTo>
                <a:lnTo>
                  <a:pt x="79" y="223"/>
                </a:lnTo>
                <a:lnTo>
                  <a:pt x="79" y="226"/>
                </a:lnTo>
                <a:lnTo>
                  <a:pt x="79" y="226"/>
                </a:lnTo>
                <a:lnTo>
                  <a:pt x="82" y="212"/>
                </a:lnTo>
                <a:lnTo>
                  <a:pt x="82" y="199"/>
                </a:lnTo>
                <a:lnTo>
                  <a:pt x="82" y="199"/>
                </a:lnTo>
                <a:lnTo>
                  <a:pt x="81" y="205"/>
                </a:lnTo>
                <a:lnTo>
                  <a:pt x="81" y="205"/>
                </a:lnTo>
                <a:lnTo>
                  <a:pt x="81" y="206"/>
                </a:lnTo>
                <a:lnTo>
                  <a:pt x="81" y="206"/>
                </a:lnTo>
                <a:lnTo>
                  <a:pt x="79" y="208"/>
                </a:lnTo>
                <a:lnTo>
                  <a:pt x="78" y="206"/>
                </a:lnTo>
                <a:lnTo>
                  <a:pt x="78" y="206"/>
                </a:lnTo>
                <a:lnTo>
                  <a:pt x="76" y="203"/>
                </a:lnTo>
                <a:lnTo>
                  <a:pt x="76" y="203"/>
                </a:lnTo>
                <a:lnTo>
                  <a:pt x="76" y="195"/>
                </a:lnTo>
                <a:lnTo>
                  <a:pt x="76" y="195"/>
                </a:lnTo>
                <a:lnTo>
                  <a:pt x="76" y="178"/>
                </a:lnTo>
                <a:lnTo>
                  <a:pt x="76" y="178"/>
                </a:lnTo>
                <a:lnTo>
                  <a:pt x="75" y="175"/>
                </a:lnTo>
                <a:lnTo>
                  <a:pt x="75" y="175"/>
                </a:lnTo>
                <a:lnTo>
                  <a:pt x="75" y="175"/>
                </a:lnTo>
                <a:lnTo>
                  <a:pt x="73" y="176"/>
                </a:lnTo>
                <a:lnTo>
                  <a:pt x="73" y="176"/>
                </a:lnTo>
                <a:lnTo>
                  <a:pt x="72" y="179"/>
                </a:lnTo>
                <a:lnTo>
                  <a:pt x="72" y="179"/>
                </a:lnTo>
                <a:lnTo>
                  <a:pt x="69" y="192"/>
                </a:lnTo>
                <a:lnTo>
                  <a:pt x="66" y="205"/>
                </a:lnTo>
                <a:lnTo>
                  <a:pt x="66" y="205"/>
                </a:lnTo>
                <a:lnTo>
                  <a:pt x="66" y="208"/>
                </a:lnTo>
                <a:lnTo>
                  <a:pt x="66" y="208"/>
                </a:lnTo>
                <a:lnTo>
                  <a:pt x="66" y="212"/>
                </a:lnTo>
                <a:lnTo>
                  <a:pt x="66" y="212"/>
                </a:lnTo>
                <a:lnTo>
                  <a:pt x="71" y="233"/>
                </a:lnTo>
                <a:lnTo>
                  <a:pt x="71" y="233"/>
                </a:lnTo>
                <a:lnTo>
                  <a:pt x="73" y="249"/>
                </a:lnTo>
                <a:lnTo>
                  <a:pt x="73" y="249"/>
                </a:lnTo>
                <a:lnTo>
                  <a:pt x="73" y="250"/>
                </a:lnTo>
                <a:lnTo>
                  <a:pt x="73" y="250"/>
                </a:lnTo>
                <a:close/>
                <a:moveTo>
                  <a:pt x="315" y="100"/>
                </a:moveTo>
                <a:lnTo>
                  <a:pt x="315" y="100"/>
                </a:lnTo>
                <a:lnTo>
                  <a:pt x="316" y="101"/>
                </a:lnTo>
                <a:lnTo>
                  <a:pt x="316" y="102"/>
                </a:lnTo>
                <a:lnTo>
                  <a:pt x="316" y="102"/>
                </a:lnTo>
                <a:lnTo>
                  <a:pt x="316" y="105"/>
                </a:lnTo>
                <a:lnTo>
                  <a:pt x="316" y="105"/>
                </a:lnTo>
                <a:lnTo>
                  <a:pt x="315" y="118"/>
                </a:lnTo>
                <a:lnTo>
                  <a:pt x="315" y="118"/>
                </a:lnTo>
                <a:lnTo>
                  <a:pt x="312" y="142"/>
                </a:lnTo>
                <a:lnTo>
                  <a:pt x="312" y="142"/>
                </a:lnTo>
                <a:lnTo>
                  <a:pt x="312" y="148"/>
                </a:lnTo>
                <a:lnTo>
                  <a:pt x="312" y="148"/>
                </a:lnTo>
                <a:lnTo>
                  <a:pt x="322" y="112"/>
                </a:lnTo>
                <a:lnTo>
                  <a:pt x="322" y="112"/>
                </a:lnTo>
                <a:lnTo>
                  <a:pt x="321" y="111"/>
                </a:lnTo>
                <a:lnTo>
                  <a:pt x="319" y="110"/>
                </a:lnTo>
                <a:lnTo>
                  <a:pt x="319" y="110"/>
                </a:lnTo>
                <a:lnTo>
                  <a:pt x="321" y="108"/>
                </a:lnTo>
                <a:lnTo>
                  <a:pt x="321" y="108"/>
                </a:lnTo>
                <a:lnTo>
                  <a:pt x="321" y="108"/>
                </a:lnTo>
                <a:lnTo>
                  <a:pt x="322" y="107"/>
                </a:lnTo>
                <a:lnTo>
                  <a:pt x="322" y="107"/>
                </a:lnTo>
                <a:lnTo>
                  <a:pt x="324" y="107"/>
                </a:lnTo>
                <a:lnTo>
                  <a:pt x="324" y="107"/>
                </a:lnTo>
                <a:lnTo>
                  <a:pt x="324" y="104"/>
                </a:lnTo>
                <a:lnTo>
                  <a:pt x="324" y="100"/>
                </a:lnTo>
                <a:lnTo>
                  <a:pt x="324" y="100"/>
                </a:lnTo>
                <a:lnTo>
                  <a:pt x="325" y="98"/>
                </a:lnTo>
                <a:lnTo>
                  <a:pt x="325" y="98"/>
                </a:lnTo>
                <a:lnTo>
                  <a:pt x="326" y="95"/>
                </a:lnTo>
                <a:lnTo>
                  <a:pt x="326" y="95"/>
                </a:lnTo>
                <a:lnTo>
                  <a:pt x="328" y="92"/>
                </a:lnTo>
                <a:lnTo>
                  <a:pt x="329" y="94"/>
                </a:lnTo>
                <a:lnTo>
                  <a:pt x="329" y="94"/>
                </a:lnTo>
                <a:lnTo>
                  <a:pt x="336" y="90"/>
                </a:lnTo>
                <a:lnTo>
                  <a:pt x="341" y="88"/>
                </a:lnTo>
                <a:lnTo>
                  <a:pt x="345" y="88"/>
                </a:lnTo>
                <a:lnTo>
                  <a:pt x="345" y="88"/>
                </a:lnTo>
                <a:lnTo>
                  <a:pt x="346" y="84"/>
                </a:lnTo>
                <a:lnTo>
                  <a:pt x="346" y="84"/>
                </a:lnTo>
                <a:lnTo>
                  <a:pt x="346" y="83"/>
                </a:lnTo>
                <a:lnTo>
                  <a:pt x="346" y="83"/>
                </a:lnTo>
                <a:lnTo>
                  <a:pt x="339" y="83"/>
                </a:lnTo>
                <a:lnTo>
                  <a:pt x="339" y="83"/>
                </a:lnTo>
                <a:lnTo>
                  <a:pt x="331" y="84"/>
                </a:lnTo>
                <a:lnTo>
                  <a:pt x="325" y="88"/>
                </a:lnTo>
                <a:lnTo>
                  <a:pt x="325" y="88"/>
                </a:lnTo>
                <a:lnTo>
                  <a:pt x="315" y="98"/>
                </a:lnTo>
                <a:lnTo>
                  <a:pt x="315" y="98"/>
                </a:lnTo>
                <a:lnTo>
                  <a:pt x="315" y="100"/>
                </a:lnTo>
                <a:lnTo>
                  <a:pt x="315" y="100"/>
                </a:lnTo>
                <a:close/>
                <a:moveTo>
                  <a:pt x="127" y="198"/>
                </a:moveTo>
                <a:lnTo>
                  <a:pt x="127" y="198"/>
                </a:lnTo>
                <a:lnTo>
                  <a:pt x="135" y="198"/>
                </a:lnTo>
                <a:lnTo>
                  <a:pt x="135" y="198"/>
                </a:lnTo>
                <a:lnTo>
                  <a:pt x="140" y="198"/>
                </a:lnTo>
                <a:lnTo>
                  <a:pt x="146" y="199"/>
                </a:lnTo>
                <a:lnTo>
                  <a:pt x="146" y="199"/>
                </a:lnTo>
                <a:lnTo>
                  <a:pt x="154" y="202"/>
                </a:lnTo>
                <a:lnTo>
                  <a:pt x="154" y="202"/>
                </a:lnTo>
                <a:lnTo>
                  <a:pt x="159" y="205"/>
                </a:lnTo>
                <a:lnTo>
                  <a:pt x="163" y="208"/>
                </a:lnTo>
                <a:lnTo>
                  <a:pt x="163" y="208"/>
                </a:lnTo>
                <a:lnTo>
                  <a:pt x="170" y="216"/>
                </a:lnTo>
                <a:lnTo>
                  <a:pt x="176" y="225"/>
                </a:lnTo>
                <a:lnTo>
                  <a:pt x="176" y="225"/>
                </a:lnTo>
                <a:lnTo>
                  <a:pt x="176" y="227"/>
                </a:lnTo>
                <a:lnTo>
                  <a:pt x="176" y="227"/>
                </a:lnTo>
                <a:lnTo>
                  <a:pt x="177" y="236"/>
                </a:lnTo>
                <a:lnTo>
                  <a:pt x="177" y="236"/>
                </a:lnTo>
                <a:lnTo>
                  <a:pt x="179" y="254"/>
                </a:lnTo>
                <a:lnTo>
                  <a:pt x="179" y="254"/>
                </a:lnTo>
                <a:lnTo>
                  <a:pt x="179" y="256"/>
                </a:lnTo>
                <a:lnTo>
                  <a:pt x="179" y="256"/>
                </a:lnTo>
                <a:lnTo>
                  <a:pt x="179" y="256"/>
                </a:lnTo>
                <a:lnTo>
                  <a:pt x="179" y="256"/>
                </a:lnTo>
                <a:lnTo>
                  <a:pt x="179" y="254"/>
                </a:lnTo>
                <a:lnTo>
                  <a:pt x="179" y="254"/>
                </a:lnTo>
                <a:lnTo>
                  <a:pt x="181" y="250"/>
                </a:lnTo>
                <a:lnTo>
                  <a:pt x="181" y="246"/>
                </a:lnTo>
                <a:lnTo>
                  <a:pt x="181" y="246"/>
                </a:lnTo>
                <a:lnTo>
                  <a:pt x="183" y="240"/>
                </a:lnTo>
                <a:lnTo>
                  <a:pt x="183" y="240"/>
                </a:lnTo>
                <a:lnTo>
                  <a:pt x="183" y="230"/>
                </a:lnTo>
                <a:lnTo>
                  <a:pt x="183" y="230"/>
                </a:lnTo>
                <a:lnTo>
                  <a:pt x="180" y="222"/>
                </a:lnTo>
                <a:lnTo>
                  <a:pt x="176" y="213"/>
                </a:lnTo>
                <a:lnTo>
                  <a:pt x="176" y="213"/>
                </a:lnTo>
                <a:lnTo>
                  <a:pt x="169" y="206"/>
                </a:lnTo>
                <a:lnTo>
                  <a:pt x="166" y="203"/>
                </a:lnTo>
                <a:lnTo>
                  <a:pt x="160" y="200"/>
                </a:lnTo>
                <a:lnTo>
                  <a:pt x="160" y="200"/>
                </a:lnTo>
                <a:lnTo>
                  <a:pt x="153" y="198"/>
                </a:lnTo>
                <a:lnTo>
                  <a:pt x="153" y="198"/>
                </a:lnTo>
                <a:lnTo>
                  <a:pt x="145" y="196"/>
                </a:lnTo>
                <a:lnTo>
                  <a:pt x="135" y="196"/>
                </a:lnTo>
                <a:lnTo>
                  <a:pt x="135" y="196"/>
                </a:lnTo>
                <a:lnTo>
                  <a:pt x="127" y="198"/>
                </a:lnTo>
                <a:lnTo>
                  <a:pt x="127" y="198"/>
                </a:lnTo>
                <a:close/>
                <a:moveTo>
                  <a:pt x="197" y="213"/>
                </a:moveTo>
                <a:lnTo>
                  <a:pt x="197" y="213"/>
                </a:lnTo>
                <a:lnTo>
                  <a:pt x="199" y="213"/>
                </a:lnTo>
                <a:lnTo>
                  <a:pt x="199" y="213"/>
                </a:lnTo>
                <a:lnTo>
                  <a:pt x="204" y="205"/>
                </a:lnTo>
                <a:lnTo>
                  <a:pt x="204" y="205"/>
                </a:lnTo>
                <a:lnTo>
                  <a:pt x="204" y="203"/>
                </a:lnTo>
                <a:lnTo>
                  <a:pt x="204" y="203"/>
                </a:lnTo>
                <a:lnTo>
                  <a:pt x="204" y="200"/>
                </a:lnTo>
                <a:lnTo>
                  <a:pt x="207" y="199"/>
                </a:lnTo>
                <a:lnTo>
                  <a:pt x="207" y="199"/>
                </a:lnTo>
                <a:lnTo>
                  <a:pt x="208" y="199"/>
                </a:lnTo>
                <a:lnTo>
                  <a:pt x="210" y="200"/>
                </a:lnTo>
                <a:lnTo>
                  <a:pt x="210" y="200"/>
                </a:lnTo>
                <a:lnTo>
                  <a:pt x="210" y="202"/>
                </a:lnTo>
                <a:lnTo>
                  <a:pt x="210" y="203"/>
                </a:lnTo>
                <a:lnTo>
                  <a:pt x="210" y="203"/>
                </a:lnTo>
                <a:lnTo>
                  <a:pt x="206" y="209"/>
                </a:lnTo>
                <a:lnTo>
                  <a:pt x="206" y="209"/>
                </a:lnTo>
                <a:lnTo>
                  <a:pt x="201" y="216"/>
                </a:lnTo>
                <a:lnTo>
                  <a:pt x="201" y="216"/>
                </a:lnTo>
                <a:lnTo>
                  <a:pt x="201" y="216"/>
                </a:lnTo>
                <a:lnTo>
                  <a:pt x="201" y="216"/>
                </a:lnTo>
                <a:lnTo>
                  <a:pt x="203" y="215"/>
                </a:lnTo>
                <a:lnTo>
                  <a:pt x="203" y="215"/>
                </a:lnTo>
                <a:lnTo>
                  <a:pt x="207" y="209"/>
                </a:lnTo>
                <a:lnTo>
                  <a:pt x="207" y="209"/>
                </a:lnTo>
                <a:lnTo>
                  <a:pt x="208" y="208"/>
                </a:lnTo>
                <a:lnTo>
                  <a:pt x="210" y="205"/>
                </a:lnTo>
                <a:lnTo>
                  <a:pt x="210" y="205"/>
                </a:lnTo>
                <a:lnTo>
                  <a:pt x="210" y="205"/>
                </a:lnTo>
                <a:lnTo>
                  <a:pt x="210" y="205"/>
                </a:lnTo>
                <a:lnTo>
                  <a:pt x="218" y="189"/>
                </a:lnTo>
                <a:lnTo>
                  <a:pt x="218" y="189"/>
                </a:lnTo>
                <a:lnTo>
                  <a:pt x="230" y="162"/>
                </a:lnTo>
                <a:lnTo>
                  <a:pt x="230" y="162"/>
                </a:lnTo>
                <a:lnTo>
                  <a:pt x="231" y="161"/>
                </a:lnTo>
                <a:lnTo>
                  <a:pt x="231" y="161"/>
                </a:lnTo>
                <a:lnTo>
                  <a:pt x="230" y="162"/>
                </a:lnTo>
                <a:lnTo>
                  <a:pt x="230" y="162"/>
                </a:lnTo>
                <a:lnTo>
                  <a:pt x="220" y="173"/>
                </a:lnTo>
                <a:lnTo>
                  <a:pt x="220" y="173"/>
                </a:lnTo>
                <a:lnTo>
                  <a:pt x="200" y="202"/>
                </a:lnTo>
                <a:lnTo>
                  <a:pt x="200" y="202"/>
                </a:lnTo>
                <a:lnTo>
                  <a:pt x="197" y="205"/>
                </a:lnTo>
                <a:lnTo>
                  <a:pt x="197" y="205"/>
                </a:lnTo>
                <a:lnTo>
                  <a:pt x="197" y="206"/>
                </a:lnTo>
                <a:lnTo>
                  <a:pt x="197" y="206"/>
                </a:lnTo>
                <a:lnTo>
                  <a:pt x="197" y="213"/>
                </a:lnTo>
                <a:lnTo>
                  <a:pt x="197" y="213"/>
                </a:lnTo>
                <a:close/>
                <a:moveTo>
                  <a:pt x="247" y="237"/>
                </a:moveTo>
                <a:lnTo>
                  <a:pt x="247" y="237"/>
                </a:lnTo>
                <a:lnTo>
                  <a:pt x="238" y="245"/>
                </a:lnTo>
                <a:lnTo>
                  <a:pt x="238" y="245"/>
                </a:lnTo>
                <a:lnTo>
                  <a:pt x="231" y="253"/>
                </a:lnTo>
                <a:lnTo>
                  <a:pt x="231" y="253"/>
                </a:lnTo>
                <a:lnTo>
                  <a:pt x="230" y="254"/>
                </a:lnTo>
                <a:lnTo>
                  <a:pt x="230" y="254"/>
                </a:lnTo>
                <a:lnTo>
                  <a:pt x="228" y="256"/>
                </a:lnTo>
                <a:lnTo>
                  <a:pt x="227" y="256"/>
                </a:lnTo>
                <a:lnTo>
                  <a:pt x="227" y="256"/>
                </a:lnTo>
                <a:lnTo>
                  <a:pt x="227" y="254"/>
                </a:lnTo>
                <a:lnTo>
                  <a:pt x="227" y="253"/>
                </a:lnTo>
                <a:lnTo>
                  <a:pt x="227" y="253"/>
                </a:lnTo>
                <a:lnTo>
                  <a:pt x="228" y="250"/>
                </a:lnTo>
                <a:lnTo>
                  <a:pt x="228" y="250"/>
                </a:lnTo>
                <a:lnTo>
                  <a:pt x="235" y="235"/>
                </a:lnTo>
                <a:lnTo>
                  <a:pt x="235" y="235"/>
                </a:lnTo>
                <a:lnTo>
                  <a:pt x="237" y="233"/>
                </a:lnTo>
                <a:lnTo>
                  <a:pt x="237" y="230"/>
                </a:lnTo>
                <a:lnTo>
                  <a:pt x="237" y="230"/>
                </a:lnTo>
                <a:lnTo>
                  <a:pt x="235" y="232"/>
                </a:lnTo>
                <a:lnTo>
                  <a:pt x="235" y="232"/>
                </a:lnTo>
                <a:lnTo>
                  <a:pt x="214" y="256"/>
                </a:lnTo>
                <a:lnTo>
                  <a:pt x="214" y="256"/>
                </a:lnTo>
                <a:lnTo>
                  <a:pt x="214" y="256"/>
                </a:lnTo>
                <a:lnTo>
                  <a:pt x="214" y="256"/>
                </a:lnTo>
                <a:lnTo>
                  <a:pt x="214" y="257"/>
                </a:lnTo>
                <a:lnTo>
                  <a:pt x="214" y="257"/>
                </a:lnTo>
                <a:lnTo>
                  <a:pt x="216" y="257"/>
                </a:lnTo>
                <a:lnTo>
                  <a:pt x="216" y="257"/>
                </a:lnTo>
                <a:lnTo>
                  <a:pt x="231" y="257"/>
                </a:lnTo>
                <a:lnTo>
                  <a:pt x="231" y="257"/>
                </a:lnTo>
                <a:lnTo>
                  <a:pt x="234" y="257"/>
                </a:lnTo>
                <a:lnTo>
                  <a:pt x="235" y="260"/>
                </a:lnTo>
                <a:lnTo>
                  <a:pt x="235" y="260"/>
                </a:lnTo>
                <a:lnTo>
                  <a:pt x="235" y="260"/>
                </a:lnTo>
                <a:lnTo>
                  <a:pt x="235" y="260"/>
                </a:lnTo>
                <a:lnTo>
                  <a:pt x="240" y="259"/>
                </a:lnTo>
                <a:lnTo>
                  <a:pt x="240" y="259"/>
                </a:lnTo>
                <a:lnTo>
                  <a:pt x="241" y="256"/>
                </a:lnTo>
                <a:lnTo>
                  <a:pt x="241" y="256"/>
                </a:lnTo>
                <a:lnTo>
                  <a:pt x="247" y="242"/>
                </a:lnTo>
                <a:lnTo>
                  <a:pt x="247" y="242"/>
                </a:lnTo>
                <a:lnTo>
                  <a:pt x="247" y="240"/>
                </a:lnTo>
                <a:lnTo>
                  <a:pt x="247" y="240"/>
                </a:lnTo>
                <a:lnTo>
                  <a:pt x="247" y="237"/>
                </a:lnTo>
                <a:lnTo>
                  <a:pt x="247" y="237"/>
                </a:lnTo>
                <a:close/>
                <a:moveTo>
                  <a:pt x="11" y="171"/>
                </a:moveTo>
                <a:lnTo>
                  <a:pt x="11" y="171"/>
                </a:lnTo>
                <a:lnTo>
                  <a:pt x="11" y="172"/>
                </a:lnTo>
                <a:lnTo>
                  <a:pt x="11" y="172"/>
                </a:lnTo>
                <a:lnTo>
                  <a:pt x="11" y="183"/>
                </a:lnTo>
                <a:lnTo>
                  <a:pt x="11" y="183"/>
                </a:lnTo>
                <a:lnTo>
                  <a:pt x="12" y="213"/>
                </a:lnTo>
                <a:lnTo>
                  <a:pt x="12" y="213"/>
                </a:lnTo>
                <a:lnTo>
                  <a:pt x="14" y="247"/>
                </a:lnTo>
                <a:lnTo>
                  <a:pt x="14" y="247"/>
                </a:lnTo>
                <a:lnTo>
                  <a:pt x="14" y="253"/>
                </a:lnTo>
                <a:lnTo>
                  <a:pt x="14" y="253"/>
                </a:lnTo>
                <a:lnTo>
                  <a:pt x="14" y="252"/>
                </a:lnTo>
                <a:lnTo>
                  <a:pt x="14" y="252"/>
                </a:lnTo>
                <a:lnTo>
                  <a:pt x="18" y="227"/>
                </a:lnTo>
                <a:lnTo>
                  <a:pt x="18" y="227"/>
                </a:lnTo>
                <a:lnTo>
                  <a:pt x="19" y="212"/>
                </a:lnTo>
                <a:lnTo>
                  <a:pt x="19" y="212"/>
                </a:lnTo>
                <a:lnTo>
                  <a:pt x="21" y="209"/>
                </a:lnTo>
                <a:lnTo>
                  <a:pt x="21" y="209"/>
                </a:lnTo>
                <a:lnTo>
                  <a:pt x="21" y="208"/>
                </a:lnTo>
                <a:lnTo>
                  <a:pt x="21" y="208"/>
                </a:lnTo>
                <a:lnTo>
                  <a:pt x="21" y="199"/>
                </a:lnTo>
                <a:lnTo>
                  <a:pt x="21" y="199"/>
                </a:lnTo>
                <a:lnTo>
                  <a:pt x="21" y="193"/>
                </a:lnTo>
                <a:lnTo>
                  <a:pt x="21" y="193"/>
                </a:lnTo>
                <a:lnTo>
                  <a:pt x="21" y="195"/>
                </a:lnTo>
                <a:lnTo>
                  <a:pt x="21" y="195"/>
                </a:lnTo>
                <a:lnTo>
                  <a:pt x="21" y="199"/>
                </a:lnTo>
                <a:lnTo>
                  <a:pt x="21" y="199"/>
                </a:lnTo>
                <a:lnTo>
                  <a:pt x="18" y="212"/>
                </a:lnTo>
                <a:lnTo>
                  <a:pt x="17" y="226"/>
                </a:lnTo>
                <a:lnTo>
                  <a:pt x="17" y="226"/>
                </a:lnTo>
                <a:lnTo>
                  <a:pt x="17" y="226"/>
                </a:lnTo>
                <a:lnTo>
                  <a:pt x="17" y="226"/>
                </a:lnTo>
                <a:lnTo>
                  <a:pt x="15" y="227"/>
                </a:lnTo>
                <a:lnTo>
                  <a:pt x="15" y="227"/>
                </a:lnTo>
                <a:lnTo>
                  <a:pt x="15" y="227"/>
                </a:lnTo>
                <a:lnTo>
                  <a:pt x="14" y="226"/>
                </a:lnTo>
                <a:lnTo>
                  <a:pt x="14" y="226"/>
                </a:lnTo>
                <a:lnTo>
                  <a:pt x="14" y="223"/>
                </a:lnTo>
                <a:lnTo>
                  <a:pt x="14" y="223"/>
                </a:lnTo>
                <a:lnTo>
                  <a:pt x="15" y="208"/>
                </a:lnTo>
                <a:lnTo>
                  <a:pt x="15" y="208"/>
                </a:lnTo>
                <a:lnTo>
                  <a:pt x="15" y="185"/>
                </a:lnTo>
                <a:lnTo>
                  <a:pt x="15" y="185"/>
                </a:lnTo>
                <a:lnTo>
                  <a:pt x="15" y="178"/>
                </a:lnTo>
                <a:lnTo>
                  <a:pt x="15" y="178"/>
                </a:lnTo>
                <a:lnTo>
                  <a:pt x="17" y="176"/>
                </a:lnTo>
                <a:lnTo>
                  <a:pt x="18" y="175"/>
                </a:lnTo>
                <a:lnTo>
                  <a:pt x="18" y="175"/>
                </a:lnTo>
                <a:lnTo>
                  <a:pt x="19" y="175"/>
                </a:lnTo>
                <a:lnTo>
                  <a:pt x="19" y="175"/>
                </a:lnTo>
                <a:lnTo>
                  <a:pt x="11" y="171"/>
                </a:lnTo>
                <a:lnTo>
                  <a:pt x="11" y="171"/>
                </a:lnTo>
                <a:close/>
                <a:moveTo>
                  <a:pt x="312" y="107"/>
                </a:moveTo>
                <a:lnTo>
                  <a:pt x="312" y="107"/>
                </a:lnTo>
                <a:lnTo>
                  <a:pt x="304" y="132"/>
                </a:lnTo>
                <a:lnTo>
                  <a:pt x="297" y="156"/>
                </a:lnTo>
                <a:lnTo>
                  <a:pt x="297" y="156"/>
                </a:lnTo>
                <a:lnTo>
                  <a:pt x="299" y="156"/>
                </a:lnTo>
                <a:lnTo>
                  <a:pt x="301" y="158"/>
                </a:lnTo>
                <a:lnTo>
                  <a:pt x="301" y="158"/>
                </a:lnTo>
                <a:lnTo>
                  <a:pt x="302" y="158"/>
                </a:lnTo>
                <a:lnTo>
                  <a:pt x="302" y="158"/>
                </a:lnTo>
                <a:lnTo>
                  <a:pt x="307" y="159"/>
                </a:lnTo>
                <a:lnTo>
                  <a:pt x="307" y="159"/>
                </a:lnTo>
                <a:lnTo>
                  <a:pt x="308" y="159"/>
                </a:lnTo>
                <a:lnTo>
                  <a:pt x="308" y="159"/>
                </a:lnTo>
                <a:lnTo>
                  <a:pt x="311" y="134"/>
                </a:lnTo>
                <a:lnTo>
                  <a:pt x="312" y="107"/>
                </a:lnTo>
                <a:lnTo>
                  <a:pt x="312" y="107"/>
                </a:lnTo>
                <a:close/>
                <a:moveTo>
                  <a:pt x="42" y="245"/>
                </a:moveTo>
                <a:lnTo>
                  <a:pt x="42" y="245"/>
                </a:lnTo>
                <a:lnTo>
                  <a:pt x="42" y="245"/>
                </a:lnTo>
                <a:lnTo>
                  <a:pt x="42" y="245"/>
                </a:lnTo>
                <a:lnTo>
                  <a:pt x="42" y="242"/>
                </a:lnTo>
                <a:lnTo>
                  <a:pt x="42" y="242"/>
                </a:lnTo>
                <a:lnTo>
                  <a:pt x="46" y="225"/>
                </a:lnTo>
                <a:lnTo>
                  <a:pt x="46" y="225"/>
                </a:lnTo>
                <a:lnTo>
                  <a:pt x="48" y="212"/>
                </a:lnTo>
                <a:lnTo>
                  <a:pt x="49" y="199"/>
                </a:lnTo>
                <a:lnTo>
                  <a:pt x="49" y="199"/>
                </a:lnTo>
                <a:lnTo>
                  <a:pt x="49" y="198"/>
                </a:lnTo>
                <a:lnTo>
                  <a:pt x="49" y="198"/>
                </a:lnTo>
                <a:lnTo>
                  <a:pt x="49" y="181"/>
                </a:lnTo>
                <a:lnTo>
                  <a:pt x="49" y="181"/>
                </a:lnTo>
                <a:lnTo>
                  <a:pt x="49" y="179"/>
                </a:lnTo>
                <a:lnTo>
                  <a:pt x="49" y="179"/>
                </a:lnTo>
                <a:lnTo>
                  <a:pt x="48" y="181"/>
                </a:lnTo>
                <a:lnTo>
                  <a:pt x="48" y="181"/>
                </a:lnTo>
                <a:lnTo>
                  <a:pt x="48" y="181"/>
                </a:lnTo>
                <a:lnTo>
                  <a:pt x="45" y="189"/>
                </a:lnTo>
                <a:lnTo>
                  <a:pt x="45" y="189"/>
                </a:lnTo>
                <a:lnTo>
                  <a:pt x="39" y="212"/>
                </a:lnTo>
                <a:lnTo>
                  <a:pt x="39" y="212"/>
                </a:lnTo>
                <a:lnTo>
                  <a:pt x="39" y="213"/>
                </a:lnTo>
                <a:lnTo>
                  <a:pt x="39" y="213"/>
                </a:lnTo>
                <a:lnTo>
                  <a:pt x="41" y="216"/>
                </a:lnTo>
                <a:lnTo>
                  <a:pt x="41" y="216"/>
                </a:lnTo>
                <a:lnTo>
                  <a:pt x="41" y="222"/>
                </a:lnTo>
                <a:lnTo>
                  <a:pt x="41" y="222"/>
                </a:lnTo>
                <a:lnTo>
                  <a:pt x="41" y="242"/>
                </a:lnTo>
                <a:lnTo>
                  <a:pt x="41" y="242"/>
                </a:lnTo>
                <a:lnTo>
                  <a:pt x="42" y="245"/>
                </a:lnTo>
                <a:lnTo>
                  <a:pt x="42" y="245"/>
                </a:lnTo>
                <a:close/>
                <a:moveTo>
                  <a:pt x="196" y="47"/>
                </a:moveTo>
                <a:lnTo>
                  <a:pt x="196" y="47"/>
                </a:lnTo>
                <a:lnTo>
                  <a:pt x="196" y="46"/>
                </a:lnTo>
                <a:lnTo>
                  <a:pt x="196" y="46"/>
                </a:lnTo>
                <a:lnTo>
                  <a:pt x="189" y="54"/>
                </a:lnTo>
                <a:lnTo>
                  <a:pt x="189" y="54"/>
                </a:lnTo>
                <a:lnTo>
                  <a:pt x="186" y="57"/>
                </a:lnTo>
                <a:lnTo>
                  <a:pt x="186" y="57"/>
                </a:lnTo>
                <a:lnTo>
                  <a:pt x="183" y="65"/>
                </a:lnTo>
                <a:lnTo>
                  <a:pt x="177" y="73"/>
                </a:lnTo>
                <a:lnTo>
                  <a:pt x="172" y="78"/>
                </a:lnTo>
                <a:lnTo>
                  <a:pt x="164" y="84"/>
                </a:lnTo>
                <a:lnTo>
                  <a:pt x="164" y="84"/>
                </a:lnTo>
                <a:lnTo>
                  <a:pt x="162" y="85"/>
                </a:lnTo>
                <a:lnTo>
                  <a:pt x="162" y="85"/>
                </a:lnTo>
                <a:lnTo>
                  <a:pt x="160" y="87"/>
                </a:lnTo>
                <a:lnTo>
                  <a:pt x="160" y="87"/>
                </a:lnTo>
                <a:lnTo>
                  <a:pt x="157" y="87"/>
                </a:lnTo>
                <a:lnTo>
                  <a:pt x="157" y="87"/>
                </a:lnTo>
                <a:lnTo>
                  <a:pt x="152" y="90"/>
                </a:lnTo>
                <a:lnTo>
                  <a:pt x="152" y="90"/>
                </a:lnTo>
                <a:lnTo>
                  <a:pt x="150" y="91"/>
                </a:lnTo>
                <a:lnTo>
                  <a:pt x="150" y="91"/>
                </a:lnTo>
                <a:lnTo>
                  <a:pt x="140" y="100"/>
                </a:lnTo>
                <a:lnTo>
                  <a:pt x="140" y="100"/>
                </a:lnTo>
                <a:lnTo>
                  <a:pt x="139" y="101"/>
                </a:lnTo>
                <a:lnTo>
                  <a:pt x="139" y="101"/>
                </a:lnTo>
                <a:lnTo>
                  <a:pt x="142" y="101"/>
                </a:lnTo>
                <a:lnTo>
                  <a:pt x="142" y="101"/>
                </a:lnTo>
                <a:lnTo>
                  <a:pt x="147" y="100"/>
                </a:lnTo>
                <a:lnTo>
                  <a:pt x="147" y="100"/>
                </a:lnTo>
                <a:lnTo>
                  <a:pt x="159" y="94"/>
                </a:lnTo>
                <a:lnTo>
                  <a:pt x="169" y="90"/>
                </a:lnTo>
                <a:lnTo>
                  <a:pt x="169" y="90"/>
                </a:lnTo>
                <a:lnTo>
                  <a:pt x="173" y="88"/>
                </a:lnTo>
                <a:lnTo>
                  <a:pt x="173" y="88"/>
                </a:lnTo>
                <a:lnTo>
                  <a:pt x="172" y="85"/>
                </a:lnTo>
                <a:lnTo>
                  <a:pt x="173" y="84"/>
                </a:lnTo>
                <a:lnTo>
                  <a:pt x="173" y="84"/>
                </a:lnTo>
                <a:lnTo>
                  <a:pt x="174" y="80"/>
                </a:lnTo>
                <a:lnTo>
                  <a:pt x="174" y="80"/>
                </a:lnTo>
                <a:lnTo>
                  <a:pt x="196" y="48"/>
                </a:lnTo>
                <a:lnTo>
                  <a:pt x="196" y="48"/>
                </a:lnTo>
                <a:lnTo>
                  <a:pt x="196" y="47"/>
                </a:lnTo>
                <a:lnTo>
                  <a:pt x="196" y="47"/>
                </a:lnTo>
                <a:close/>
                <a:moveTo>
                  <a:pt x="59" y="185"/>
                </a:moveTo>
                <a:lnTo>
                  <a:pt x="59" y="185"/>
                </a:lnTo>
                <a:lnTo>
                  <a:pt x="59" y="185"/>
                </a:lnTo>
                <a:lnTo>
                  <a:pt x="59" y="185"/>
                </a:lnTo>
                <a:lnTo>
                  <a:pt x="59" y="186"/>
                </a:lnTo>
                <a:lnTo>
                  <a:pt x="59" y="186"/>
                </a:lnTo>
                <a:lnTo>
                  <a:pt x="54" y="208"/>
                </a:lnTo>
                <a:lnTo>
                  <a:pt x="54" y="208"/>
                </a:lnTo>
                <a:lnTo>
                  <a:pt x="54" y="210"/>
                </a:lnTo>
                <a:lnTo>
                  <a:pt x="54" y="210"/>
                </a:lnTo>
                <a:lnTo>
                  <a:pt x="55" y="240"/>
                </a:lnTo>
                <a:lnTo>
                  <a:pt x="55" y="240"/>
                </a:lnTo>
                <a:lnTo>
                  <a:pt x="56" y="246"/>
                </a:lnTo>
                <a:lnTo>
                  <a:pt x="56" y="246"/>
                </a:lnTo>
                <a:lnTo>
                  <a:pt x="56" y="247"/>
                </a:lnTo>
                <a:lnTo>
                  <a:pt x="58" y="247"/>
                </a:lnTo>
                <a:lnTo>
                  <a:pt x="58" y="247"/>
                </a:lnTo>
                <a:lnTo>
                  <a:pt x="58" y="246"/>
                </a:lnTo>
                <a:lnTo>
                  <a:pt x="58" y="246"/>
                </a:lnTo>
                <a:lnTo>
                  <a:pt x="59" y="229"/>
                </a:lnTo>
                <a:lnTo>
                  <a:pt x="59" y="229"/>
                </a:lnTo>
                <a:lnTo>
                  <a:pt x="61" y="219"/>
                </a:lnTo>
                <a:lnTo>
                  <a:pt x="61" y="209"/>
                </a:lnTo>
                <a:lnTo>
                  <a:pt x="61" y="209"/>
                </a:lnTo>
                <a:lnTo>
                  <a:pt x="61" y="191"/>
                </a:lnTo>
                <a:lnTo>
                  <a:pt x="61" y="191"/>
                </a:lnTo>
                <a:lnTo>
                  <a:pt x="59" y="185"/>
                </a:lnTo>
                <a:lnTo>
                  <a:pt x="59" y="185"/>
                </a:lnTo>
                <a:close/>
                <a:moveTo>
                  <a:pt x="35" y="186"/>
                </a:moveTo>
                <a:lnTo>
                  <a:pt x="35" y="186"/>
                </a:lnTo>
                <a:lnTo>
                  <a:pt x="35" y="186"/>
                </a:lnTo>
                <a:lnTo>
                  <a:pt x="35" y="186"/>
                </a:lnTo>
                <a:lnTo>
                  <a:pt x="27" y="219"/>
                </a:lnTo>
                <a:lnTo>
                  <a:pt x="27" y="219"/>
                </a:lnTo>
                <a:lnTo>
                  <a:pt x="27" y="220"/>
                </a:lnTo>
                <a:lnTo>
                  <a:pt x="28" y="223"/>
                </a:lnTo>
                <a:lnTo>
                  <a:pt x="28" y="223"/>
                </a:lnTo>
                <a:lnTo>
                  <a:pt x="28" y="227"/>
                </a:lnTo>
                <a:lnTo>
                  <a:pt x="28" y="227"/>
                </a:lnTo>
                <a:lnTo>
                  <a:pt x="28" y="246"/>
                </a:lnTo>
                <a:lnTo>
                  <a:pt x="28" y="246"/>
                </a:lnTo>
                <a:lnTo>
                  <a:pt x="28" y="249"/>
                </a:lnTo>
                <a:lnTo>
                  <a:pt x="28" y="249"/>
                </a:lnTo>
                <a:lnTo>
                  <a:pt x="29" y="249"/>
                </a:lnTo>
                <a:lnTo>
                  <a:pt x="29" y="249"/>
                </a:lnTo>
                <a:lnTo>
                  <a:pt x="31" y="243"/>
                </a:lnTo>
                <a:lnTo>
                  <a:pt x="31" y="243"/>
                </a:lnTo>
                <a:lnTo>
                  <a:pt x="35" y="222"/>
                </a:lnTo>
                <a:lnTo>
                  <a:pt x="35" y="222"/>
                </a:lnTo>
                <a:lnTo>
                  <a:pt x="34" y="220"/>
                </a:lnTo>
                <a:lnTo>
                  <a:pt x="34" y="220"/>
                </a:lnTo>
                <a:lnTo>
                  <a:pt x="34" y="218"/>
                </a:lnTo>
                <a:lnTo>
                  <a:pt x="34" y="218"/>
                </a:lnTo>
                <a:lnTo>
                  <a:pt x="35" y="198"/>
                </a:lnTo>
                <a:lnTo>
                  <a:pt x="35" y="198"/>
                </a:lnTo>
                <a:lnTo>
                  <a:pt x="35" y="186"/>
                </a:lnTo>
                <a:lnTo>
                  <a:pt x="35" y="186"/>
                </a:lnTo>
                <a:close/>
                <a:moveTo>
                  <a:pt x="139" y="178"/>
                </a:moveTo>
                <a:lnTo>
                  <a:pt x="139" y="178"/>
                </a:lnTo>
                <a:lnTo>
                  <a:pt x="140" y="178"/>
                </a:lnTo>
                <a:lnTo>
                  <a:pt x="140" y="178"/>
                </a:lnTo>
                <a:lnTo>
                  <a:pt x="140" y="176"/>
                </a:lnTo>
                <a:lnTo>
                  <a:pt x="140" y="176"/>
                </a:lnTo>
                <a:lnTo>
                  <a:pt x="146" y="154"/>
                </a:lnTo>
                <a:lnTo>
                  <a:pt x="146" y="154"/>
                </a:lnTo>
                <a:lnTo>
                  <a:pt x="147" y="152"/>
                </a:lnTo>
                <a:lnTo>
                  <a:pt x="146" y="151"/>
                </a:lnTo>
                <a:lnTo>
                  <a:pt x="146" y="151"/>
                </a:lnTo>
                <a:lnTo>
                  <a:pt x="146" y="149"/>
                </a:lnTo>
                <a:lnTo>
                  <a:pt x="146" y="149"/>
                </a:lnTo>
                <a:lnTo>
                  <a:pt x="146" y="139"/>
                </a:lnTo>
                <a:lnTo>
                  <a:pt x="145" y="129"/>
                </a:lnTo>
                <a:lnTo>
                  <a:pt x="145" y="129"/>
                </a:lnTo>
                <a:lnTo>
                  <a:pt x="145" y="129"/>
                </a:lnTo>
                <a:lnTo>
                  <a:pt x="145" y="129"/>
                </a:lnTo>
                <a:lnTo>
                  <a:pt x="140" y="128"/>
                </a:lnTo>
                <a:lnTo>
                  <a:pt x="140" y="128"/>
                </a:lnTo>
                <a:lnTo>
                  <a:pt x="139" y="139"/>
                </a:lnTo>
                <a:lnTo>
                  <a:pt x="139" y="139"/>
                </a:lnTo>
                <a:lnTo>
                  <a:pt x="137" y="149"/>
                </a:lnTo>
                <a:lnTo>
                  <a:pt x="137" y="149"/>
                </a:lnTo>
                <a:lnTo>
                  <a:pt x="137" y="152"/>
                </a:lnTo>
                <a:lnTo>
                  <a:pt x="137" y="152"/>
                </a:lnTo>
                <a:lnTo>
                  <a:pt x="137" y="155"/>
                </a:lnTo>
                <a:lnTo>
                  <a:pt x="137" y="155"/>
                </a:lnTo>
                <a:lnTo>
                  <a:pt x="139" y="169"/>
                </a:lnTo>
                <a:lnTo>
                  <a:pt x="139" y="169"/>
                </a:lnTo>
                <a:lnTo>
                  <a:pt x="139" y="178"/>
                </a:lnTo>
                <a:lnTo>
                  <a:pt x="139" y="178"/>
                </a:lnTo>
                <a:close/>
                <a:moveTo>
                  <a:pt x="35" y="23"/>
                </a:move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4" y="24"/>
                </a:lnTo>
                <a:lnTo>
                  <a:pt x="34" y="24"/>
                </a:lnTo>
                <a:lnTo>
                  <a:pt x="24" y="38"/>
                </a:lnTo>
                <a:lnTo>
                  <a:pt x="24" y="38"/>
                </a:lnTo>
                <a:lnTo>
                  <a:pt x="24" y="40"/>
                </a:lnTo>
                <a:lnTo>
                  <a:pt x="24" y="40"/>
                </a:lnTo>
                <a:lnTo>
                  <a:pt x="22" y="40"/>
                </a:lnTo>
                <a:lnTo>
                  <a:pt x="22" y="40"/>
                </a:lnTo>
                <a:lnTo>
                  <a:pt x="21" y="43"/>
                </a:lnTo>
                <a:lnTo>
                  <a:pt x="21" y="43"/>
                </a:lnTo>
                <a:lnTo>
                  <a:pt x="15" y="57"/>
                </a:lnTo>
                <a:lnTo>
                  <a:pt x="12" y="73"/>
                </a:lnTo>
                <a:lnTo>
                  <a:pt x="12" y="73"/>
                </a:lnTo>
                <a:lnTo>
                  <a:pt x="11" y="74"/>
                </a:lnTo>
                <a:lnTo>
                  <a:pt x="11" y="74"/>
                </a:lnTo>
                <a:lnTo>
                  <a:pt x="14" y="73"/>
                </a:lnTo>
                <a:lnTo>
                  <a:pt x="14" y="73"/>
                </a:lnTo>
                <a:lnTo>
                  <a:pt x="22" y="58"/>
                </a:lnTo>
                <a:lnTo>
                  <a:pt x="22" y="58"/>
                </a:lnTo>
                <a:lnTo>
                  <a:pt x="25" y="53"/>
                </a:lnTo>
                <a:lnTo>
                  <a:pt x="25" y="53"/>
                </a:lnTo>
                <a:lnTo>
                  <a:pt x="34" y="27"/>
                </a:lnTo>
                <a:lnTo>
                  <a:pt x="34" y="27"/>
                </a:lnTo>
                <a:lnTo>
                  <a:pt x="35" y="23"/>
                </a:lnTo>
                <a:lnTo>
                  <a:pt x="35" y="23"/>
                </a:lnTo>
                <a:close/>
                <a:moveTo>
                  <a:pt x="137" y="104"/>
                </a:moveTo>
                <a:lnTo>
                  <a:pt x="137" y="104"/>
                </a:lnTo>
                <a:lnTo>
                  <a:pt x="136" y="105"/>
                </a:lnTo>
                <a:lnTo>
                  <a:pt x="136" y="105"/>
                </a:lnTo>
                <a:lnTo>
                  <a:pt x="132" y="125"/>
                </a:lnTo>
                <a:lnTo>
                  <a:pt x="132" y="125"/>
                </a:lnTo>
                <a:lnTo>
                  <a:pt x="130" y="128"/>
                </a:lnTo>
                <a:lnTo>
                  <a:pt x="130" y="128"/>
                </a:lnTo>
                <a:lnTo>
                  <a:pt x="130" y="129"/>
                </a:lnTo>
                <a:lnTo>
                  <a:pt x="130" y="131"/>
                </a:lnTo>
                <a:lnTo>
                  <a:pt x="130" y="131"/>
                </a:lnTo>
                <a:lnTo>
                  <a:pt x="130" y="134"/>
                </a:lnTo>
                <a:lnTo>
                  <a:pt x="130" y="134"/>
                </a:lnTo>
                <a:lnTo>
                  <a:pt x="133" y="145"/>
                </a:lnTo>
                <a:lnTo>
                  <a:pt x="133" y="145"/>
                </a:lnTo>
                <a:lnTo>
                  <a:pt x="135" y="146"/>
                </a:lnTo>
                <a:lnTo>
                  <a:pt x="135" y="146"/>
                </a:lnTo>
                <a:lnTo>
                  <a:pt x="135" y="145"/>
                </a:lnTo>
                <a:lnTo>
                  <a:pt x="135" y="145"/>
                </a:lnTo>
                <a:lnTo>
                  <a:pt x="139" y="121"/>
                </a:lnTo>
                <a:lnTo>
                  <a:pt x="139" y="121"/>
                </a:lnTo>
                <a:lnTo>
                  <a:pt x="139" y="114"/>
                </a:lnTo>
                <a:lnTo>
                  <a:pt x="139" y="114"/>
                </a:lnTo>
                <a:lnTo>
                  <a:pt x="140" y="112"/>
                </a:lnTo>
                <a:lnTo>
                  <a:pt x="142" y="111"/>
                </a:lnTo>
                <a:lnTo>
                  <a:pt x="142" y="111"/>
                </a:lnTo>
                <a:lnTo>
                  <a:pt x="143" y="110"/>
                </a:lnTo>
                <a:lnTo>
                  <a:pt x="143" y="110"/>
                </a:lnTo>
                <a:lnTo>
                  <a:pt x="153" y="101"/>
                </a:lnTo>
                <a:lnTo>
                  <a:pt x="153" y="101"/>
                </a:lnTo>
                <a:lnTo>
                  <a:pt x="154" y="100"/>
                </a:lnTo>
                <a:lnTo>
                  <a:pt x="154" y="100"/>
                </a:lnTo>
                <a:lnTo>
                  <a:pt x="149" y="102"/>
                </a:lnTo>
                <a:lnTo>
                  <a:pt x="149" y="102"/>
                </a:lnTo>
                <a:lnTo>
                  <a:pt x="143" y="104"/>
                </a:lnTo>
                <a:lnTo>
                  <a:pt x="137" y="104"/>
                </a:lnTo>
                <a:lnTo>
                  <a:pt x="137" y="104"/>
                </a:lnTo>
                <a:close/>
                <a:moveTo>
                  <a:pt x="361" y="105"/>
                </a:moveTo>
                <a:lnTo>
                  <a:pt x="361" y="105"/>
                </a:lnTo>
                <a:lnTo>
                  <a:pt x="353" y="134"/>
                </a:lnTo>
                <a:lnTo>
                  <a:pt x="349" y="162"/>
                </a:lnTo>
                <a:lnTo>
                  <a:pt x="349" y="162"/>
                </a:lnTo>
                <a:lnTo>
                  <a:pt x="351" y="161"/>
                </a:lnTo>
                <a:lnTo>
                  <a:pt x="351" y="161"/>
                </a:lnTo>
                <a:lnTo>
                  <a:pt x="351" y="161"/>
                </a:lnTo>
                <a:lnTo>
                  <a:pt x="355" y="145"/>
                </a:lnTo>
                <a:lnTo>
                  <a:pt x="355" y="145"/>
                </a:lnTo>
                <a:lnTo>
                  <a:pt x="365" y="114"/>
                </a:lnTo>
                <a:lnTo>
                  <a:pt x="365" y="114"/>
                </a:lnTo>
                <a:lnTo>
                  <a:pt x="366" y="110"/>
                </a:lnTo>
                <a:lnTo>
                  <a:pt x="366" y="110"/>
                </a:lnTo>
                <a:lnTo>
                  <a:pt x="366" y="108"/>
                </a:lnTo>
                <a:lnTo>
                  <a:pt x="366" y="108"/>
                </a:lnTo>
                <a:lnTo>
                  <a:pt x="363" y="108"/>
                </a:lnTo>
                <a:lnTo>
                  <a:pt x="363" y="108"/>
                </a:lnTo>
                <a:lnTo>
                  <a:pt x="361" y="105"/>
                </a:lnTo>
                <a:lnTo>
                  <a:pt x="361" y="105"/>
                </a:lnTo>
                <a:close/>
                <a:moveTo>
                  <a:pt x="248" y="100"/>
                </a:moveTo>
                <a:lnTo>
                  <a:pt x="248" y="100"/>
                </a:lnTo>
                <a:lnTo>
                  <a:pt x="230" y="127"/>
                </a:lnTo>
                <a:lnTo>
                  <a:pt x="230" y="127"/>
                </a:lnTo>
                <a:lnTo>
                  <a:pt x="231" y="127"/>
                </a:lnTo>
                <a:lnTo>
                  <a:pt x="231" y="127"/>
                </a:lnTo>
                <a:lnTo>
                  <a:pt x="245" y="112"/>
                </a:lnTo>
                <a:lnTo>
                  <a:pt x="245" y="112"/>
                </a:lnTo>
                <a:lnTo>
                  <a:pt x="248" y="110"/>
                </a:lnTo>
                <a:lnTo>
                  <a:pt x="248" y="110"/>
                </a:lnTo>
                <a:lnTo>
                  <a:pt x="250" y="110"/>
                </a:lnTo>
                <a:lnTo>
                  <a:pt x="251" y="110"/>
                </a:lnTo>
                <a:lnTo>
                  <a:pt x="251" y="110"/>
                </a:lnTo>
                <a:lnTo>
                  <a:pt x="253" y="111"/>
                </a:lnTo>
                <a:lnTo>
                  <a:pt x="253" y="112"/>
                </a:lnTo>
                <a:lnTo>
                  <a:pt x="253" y="112"/>
                </a:lnTo>
                <a:lnTo>
                  <a:pt x="250" y="115"/>
                </a:lnTo>
                <a:lnTo>
                  <a:pt x="250" y="115"/>
                </a:lnTo>
                <a:lnTo>
                  <a:pt x="241" y="131"/>
                </a:lnTo>
                <a:lnTo>
                  <a:pt x="241" y="131"/>
                </a:lnTo>
                <a:lnTo>
                  <a:pt x="240" y="132"/>
                </a:lnTo>
                <a:lnTo>
                  <a:pt x="240" y="132"/>
                </a:lnTo>
                <a:lnTo>
                  <a:pt x="251" y="122"/>
                </a:lnTo>
                <a:lnTo>
                  <a:pt x="262" y="112"/>
                </a:lnTo>
                <a:lnTo>
                  <a:pt x="262" y="112"/>
                </a:lnTo>
                <a:lnTo>
                  <a:pt x="255" y="107"/>
                </a:lnTo>
                <a:lnTo>
                  <a:pt x="248" y="100"/>
                </a:lnTo>
                <a:lnTo>
                  <a:pt x="248" y="100"/>
                </a:lnTo>
                <a:close/>
                <a:moveTo>
                  <a:pt x="196" y="200"/>
                </a:moveTo>
                <a:lnTo>
                  <a:pt x="196" y="200"/>
                </a:lnTo>
                <a:lnTo>
                  <a:pt x="203" y="186"/>
                </a:lnTo>
                <a:lnTo>
                  <a:pt x="210" y="171"/>
                </a:lnTo>
                <a:lnTo>
                  <a:pt x="210" y="171"/>
                </a:lnTo>
                <a:lnTo>
                  <a:pt x="197" y="188"/>
                </a:lnTo>
                <a:lnTo>
                  <a:pt x="184" y="206"/>
                </a:lnTo>
                <a:lnTo>
                  <a:pt x="184" y="206"/>
                </a:lnTo>
                <a:lnTo>
                  <a:pt x="189" y="215"/>
                </a:lnTo>
                <a:lnTo>
                  <a:pt x="189" y="215"/>
                </a:lnTo>
                <a:lnTo>
                  <a:pt x="191" y="219"/>
                </a:lnTo>
                <a:lnTo>
                  <a:pt x="191" y="223"/>
                </a:lnTo>
                <a:lnTo>
                  <a:pt x="191" y="223"/>
                </a:lnTo>
                <a:lnTo>
                  <a:pt x="194" y="219"/>
                </a:lnTo>
                <a:lnTo>
                  <a:pt x="194" y="219"/>
                </a:lnTo>
                <a:lnTo>
                  <a:pt x="196" y="218"/>
                </a:lnTo>
                <a:lnTo>
                  <a:pt x="196" y="218"/>
                </a:lnTo>
                <a:lnTo>
                  <a:pt x="194" y="210"/>
                </a:lnTo>
                <a:lnTo>
                  <a:pt x="191" y="203"/>
                </a:lnTo>
                <a:lnTo>
                  <a:pt x="191" y="203"/>
                </a:lnTo>
                <a:lnTo>
                  <a:pt x="191" y="202"/>
                </a:lnTo>
                <a:lnTo>
                  <a:pt x="191" y="202"/>
                </a:lnTo>
                <a:lnTo>
                  <a:pt x="193" y="200"/>
                </a:lnTo>
                <a:lnTo>
                  <a:pt x="194" y="200"/>
                </a:lnTo>
                <a:lnTo>
                  <a:pt x="194" y="200"/>
                </a:lnTo>
                <a:lnTo>
                  <a:pt x="196" y="200"/>
                </a:lnTo>
                <a:lnTo>
                  <a:pt x="196" y="200"/>
                </a:lnTo>
                <a:close/>
                <a:moveTo>
                  <a:pt x="339" y="102"/>
                </a:moveTo>
                <a:lnTo>
                  <a:pt x="339" y="102"/>
                </a:lnTo>
                <a:lnTo>
                  <a:pt x="334" y="104"/>
                </a:lnTo>
                <a:lnTo>
                  <a:pt x="329" y="107"/>
                </a:lnTo>
                <a:lnTo>
                  <a:pt x="329" y="107"/>
                </a:lnTo>
                <a:lnTo>
                  <a:pt x="328" y="108"/>
                </a:lnTo>
                <a:lnTo>
                  <a:pt x="328" y="108"/>
                </a:lnTo>
                <a:lnTo>
                  <a:pt x="321" y="152"/>
                </a:lnTo>
                <a:lnTo>
                  <a:pt x="321" y="152"/>
                </a:lnTo>
                <a:lnTo>
                  <a:pt x="321" y="156"/>
                </a:lnTo>
                <a:lnTo>
                  <a:pt x="321" y="156"/>
                </a:lnTo>
                <a:lnTo>
                  <a:pt x="329" y="129"/>
                </a:lnTo>
                <a:lnTo>
                  <a:pt x="339" y="102"/>
                </a:lnTo>
                <a:lnTo>
                  <a:pt x="339" y="102"/>
                </a:lnTo>
                <a:close/>
                <a:moveTo>
                  <a:pt x="110" y="138"/>
                </a:moveTo>
                <a:lnTo>
                  <a:pt x="110" y="138"/>
                </a:lnTo>
                <a:lnTo>
                  <a:pt x="110" y="135"/>
                </a:lnTo>
                <a:lnTo>
                  <a:pt x="110" y="135"/>
                </a:lnTo>
                <a:lnTo>
                  <a:pt x="112" y="131"/>
                </a:lnTo>
                <a:lnTo>
                  <a:pt x="112" y="131"/>
                </a:lnTo>
                <a:lnTo>
                  <a:pt x="112" y="129"/>
                </a:lnTo>
                <a:lnTo>
                  <a:pt x="112" y="129"/>
                </a:lnTo>
                <a:lnTo>
                  <a:pt x="113" y="128"/>
                </a:lnTo>
                <a:lnTo>
                  <a:pt x="113" y="128"/>
                </a:lnTo>
                <a:lnTo>
                  <a:pt x="115" y="129"/>
                </a:lnTo>
                <a:lnTo>
                  <a:pt x="115" y="129"/>
                </a:lnTo>
                <a:lnTo>
                  <a:pt x="116" y="131"/>
                </a:lnTo>
                <a:lnTo>
                  <a:pt x="116" y="131"/>
                </a:lnTo>
                <a:lnTo>
                  <a:pt x="118" y="139"/>
                </a:lnTo>
                <a:lnTo>
                  <a:pt x="118" y="139"/>
                </a:lnTo>
                <a:lnTo>
                  <a:pt x="120" y="155"/>
                </a:lnTo>
                <a:lnTo>
                  <a:pt x="120" y="155"/>
                </a:lnTo>
                <a:lnTo>
                  <a:pt x="120" y="156"/>
                </a:lnTo>
                <a:lnTo>
                  <a:pt x="120" y="156"/>
                </a:lnTo>
                <a:lnTo>
                  <a:pt x="122" y="156"/>
                </a:lnTo>
                <a:lnTo>
                  <a:pt x="122" y="156"/>
                </a:lnTo>
                <a:lnTo>
                  <a:pt x="122" y="146"/>
                </a:lnTo>
                <a:lnTo>
                  <a:pt x="122" y="146"/>
                </a:lnTo>
                <a:lnTo>
                  <a:pt x="120" y="145"/>
                </a:lnTo>
                <a:lnTo>
                  <a:pt x="120" y="144"/>
                </a:lnTo>
                <a:lnTo>
                  <a:pt x="120" y="144"/>
                </a:lnTo>
                <a:lnTo>
                  <a:pt x="119" y="141"/>
                </a:lnTo>
                <a:lnTo>
                  <a:pt x="119" y="141"/>
                </a:lnTo>
                <a:lnTo>
                  <a:pt x="118" y="124"/>
                </a:lnTo>
                <a:lnTo>
                  <a:pt x="118" y="124"/>
                </a:lnTo>
                <a:lnTo>
                  <a:pt x="116" y="112"/>
                </a:lnTo>
                <a:lnTo>
                  <a:pt x="116" y="112"/>
                </a:lnTo>
                <a:lnTo>
                  <a:pt x="116" y="111"/>
                </a:lnTo>
                <a:lnTo>
                  <a:pt x="116" y="111"/>
                </a:lnTo>
                <a:lnTo>
                  <a:pt x="112" y="117"/>
                </a:lnTo>
                <a:lnTo>
                  <a:pt x="112" y="117"/>
                </a:lnTo>
                <a:lnTo>
                  <a:pt x="109" y="118"/>
                </a:lnTo>
                <a:lnTo>
                  <a:pt x="106" y="118"/>
                </a:lnTo>
                <a:lnTo>
                  <a:pt x="106" y="118"/>
                </a:lnTo>
                <a:lnTo>
                  <a:pt x="106" y="121"/>
                </a:lnTo>
                <a:lnTo>
                  <a:pt x="106" y="125"/>
                </a:lnTo>
                <a:lnTo>
                  <a:pt x="106" y="125"/>
                </a:lnTo>
                <a:lnTo>
                  <a:pt x="108" y="129"/>
                </a:lnTo>
                <a:lnTo>
                  <a:pt x="108" y="129"/>
                </a:lnTo>
                <a:lnTo>
                  <a:pt x="110" y="138"/>
                </a:lnTo>
                <a:lnTo>
                  <a:pt x="110" y="138"/>
                </a:lnTo>
                <a:close/>
                <a:moveTo>
                  <a:pt x="311" y="102"/>
                </a:moveTo>
                <a:lnTo>
                  <a:pt x="311" y="102"/>
                </a:lnTo>
                <a:lnTo>
                  <a:pt x="297" y="112"/>
                </a:lnTo>
                <a:lnTo>
                  <a:pt x="297" y="112"/>
                </a:lnTo>
                <a:lnTo>
                  <a:pt x="298" y="117"/>
                </a:lnTo>
                <a:lnTo>
                  <a:pt x="298" y="117"/>
                </a:lnTo>
                <a:lnTo>
                  <a:pt x="297" y="122"/>
                </a:lnTo>
                <a:lnTo>
                  <a:pt x="297" y="122"/>
                </a:lnTo>
                <a:lnTo>
                  <a:pt x="295" y="148"/>
                </a:lnTo>
                <a:lnTo>
                  <a:pt x="295" y="148"/>
                </a:lnTo>
                <a:lnTo>
                  <a:pt x="295" y="149"/>
                </a:lnTo>
                <a:lnTo>
                  <a:pt x="295" y="149"/>
                </a:lnTo>
                <a:lnTo>
                  <a:pt x="302" y="127"/>
                </a:lnTo>
                <a:lnTo>
                  <a:pt x="311" y="102"/>
                </a:lnTo>
                <a:lnTo>
                  <a:pt x="311" y="102"/>
                </a:lnTo>
                <a:close/>
                <a:moveTo>
                  <a:pt x="348" y="101"/>
                </a:moveTo>
                <a:lnTo>
                  <a:pt x="348" y="101"/>
                </a:lnTo>
                <a:lnTo>
                  <a:pt x="345" y="127"/>
                </a:lnTo>
                <a:lnTo>
                  <a:pt x="341" y="151"/>
                </a:lnTo>
                <a:lnTo>
                  <a:pt x="341" y="151"/>
                </a:lnTo>
                <a:lnTo>
                  <a:pt x="356" y="102"/>
                </a:lnTo>
                <a:lnTo>
                  <a:pt x="356" y="102"/>
                </a:lnTo>
                <a:lnTo>
                  <a:pt x="348" y="101"/>
                </a:lnTo>
                <a:lnTo>
                  <a:pt x="348" y="101"/>
                </a:lnTo>
                <a:close/>
                <a:moveTo>
                  <a:pt x="292" y="115"/>
                </a:moveTo>
                <a:lnTo>
                  <a:pt x="292" y="115"/>
                </a:lnTo>
                <a:lnTo>
                  <a:pt x="287" y="118"/>
                </a:lnTo>
                <a:lnTo>
                  <a:pt x="275" y="117"/>
                </a:lnTo>
                <a:lnTo>
                  <a:pt x="275" y="117"/>
                </a:lnTo>
                <a:lnTo>
                  <a:pt x="275" y="118"/>
                </a:lnTo>
                <a:lnTo>
                  <a:pt x="275" y="118"/>
                </a:lnTo>
                <a:lnTo>
                  <a:pt x="277" y="119"/>
                </a:lnTo>
                <a:lnTo>
                  <a:pt x="275" y="121"/>
                </a:lnTo>
                <a:lnTo>
                  <a:pt x="275" y="121"/>
                </a:lnTo>
                <a:lnTo>
                  <a:pt x="275" y="122"/>
                </a:lnTo>
                <a:lnTo>
                  <a:pt x="275" y="122"/>
                </a:lnTo>
                <a:lnTo>
                  <a:pt x="271" y="137"/>
                </a:lnTo>
                <a:lnTo>
                  <a:pt x="268" y="149"/>
                </a:lnTo>
                <a:lnTo>
                  <a:pt x="268" y="149"/>
                </a:lnTo>
                <a:lnTo>
                  <a:pt x="268" y="149"/>
                </a:lnTo>
                <a:lnTo>
                  <a:pt x="268" y="149"/>
                </a:lnTo>
                <a:lnTo>
                  <a:pt x="270" y="148"/>
                </a:lnTo>
                <a:lnTo>
                  <a:pt x="270" y="148"/>
                </a:lnTo>
                <a:lnTo>
                  <a:pt x="278" y="124"/>
                </a:lnTo>
                <a:lnTo>
                  <a:pt x="278" y="124"/>
                </a:lnTo>
                <a:lnTo>
                  <a:pt x="280" y="122"/>
                </a:lnTo>
                <a:lnTo>
                  <a:pt x="280" y="122"/>
                </a:lnTo>
                <a:lnTo>
                  <a:pt x="280" y="121"/>
                </a:lnTo>
                <a:lnTo>
                  <a:pt x="280" y="121"/>
                </a:lnTo>
                <a:lnTo>
                  <a:pt x="281" y="119"/>
                </a:lnTo>
                <a:lnTo>
                  <a:pt x="282" y="119"/>
                </a:lnTo>
                <a:lnTo>
                  <a:pt x="282" y="119"/>
                </a:lnTo>
                <a:lnTo>
                  <a:pt x="284" y="121"/>
                </a:lnTo>
                <a:lnTo>
                  <a:pt x="284" y="122"/>
                </a:lnTo>
                <a:lnTo>
                  <a:pt x="284" y="122"/>
                </a:lnTo>
                <a:lnTo>
                  <a:pt x="284" y="127"/>
                </a:lnTo>
                <a:lnTo>
                  <a:pt x="284" y="127"/>
                </a:lnTo>
                <a:lnTo>
                  <a:pt x="284" y="139"/>
                </a:lnTo>
                <a:lnTo>
                  <a:pt x="284" y="139"/>
                </a:lnTo>
                <a:lnTo>
                  <a:pt x="282" y="148"/>
                </a:lnTo>
                <a:lnTo>
                  <a:pt x="282" y="148"/>
                </a:lnTo>
                <a:lnTo>
                  <a:pt x="282" y="148"/>
                </a:lnTo>
                <a:lnTo>
                  <a:pt x="282" y="148"/>
                </a:lnTo>
                <a:lnTo>
                  <a:pt x="292" y="115"/>
                </a:lnTo>
                <a:lnTo>
                  <a:pt x="292" y="115"/>
                </a:lnTo>
                <a:close/>
                <a:moveTo>
                  <a:pt x="79" y="101"/>
                </a:moveTo>
                <a:lnTo>
                  <a:pt x="79" y="101"/>
                </a:lnTo>
                <a:lnTo>
                  <a:pt x="85" y="112"/>
                </a:lnTo>
                <a:lnTo>
                  <a:pt x="88" y="125"/>
                </a:lnTo>
                <a:lnTo>
                  <a:pt x="88" y="137"/>
                </a:lnTo>
                <a:lnTo>
                  <a:pt x="86" y="149"/>
                </a:lnTo>
                <a:lnTo>
                  <a:pt x="86" y="149"/>
                </a:lnTo>
                <a:lnTo>
                  <a:pt x="89" y="144"/>
                </a:lnTo>
                <a:lnTo>
                  <a:pt x="89" y="144"/>
                </a:lnTo>
                <a:lnTo>
                  <a:pt x="92" y="137"/>
                </a:lnTo>
                <a:lnTo>
                  <a:pt x="93" y="127"/>
                </a:lnTo>
                <a:lnTo>
                  <a:pt x="93" y="127"/>
                </a:lnTo>
                <a:lnTo>
                  <a:pt x="93" y="122"/>
                </a:lnTo>
                <a:lnTo>
                  <a:pt x="92" y="118"/>
                </a:lnTo>
                <a:lnTo>
                  <a:pt x="89" y="108"/>
                </a:lnTo>
                <a:lnTo>
                  <a:pt x="89" y="108"/>
                </a:lnTo>
                <a:lnTo>
                  <a:pt x="85" y="104"/>
                </a:lnTo>
                <a:lnTo>
                  <a:pt x="79" y="101"/>
                </a:lnTo>
                <a:lnTo>
                  <a:pt x="79" y="101"/>
                </a:lnTo>
                <a:close/>
                <a:moveTo>
                  <a:pt x="122" y="81"/>
                </a:moveTo>
                <a:lnTo>
                  <a:pt x="122" y="81"/>
                </a:lnTo>
                <a:lnTo>
                  <a:pt x="119" y="90"/>
                </a:lnTo>
                <a:lnTo>
                  <a:pt x="119" y="90"/>
                </a:lnTo>
                <a:lnTo>
                  <a:pt x="116" y="100"/>
                </a:lnTo>
                <a:lnTo>
                  <a:pt x="116" y="100"/>
                </a:lnTo>
                <a:lnTo>
                  <a:pt x="115" y="101"/>
                </a:lnTo>
                <a:lnTo>
                  <a:pt x="115" y="101"/>
                </a:lnTo>
                <a:lnTo>
                  <a:pt x="118" y="104"/>
                </a:lnTo>
                <a:lnTo>
                  <a:pt x="118" y="104"/>
                </a:lnTo>
                <a:lnTo>
                  <a:pt x="133" y="88"/>
                </a:lnTo>
                <a:lnTo>
                  <a:pt x="133" y="88"/>
                </a:lnTo>
                <a:lnTo>
                  <a:pt x="132" y="85"/>
                </a:lnTo>
                <a:lnTo>
                  <a:pt x="133" y="84"/>
                </a:lnTo>
                <a:lnTo>
                  <a:pt x="133" y="84"/>
                </a:lnTo>
                <a:lnTo>
                  <a:pt x="136" y="81"/>
                </a:lnTo>
                <a:lnTo>
                  <a:pt x="136" y="81"/>
                </a:lnTo>
                <a:lnTo>
                  <a:pt x="129" y="83"/>
                </a:lnTo>
                <a:lnTo>
                  <a:pt x="129" y="83"/>
                </a:lnTo>
                <a:lnTo>
                  <a:pt x="122" y="81"/>
                </a:lnTo>
                <a:lnTo>
                  <a:pt x="122" y="81"/>
                </a:lnTo>
                <a:close/>
                <a:moveTo>
                  <a:pt x="59" y="70"/>
                </a:moveTo>
                <a:lnTo>
                  <a:pt x="59" y="70"/>
                </a:lnTo>
                <a:lnTo>
                  <a:pt x="66" y="70"/>
                </a:lnTo>
                <a:lnTo>
                  <a:pt x="66" y="70"/>
                </a:lnTo>
                <a:lnTo>
                  <a:pt x="68" y="70"/>
                </a:lnTo>
                <a:lnTo>
                  <a:pt x="68" y="70"/>
                </a:lnTo>
                <a:lnTo>
                  <a:pt x="72" y="65"/>
                </a:lnTo>
                <a:lnTo>
                  <a:pt x="73" y="60"/>
                </a:lnTo>
                <a:lnTo>
                  <a:pt x="73" y="60"/>
                </a:lnTo>
                <a:lnTo>
                  <a:pt x="79" y="44"/>
                </a:lnTo>
                <a:lnTo>
                  <a:pt x="79" y="44"/>
                </a:lnTo>
                <a:lnTo>
                  <a:pt x="79" y="41"/>
                </a:lnTo>
                <a:lnTo>
                  <a:pt x="79" y="41"/>
                </a:lnTo>
                <a:lnTo>
                  <a:pt x="78" y="44"/>
                </a:lnTo>
                <a:lnTo>
                  <a:pt x="78" y="44"/>
                </a:lnTo>
                <a:lnTo>
                  <a:pt x="69" y="53"/>
                </a:lnTo>
                <a:lnTo>
                  <a:pt x="69" y="53"/>
                </a:lnTo>
                <a:lnTo>
                  <a:pt x="68" y="54"/>
                </a:lnTo>
                <a:lnTo>
                  <a:pt x="66" y="54"/>
                </a:lnTo>
                <a:lnTo>
                  <a:pt x="66" y="54"/>
                </a:lnTo>
                <a:lnTo>
                  <a:pt x="59" y="70"/>
                </a:lnTo>
                <a:lnTo>
                  <a:pt x="59" y="70"/>
                </a:lnTo>
                <a:close/>
                <a:moveTo>
                  <a:pt x="99" y="118"/>
                </a:moveTo>
                <a:lnTo>
                  <a:pt x="99" y="118"/>
                </a:lnTo>
                <a:lnTo>
                  <a:pt x="99" y="122"/>
                </a:lnTo>
                <a:lnTo>
                  <a:pt x="99" y="122"/>
                </a:lnTo>
                <a:lnTo>
                  <a:pt x="98" y="129"/>
                </a:lnTo>
                <a:lnTo>
                  <a:pt x="96" y="138"/>
                </a:lnTo>
                <a:lnTo>
                  <a:pt x="96" y="138"/>
                </a:lnTo>
                <a:lnTo>
                  <a:pt x="93" y="145"/>
                </a:lnTo>
                <a:lnTo>
                  <a:pt x="89" y="151"/>
                </a:lnTo>
                <a:lnTo>
                  <a:pt x="89" y="151"/>
                </a:lnTo>
                <a:lnTo>
                  <a:pt x="83" y="158"/>
                </a:lnTo>
                <a:lnTo>
                  <a:pt x="78" y="165"/>
                </a:lnTo>
                <a:lnTo>
                  <a:pt x="78" y="165"/>
                </a:lnTo>
                <a:lnTo>
                  <a:pt x="75" y="166"/>
                </a:lnTo>
                <a:lnTo>
                  <a:pt x="75" y="166"/>
                </a:lnTo>
                <a:lnTo>
                  <a:pt x="78" y="169"/>
                </a:lnTo>
                <a:lnTo>
                  <a:pt x="78" y="169"/>
                </a:lnTo>
                <a:lnTo>
                  <a:pt x="81" y="168"/>
                </a:lnTo>
                <a:lnTo>
                  <a:pt x="81" y="168"/>
                </a:lnTo>
                <a:lnTo>
                  <a:pt x="89" y="159"/>
                </a:lnTo>
                <a:lnTo>
                  <a:pt x="89" y="159"/>
                </a:lnTo>
                <a:lnTo>
                  <a:pt x="92" y="155"/>
                </a:lnTo>
                <a:lnTo>
                  <a:pt x="96" y="149"/>
                </a:lnTo>
                <a:lnTo>
                  <a:pt x="96" y="149"/>
                </a:lnTo>
                <a:lnTo>
                  <a:pt x="96" y="146"/>
                </a:lnTo>
                <a:lnTo>
                  <a:pt x="96" y="146"/>
                </a:lnTo>
                <a:lnTo>
                  <a:pt x="98" y="144"/>
                </a:lnTo>
                <a:lnTo>
                  <a:pt x="99" y="141"/>
                </a:lnTo>
                <a:lnTo>
                  <a:pt x="99" y="141"/>
                </a:lnTo>
                <a:lnTo>
                  <a:pt x="99" y="141"/>
                </a:lnTo>
                <a:lnTo>
                  <a:pt x="99" y="141"/>
                </a:lnTo>
                <a:lnTo>
                  <a:pt x="100" y="127"/>
                </a:lnTo>
                <a:lnTo>
                  <a:pt x="100" y="127"/>
                </a:lnTo>
                <a:lnTo>
                  <a:pt x="99" y="118"/>
                </a:lnTo>
                <a:lnTo>
                  <a:pt x="99" y="118"/>
                </a:lnTo>
                <a:close/>
                <a:moveTo>
                  <a:pt x="183" y="111"/>
                </a:moveTo>
                <a:lnTo>
                  <a:pt x="183" y="111"/>
                </a:lnTo>
                <a:lnTo>
                  <a:pt x="183" y="111"/>
                </a:lnTo>
                <a:lnTo>
                  <a:pt x="183" y="111"/>
                </a:lnTo>
                <a:lnTo>
                  <a:pt x="166" y="119"/>
                </a:lnTo>
                <a:lnTo>
                  <a:pt x="166" y="119"/>
                </a:lnTo>
                <a:lnTo>
                  <a:pt x="149" y="128"/>
                </a:lnTo>
                <a:lnTo>
                  <a:pt x="149" y="128"/>
                </a:lnTo>
                <a:lnTo>
                  <a:pt x="152" y="138"/>
                </a:lnTo>
                <a:lnTo>
                  <a:pt x="152" y="138"/>
                </a:lnTo>
                <a:lnTo>
                  <a:pt x="183" y="111"/>
                </a:lnTo>
                <a:lnTo>
                  <a:pt x="183" y="111"/>
                </a:lnTo>
                <a:close/>
                <a:moveTo>
                  <a:pt x="11" y="16"/>
                </a:moveTo>
                <a:lnTo>
                  <a:pt x="11" y="16"/>
                </a:lnTo>
                <a:lnTo>
                  <a:pt x="10" y="17"/>
                </a:lnTo>
                <a:lnTo>
                  <a:pt x="8" y="19"/>
                </a:lnTo>
                <a:lnTo>
                  <a:pt x="8" y="19"/>
                </a:lnTo>
                <a:lnTo>
                  <a:pt x="8" y="21"/>
                </a:lnTo>
                <a:lnTo>
                  <a:pt x="8" y="21"/>
                </a:lnTo>
                <a:lnTo>
                  <a:pt x="10" y="41"/>
                </a:lnTo>
                <a:lnTo>
                  <a:pt x="10" y="41"/>
                </a:lnTo>
                <a:lnTo>
                  <a:pt x="10" y="61"/>
                </a:lnTo>
                <a:lnTo>
                  <a:pt x="10" y="61"/>
                </a:lnTo>
                <a:lnTo>
                  <a:pt x="11" y="63"/>
                </a:lnTo>
                <a:lnTo>
                  <a:pt x="11" y="63"/>
                </a:lnTo>
                <a:lnTo>
                  <a:pt x="11" y="61"/>
                </a:lnTo>
                <a:lnTo>
                  <a:pt x="11" y="61"/>
                </a:lnTo>
                <a:lnTo>
                  <a:pt x="15" y="48"/>
                </a:lnTo>
                <a:lnTo>
                  <a:pt x="15" y="48"/>
                </a:lnTo>
                <a:lnTo>
                  <a:pt x="17" y="43"/>
                </a:lnTo>
                <a:lnTo>
                  <a:pt x="17" y="38"/>
                </a:lnTo>
                <a:lnTo>
                  <a:pt x="17" y="38"/>
                </a:lnTo>
                <a:lnTo>
                  <a:pt x="18" y="37"/>
                </a:lnTo>
                <a:lnTo>
                  <a:pt x="18" y="37"/>
                </a:lnTo>
                <a:lnTo>
                  <a:pt x="18" y="34"/>
                </a:lnTo>
                <a:lnTo>
                  <a:pt x="19" y="31"/>
                </a:lnTo>
                <a:lnTo>
                  <a:pt x="19" y="31"/>
                </a:lnTo>
                <a:lnTo>
                  <a:pt x="18" y="33"/>
                </a:lnTo>
                <a:lnTo>
                  <a:pt x="18" y="33"/>
                </a:lnTo>
                <a:lnTo>
                  <a:pt x="14" y="40"/>
                </a:lnTo>
                <a:lnTo>
                  <a:pt x="14" y="40"/>
                </a:lnTo>
                <a:lnTo>
                  <a:pt x="12" y="41"/>
                </a:lnTo>
                <a:lnTo>
                  <a:pt x="12" y="41"/>
                </a:lnTo>
                <a:lnTo>
                  <a:pt x="11" y="41"/>
                </a:lnTo>
                <a:lnTo>
                  <a:pt x="11" y="41"/>
                </a:lnTo>
                <a:lnTo>
                  <a:pt x="10" y="40"/>
                </a:lnTo>
                <a:lnTo>
                  <a:pt x="10" y="40"/>
                </a:lnTo>
                <a:lnTo>
                  <a:pt x="11" y="37"/>
                </a:lnTo>
                <a:lnTo>
                  <a:pt x="11" y="37"/>
                </a:lnTo>
                <a:lnTo>
                  <a:pt x="12" y="19"/>
                </a:lnTo>
                <a:lnTo>
                  <a:pt x="12" y="19"/>
                </a:lnTo>
                <a:lnTo>
                  <a:pt x="11" y="16"/>
                </a:lnTo>
                <a:lnTo>
                  <a:pt x="11" y="16"/>
                </a:lnTo>
                <a:close/>
                <a:moveTo>
                  <a:pt x="299" y="165"/>
                </a:moveTo>
                <a:lnTo>
                  <a:pt x="299" y="165"/>
                </a:lnTo>
                <a:lnTo>
                  <a:pt x="305" y="169"/>
                </a:lnTo>
                <a:lnTo>
                  <a:pt x="311" y="175"/>
                </a:lnTo>
                <a:lnTo>
                  <a:pt x="311" y="175"/>
                </a:lnTo>
                <a:lnTo>
                  <a:pt x="316" y="179"/>
                </a:lnTo>
                <a:lnTo>
                  <a:pt x="324" y="182"/>
                </a:lnTo>
                <a:lnTo>
                  <a:pt x="324" y="182"/>
                </a:lnTo>
                <a:lnTo>
                  <a:pt x="322" y="179"/>
                </a:lnTo>
                <a:lnTo>
                  <a:pt x="322" y="176"/>
                </a:lnTo>
                <a:lnTo>
                  <a:pt x="322" y="176"/>
                </a:lnTo>
                <a:lnTo>
                  <a:pt x="319" y="173"/>
                </a:lnTo>
                <a:lnTo>
                  <a:pt x="319" y="173"/>
                </a:lnTo>
                <a:lnTo>
                  <a:pt x="319" y="175"/>
                </a:lnTo>
                <a:lnTo>
                  <a:pt x="319" y="175"/>
                </a:lnTo>
                <a:lnTo>
                  <a:pt x="318" y="176"/>
                </a:lnTo>
                <a:lnTo>
                  <a:pt x="316" y="176"/>
                </a:lnTo>
                <a:lnTo>
                  <a:pt x="316" y="176"/>
                </a:lnTo>
                <a:lnTo>
                  <a:pt x="315" y="175"/>
                </a:lnTo>
                <a:lnTo>
                  <a:pt x="315" y="173"/>
                </a:lnTo>
                <a:lnTo>
                  <a:pt x="315" y="173"/>
                </a:lnTo>
                <a:lnTo>
                  <a:pt x="315" y="171"/>
                </a:lnTo>
                <a:lnTo>
                  <a:pt x="315" y="171"/>
                </a:lnTo>
                <a:lnTo>
                  <a:pt x="316" y="165"/>
                </a:lnTo>
                <a:lnTo>
                  <a:pt x="316" y="165"/>
                </a:lnTo>
                <a:lnTo>
                  <a:pt x="308" y="164"/>
                </a:lnTo>
                <a:lnTo>
                  <a:pt x="299" y="162"/>
                </a:lnTo>
                <a:lnTo>
                  <a:pt x="299" y="162"/>
                </a:lnTo>
                <a:lnTo>
                  <a:pt x="299" y="165"/>
                </a:lnTo>
                <a:lnTo>
                  <a:pt x="299" y="165"/>
                </a:lnTo>
                <a:close/>
                <a:moveTo>
                  <a:pt x="140" y="189"/>
                </a:moveTo>
                <a:lnTo>
                  <a:pt x="140" y="189"/>
                </a:lnTo>
                <a:lnTo>
                  <a:pt x="142" y="189"/>
                </a:lnTo>
                <a:lnTo>
                  <a:pt x="142" y="189"/>
                </a:lnTo>
                <a:lnTo>
                  <a:pt x="143" y="189"/>
                </a:lnTo>
                <a:lnTo>
                  <a:pt x="143" y="189"/>
                </a:lnTo>
                <a:lnTo>
                  <a:pt x="152" y="192"/>
                </a:lnTo>
                <a:lnTo>
                  <a:pt x="159" y="195"/>
                </a:lnTo>
                <a:lnTo>
                  <a:pt x="159" y="195"/>
                </a:lnTo>
                <a:lnTo>
                  <a:pt x="177" y="208"/>
                </a:lnTo>
                <a:lnTo>
                  <a:pt x="177" y="208"/>
                </a:lnTo>
                <a:lnTo>
                  <a:pt x="177" y="208"/>
                </a:lnTo>
                <a:lnTo>
                  <a:pt x="177" y="208"/>
                </a:lnTo>
                <a:lnTo>
                  <a:pt x="183" y="215"/>
                </a:lnTo>
                <a:lnTo>
                  <a:pt x="187" y="225"/>
                </a:lnTo>
                <a:lnTo>
                  <a:pt x="187" y="225"/>
                </a:lnTo>
                <a:lnTo>
                  <a:pt x="189" y="229"/>
                </a:lnTo>
                <a:lnTo>
                  <a:pt x="189" y="229"/>
                </a:lnTo>
                <a:lnTo>
                  <a:pt x="187" y="219"/>
                </a:lnTo>
                <a:lnTo>
                  <a:pt x="184" y="212"/>
                </a:lnTo>
                <a:lnTo>
                  <a:pt x="184" y="212"/>
                </a:lnTo>
                <a:lnTo>
                  <a:pt x="180" y="205"/>
                </a:lnTo>
                <a:lnTo>
                  <a:pt x="180" y="205"/>
                </a:lnTo>
                <a:lnTo>
                  <a:pt x="176" y="200"/>
                </a:lnTo>
                <a:lnTo>
                  <a:pt x="170" y="196"/>
                </a:lnTo>
                <a:lnTo>
                  <a:pt x="170" y="196"/>
                </a:lnTo>
                <a:lnTo>
                  <a:pt x="163" y="193"/>
                </a:lnTo>
                <a:lnTo>
                  <a:pt x="156" y="191"/>
                </a:lnTo>
                <a:lnTo>
                  <a:pt x="149" y="189"/>
                </a:lnTo>
                <a:lnTo>
                  <a:pt x="140" y="189"/>
                </a:lnTo>
                <a:lnTo>
                  <a:pt x="140" y="189"/>
                </a:lnTo>
                <a:close/>
                <a:moveTo>
                  <a:pt x="34" y="179"/>
                </a:moveTo>
                <a:lnTo>
                  <a:pt x="34" y="179"/>
                </a:lnTo>
                <a:lnTo>
                  <a:pt x="21" y="175"/>
                </a:lnTo>
                <a:lnTo>
                  <a:pt x="21" y="175"/>
                </a:lnTo>
                <a:lnTo>
                  <a:pt x="22" y="176"/>
                </a:lnTo>
                <a:lnTo>
                  <a:pt x="22" y="176"/>
                </a:lnTo>
                <a:lnTo>
                  <a:pt x="24" y="178"/>
                </a:lnTo>
                <a:lnTo>
                  <a:pt x="24" y="178"/>
                </a:lnTo>
                <a:lnTo>
                  <a:pt x="24" y="179"/>
                </a:lnTo>
                <a:lnTo>
                  <a:pt x="24" y="179"/>
                </a:lnTo>
                <a:lnTo>
                  <a:pt x="24" y="182"/>
                </a:lnTo>
                <a:lnTo>
                  <a:pt x="24" y="182"/>
                </a:lnTo>
                <a:lnTo>
                  <a:pt x="25" y="206"/>
                </a:lnTo>
                <a:lnTo>
                  <a:pt x="25" y="206"/>
                </a:lnTo>
                <a:lnTo>
                  <a:pt x="25" y="208"/>
                </a:lnTo>
                <a:lnTo>
                  <a:pt x="25" y="208"/>
                </a:lnTo>
                <a:lnTo>
                  <a:pt x="25" y="209"/>
                </a:lnTo>
                <a:lnTo>
                  <a:pt x="25" y="209"/>
                </a:lnTo>
                <a:lnTo>
                  <a:pt x="34" y="179"/>
                </a:lnTo>
                <a:lnTo>
                  <a:pt x="34" y="179"/>
                </a:lnTo>
                <a:close/>
                <a:moveTo>
                  <a:pt x="179" y="16"/>
                </a:moveTo>
                <a:lnTo>
                  <a:pt x="179" y="16"/>
                </a:lnTo>
                <a:lnTo>
                  <a:pt x="181" y="13"/>
                </a:lnTo>
                <a:lnTo>
                  <a:pt x="181" y="13"/>
                </a:lnTo>
                <a:lnTo>
                  <a:pt x="184" y="10"/>
                </a:lnTo>
                <a:lnTo>
                  <a:pt x="184" y="10"/>
                </a:lnTo>
                <a:lnTo>
                  <a:pt x="186" y="9"/>
                </a:lnTo>
                <a:lnTo>
                  <a:pt x="187" y="9"/>
                </a:lnTo>
                <a:lnTo>
                  <a:pt x="187" y="9"/>
                </a:lnTo>
                <a:lnTo>
                  <a:pt x="187" y="10"/>
                </a:lnTo>
                <a:lnTo>
                  <a:pt x="187" y="11"/>
                </a:lnTo>
                <a:lnTo>
                  <a:pt x="187" y="11"/>
                </a:lnTo>
                <a:lnTo>
                  <a:pt x="187" y="14"/>
                </a:lnTo>
                <a:lnTo>
                  <a:pt x="187" y="14"/>
                </a:lnTo>
                <a:lnTo>
                  <a:pt x="187" y="17"/>
                </a:lnTo>
                <a:lnTo>
                  <a:pt x="187" y="17"/>
                </a:lnTo>
                <a:lnTo>
                  <a:pt x="189" y="21"/>
                </a:lnTo>
                <a:lnTo>
                  <a:pt x="189" y="21"/>
                </a:lnTo>
                <a:lnTo>
                  <a:pt x="201" y="7"/>
                </a:lnTo>
                <a:lnTo>
                  <a:pt x="201" y="7"/>
                </a:lnTo>
                <a:lnTo>
                  <a:pt x="187" y="7"/>
                </a:lnTo>
                <a:lnTo>
                  <a:pt x="172" y="7"/>
                </a:lnTo>
                <a:lnTo>
                  <a:pt x="172" y="7"/>
                </a:lnTo>
                <a:lnTo>
                  <a:pt x="173" y="9"/>
                </a:lnTo>
                <a:lnTo>
                  <a:pt x="173" y="9"/>
                </a:lnTo>
                <a:lnTo>
                  <a:pt x="174" y="9"/>
                </a:lnTo>
                <a:lnTo>
                  <a:pt x="176" y="10"/>
                </a:lnTo>
                <a:lnTo>
                  <a:pt x="176" y="10"/>
                </a:lnTo>
                <a:lnTo>
                  <a:pt x="176" y="10"/>
                </a:lnTo>
                <a:lnTo>
                  <a:pt x="176" y="10"/>
                </a:lnTo>
                <a:lnTo>
                  <a:pt x="179" y="13"/>
                </a:lnTo>
                <a:lnTo>
                  <a:pt x="179" y="13"/>
                </a:lnTo>
                <a:lnTo>
                  <a:pt x="179" y="16"/>
                </a:lnTo>
                <a:lnTo>
                  <a:pt x="179" y="16"/>
                </a:lnTo>
                <a:close/>
                <a:moveTo>
                  <a:pt x="62" y="37"/>
                </a:moveTo>
                <a:lnTo>
                  <a:pt x="62" y="37"/>
                </a:lnTo>
                <a:lnTo>
                  <a:pt x="62" y="37"/>
                </a:lnTo>
                <a:lnTo>
                  <a:pt x="62" y="37"/>
                </a:lnTo>
                <a:lnTo>
                  <a:pt x="64" y="34"/>
                </a:lnTo>
                <a:lnTo>
                  <a:pt x="64" y="34"/>
                </a:lnTo>
                <a:lnTo>
                  <a:pt x="78" y="16"/>
                </a:lnTo>
                <a:lnTo>
                  <a:pt x="78" y="16"/>
                </a:lnTo>
                <a:lnTo>
                  <a:pt x="79" y="13"/>
                </a:lnTo>
                <a:lnTo>
                  <a:pt x="79" y="13"/>
                </a:lnTo>
                <a:lnTo>
                  <a:pt x="81" y="11"/>
                </a:lnTo>
                <a:lnTo>
                  <a:pt x="82" y="11"/>
                </a:lnTo>
                <a:lnTo>
                  <a:pt x="82" y="11"/>
                </a:lnTo>
                <a:lnTo>
                  <a:pt x="83" y="13"/>
                </a:lnTo>
                <a:lnTo>
                  <a:pt x="83" y="14"/>
                </a:lnTo>
                <a:lnTo>
                  <a:pt x="83" y="14"/>
                </a:lnTo>
                <a:lnTo>
                  <a:pt x="83" y="16"/>
                </a:lnTo>
                <a:lnTo>
                  <a:pt x="83" y="16"/>
                </a:lnTo>
                <a:lnTo>
                  <a:pt x="81" y="23"/>
                </a:lnTo>
                <a:lnTo>
                  <a:pt x="81" y="23"/>
                </a:lnTo>
                <a:lnTo>
                  <a:pt x="72" y="44"/>
                </a:lnTo>
                <a:lnTo>
                  <a:pt x="72" y="44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2" y="46"/>
                </a:lnTo>
                <a:lnTo>
                  <a:pt x="79" y="37"/>
                </a:lnTo>
                <a:lnTo>
                  <a:pt x="79" y="37"/>
                </a:lnTo>
                <a:lnTo>
                  <a:pt x="81" y="36"/>
                </a:lnTo>
                <a:lnTo>
                  <a:pt x="81" y="36"/>
                </a:lnTo>
                <a:lnTo>
                  <a:pt x="79" y="34"/>
                </a:lnTo>
                <a:lnTo>
                  <a:pt x="79" y="34"/>
                </a:lnTo>
                <a:lnTo>
                  <a:pt x="79" y="33"/>
                </a:lnTo>
                <a:lnTo>
                  <a:pt x="79" y="33"/>
                </a:lnTo>
                <a:lnTo>
                  <a:pt x="81" y="30"/>
                </a:lnTo>
                <a:lnTo>
                  <a:pt x="81" y="30"/>
                </a:lnTo>
                <a:lnTo>
                  <a:pt x="81" y="30"/>
                </a:lnTo>
                <a:lnTo>
                  <a:pt x="81" y="30"/>
                </a:lnTo>
                <a:lnTo>
                  <a:pt x="85" y="16"/>
                </a:lnTo>
                <a:lnTo>
                  <a:pt x="85" y="16"/>
                </a:lnTo>
                <a:lnTo>
                  <a:pt x="86" y="9"/>
                </a:lnTo>
                <a:lnTo>
                  <a:pt x="86" y="9"/>
                </a:lnTo>
                <a:lnTo>
                  <a:pt x="75" y="11"/>
                </a:lnTo>
                <a:lnTo>
                  <a:pt x="75" y="11"/>
                </a:lnTo>
                <a:lnTo>
                  <a:pt x="62" y="37"/>
                </a:lnTo>
                <a:lnTo>
                  <a:pt x="62" y="37"/>
                </a:lnTo>
                <a:close/>
                <a:moveTo>
                  <a:pt x="278" y="162"/>
                </a:moveTo>
                <a:lnTo>
                  <a:pt x="278" y="162"/>
                </a:lnTo>
                <a:lnTo>
                  <a:pt x="278" y="156"/>
                </a:lnTo>
                <a:lnTo>
                  <a:pt x="278" y="156"/>
                </a:lnTo>
                <a:lnTo>
                  <a:pt x="274" y="156"/>
                </a:lnTo>
                <a:lnTo>
                  <a:pt x="271" y="158"/>
                </a:lnTo>
                <a:lnTo>
                  <a:pt x="271" y="158"/>
                </a:lnTo>
                <a:lnTo>
                  <a:pt x="270" y="159"/>
                </a:lnTo>
                <a:lnTo>
                  <a:pt x="270" y="159"/>
                </a:lnTo>
                <a:lnTo>
                  <a:pt x="267" y="164"/>
                </a:lnTo>
                <a:lnTo>
                  <a:pt x="267" y="164"/>
                </a:lnTo>
                <a:lnTo>
                  <a:pt x="265" y="165"/>
                </a:lnTo>
                <a:lnTo>
                  <a:pt x="262" y="164"/>
                </a:lnTo>
                <a:lnTo>
                  <a:pt x="262" y="164"/>
                </a:lnTo>
                <a:lnTo>
                  <a:pt x="262" y="164"/>
                </a:lnTo>
                <a:lnTo>
                  <a:pt x="262" y="164"/>
                </a:lnTo>
                <a:lnTo>
                  <a:pt x="260" y="168"/>
                </a:lnTo>
                <a:lnTo>
                  <a:pt x="258" y="172"/>
                </a:lnTo>
                <a:lnTo>
                  <a:pt x="258" y="172"/>
                </a:lnTo>
                <a:lnTo>
                  <a:pt x="257" y="182"/>
                </a:lnTo>
                <a:lnTo>
                  <a:pt x="257" y="182"/>
                </a:lnTo>
                <a:lnTo>
                  <a:pt x="255" y="182"/>
                </a:lnTo>
                <a:lnTo>
                  <a:pt x="255" y="182"/>
                </a:lnTo>
                <a:lnTo>
                  <a:pt x="257" y="182"/>
                </a:lnTo>
                <a:lnTo>
                  <a:pt x="257" y="182"/>
                </a:lnTo>
                <a:lnTo>
                  <a:pt x="257" y="181"/>
                </a:lnTo>
                <a:lnTo>
                  <a:pt x="257" y="181"/>
                </a:lnTo>
                <a:lnTo>
                  <a:pt x="261" y="175"/>
                </a:lnTo>
                <a:lnTo>
                  <a:pt x="267" y="169"/>
                </a:lnTo>
                <a:lnTo>
                  <a:pt x="267" y="169"/>
                </a:lnTo>
                <a:lnTo>
                  <a:pt x="268" y="169"/>
                </a:lnTo>
                <a:lnTo>
                  <a:pt x="268" y="169"/>
                </a:lnTo>
                <a:lnTo>
                  <a:pt x="272" y="165"/>
                </a:lnTo>
                <a:lnTo>
                  <a:pt x="278" y="162"/>
                </a:lnTo>
                <a:lnTo>
                  <a:pt x="278" y="162"/>
                </a:lnTo>
                <a:close/>
                <a:moveTo>
                  <a:pt x="119" y="112"/>
                </a:moveTo>
                <a:lnTo>
                  <a:pt x="119" y="112"/>
                </a:lnTo>
                <a:lnTo>
                  <a:pt x="122" y="110"/>
                </a:lnTo>
                <a:lnTo>
                  <a:pt x="125" y="110"/>
                </a:lnTo>
                <a:lnTo>
                  <a:pt x="125" y="110"/>
                </a:lnTo>
                <a:lnTo>
                  <a:pt x="126" y="110"/>
                </a:lnTo>
                <a:lnTo>
                  <a:pt x="129" y="112"/>
                </a:lnTo>
                <a:lnTo>
                  <a:pt x="129" y="112"/>
                </a:lnTo>
                <a:lnTo>
                  <a:pt x="133" y="100"/>
                </a:lnTo>
                <a:lnTo>
                  <a:pt x="137" y="88"/>
                </a:lnTo>
                <a:lnTo>
                  <a:pt x="137" y="88"/>
                </a:lnTo>
                <a:lnTo>
                  <a:pt x="136" y="90"/>
                </a:lnTo>
                <a:lnTo>
                  <a:pt x="136" y="90"/>
                </a:lnTo>
                <a:lnTo>
                  <a:pt x="126" y="100"/>
                </a:lnTo>
                <a:lnTo>
                  <a:pt x="126" y="100"/>
                </a:lnTo>
                <a:lnTo>
                  <a:pt x="119" y="108"/>
                </a:lnTo>
                <a:lnTo>
                  <a:pt x="119" y="108"/>
                </a:lnTo>
                <a:lnTo>
                  <a:pt x="119" y="110"/>
                </a:lnTo>
                <a:lnTo>
                  <a:pt x="119" y="110"/>
                </a:lnTo>
                <a:lnTo>
                  <a:pt x="119" y="112"/>
                </a:lnTo>
                <a:lnTo>
                  <a:pt x="119" y="112"/>
                </a:lnTo>
                <a:close/>
                <a:moveTo>
                  <a:pt x="65" y="216"/>
                </a:moveTo>
                <a:lnTo>
                  <a:pt x="65" y="216"/>
                </a:lnTo>
                <a:lnTo>
                  <a:pt x="64" y="216"/>
                </a:lnTo>
                <a:lnTo>
                  <a:pt x="64" y="216"/>
                </a:lnTo>
                <a:lnTo>
                  <a:pt x="61" y="247"/>
                </a:lnTo>
                <a:lnTo>
                  <a:pt x="61" y="247"/>
                </a:lnTo>
                <a:lnTo>
                  <a:pt x="69" y="249"/>
                </a:lnTo>
                <a:lnTo>
                  <a:pt x="69" y="249"/>
                </a:lnTo>
                <a:lnTo>
                  <a:pt x="65" y="216"/>
                </a:lnTo>
                <a:lnTo>
                  <a:pt x="65" y="216"/>
                </a:lnTo>
                <a:close/>
                <a:moveTo>
                  <a:pt x="230" y="220"/>
                </a:moveTo>
                <a:lnTo>
                  <a:pt x="230" y="220"/>
                </a:lnTo>
                <a:lnTo>
                  <a:pt x="218" y="233"/>
                </a:lnTo>
                <a:lnTo>
                  <a:pt x="206" y="250"/>
                </a:lnTo>
                <a:lnTo>
                  <a:pt x="206" y="250"/>
                </a:lnTo>
                <a:lnTo>
                  <a:pt x="206" y="250"/>
                </a:lnTo>
                <a:lnTo>
                  <a:pt x="206" y="250"/>
                </a:lnTo>
                <a:lnTo>
                  <a:pt x="208" y="250"/>
                </a:lnTo>
                <a:lnTo>
                  <a:pt x="210" y="250"/>
                </a:lnTo>
                <a:lnTo>
                  <a:pt x="211" y="252"/>
                </a:lnTo>
                <a:lnTo>
                  <a:pt x="211" y="252"/>
                </a:lnTo>
                <a:lnTo>
                  <a:pt x="221" y="236"/>
                </a:lnTo>
                <a:lnTo>
                  <a:pt x="230" y="220"/>
                </a:lnTo>
                <a:lnTo>
                  <a:pt x="230" y="220"/>
                </a:lnTo>
                <a:close/>
                <a:moveTo>
                  <a:pt x="210" y="19"/>
                </a:moveTo>
                <a:lnTo>
                  <a:pt x="210" y="19"/>
                </a:lnTo>
                <a:lnTo>
                  <a:pt x="210" y="19"/>
                </a:lnTo>
                <a:lnTo>
                  <a:pt x="210" y="19"/>
                </a:lnTo>
                <a:lnTo>
                  <a:pt x="208" y="20"/>
                </a:lnTo>
                <a:lnTo>
                  <a:pt x="208" y="20"/>
                </a:lnTo>
                <a:lnTo>
                  <a:pt x="200" y="30"/>
                </a:lnTo>
                <a:lnTo>
                  <a:pt x="200" y="30"/>
                </a:lnTo>
                <a:lnTo>
                  <a:pt x="194" y="36"/>
                </a:lnTo>
                <a:lnTo>
                  <a:pt x="194" y="36"/>
                </a:lnTo>
                <a:lnTo>
                  <a:pt x="193" y="37"/>
                </a:lnTo>
                <a:lnTo>
                  <a:pt x="190" y="36"/>
                </a:lnTo>
                <a:lnTo>
                  <a:pt x="190" y="36"/>
                </a:lnTo>
                <a:lnTo>
                  <a:pt x="189" y="37"/>
                </a:lnTo>
                <a:lnTo>
                  <a:pt x="189" y="40"/>
                </a:lnTo>
                <a:lnTo>
                  <a:pt x="189" y="40"/>
                </a:lnTo>
                <a:lnTo>
                  <a:pt x="189" y="48"/>
                </a:lnTo>
                <a:lnTo>
                  <a:pt x="189" y="48"/>
                </a:lnTo>
                <a:lnTo>
                  <a:pt x="189" y="48"/>
                </a:lnTo>
                <a:lnTo>
                  <a:pt x="189" y="48"/>
                </a:lnTo>
                <a:lnTo>
                  <a:pt x="190" y="48"/>
                </a:lnTo>
                <a:lnTo>
                  <a:pt x="190" y="48"/>
                </a:lnTo>
                <a:lnTo>
                  <a:pt x="200" y="37"/>
                </a:lnTo>
                <a:lnTo>
                  <a:pt x="200" y="37"/>
                </a:lnTo>
                <a:lnTo>
                  <a:pt x="201" y="36"/>
                </a:lnTo>
                <a:lnTo>
                  <a:pt x="201" y="36"/>
                </a:lnTo>
                <a:lnTo>
                  <a:pt x="208" y="20"/>
                </a:lnTo>
                <a:lnTo>
                  <a:pt x="208" y="20"/>
                </a:lnTo>
                <a:lnTo>
                  <a:pt x="210" y="19"/>
                </a:lnTo>
                <a:lnTo>
                  <a:pt x="210" y="19"/>
                </a:lnTo>
                <a:close/>
                <a:moveTo>
                  <a:pt x="32" y="41"/>
                </a:moveTo>
                <a:lnTo>
                  <a:pt x="32" y="41"/>
                </a:lnTo>
                <a:lnTo>
                  <a:pt x="34" y="41"/>
                </a:lnTo>
                <a:lnTo>
                  <a:pt x="34" y="41"/>
                </a:lnTo>
                <a:lnTo>
                  <a:pt x="51" y="14"/>
                </a:lnTo>
                <a:lnTo>
                  <a:pt x="51" y="14"/>
                </a:lnTo>
                <a:lnTo>
                  <a:pt x="41" y="14"/>
                </a:lnTo>
                <a:lnTo>
                  <a:pt x="41" y="14"/>
                </a:lnTo>
                <a:lnTo>
                  <a:pt x="39" y="21"/>
                </a:lnTo>
                <a:lnTo>
                  <a:pt x="39" y="21"/>
                </a:lnTo>
                <a:lnTo>
                  <a:pt x="34" y="38"/>
                </a:lnTo>
                <a:lnTo>
                  <a:pt x="34" y="38"/>
                </a:lnTo>
                <a:lnTo>
                  <a:pt x="32" y="41"/>
                </a:lnTo>
                <a:lnTo>
                  <a:pt x="32" y="41"/>
                </a:lnTo>
                <a:close/>
                <a:moveTo>
                  <a:pt x="54" y="266"/>
                </a:moveTo>
                <a:lnTo>
                  <a:pt x="54" y="266"/>
                </a:lnTo>
                <a:lnTo>
                  <a:pt x="56" y="266"/>
                </a:lnTo>
                <a:lnTo>
                  <a:pt x="56" y="266"/>
                </a:lnTo>
                <a:lnTo>
                  <a:pt x="79" y="266"/>
                </a:lnTo>
                <a:lnTo>
                  <a:pt x="79" y="266"/>
                </a:lnTo>
                <a:lnTo>
                  <a:pt x="92" y="266"/>
                </a:lnTo>
                <a:lnTo>
                  <a:pt x="92" y="266"/>
                </a:lnTo>
                <a:lnTo>
                  <a:pt x="93" y="264"/>
                </a:lnTo>
                <a:lnTo>
                  <a:pt x="93" y="264"/>
                </a:lnTo>
                <a:lnTo>
                  <a:pt x="92" y="263"/>
                </a:lnTo>
                <a:lnTo>
                  <a:pt x="92" y="263"/>
                </a:lnTo>
                <a:lnTo>
                  <a:pt x="54" y="263"/>
                </a:lnTo>
                <a:lnTo>
                  <a:pt x="54" y="263"/>
                </a:lnTo>
                <a:lnTo>
                  <a:pt x="54" y="266"/>
                </a:lnTo>
                <a:lnTo>
                  <a:pt x="54" y="266"/>
                </a:lnTo>
                <a:close/>
                <a:moveTo>
                  <a:pt x="294" y="122"/>
                </a:moveTo>
                <a:lnTo>
                  <a:pt x="294" y="122"/>
                </a:lnTo>
                <a:lnTo>
                  <a:pt x="294" y="122"/>
                </a:lnTo>
                <a:lnTo>
                  <a:pt x="294" y="122"/>
                </a:lnTo>
                <a:lnTo>
                  <a:pt x="284" y="155"/>
                </a:lnTo>
                <a:lnTo>
                  <a:pt x="284" y="155"/>
                </a:lnTo>
                <a:lnTo>
                  <a:pt x="291" y="158"/>
                </a:lnTo>
                <a:lnTo>
                  <a:pt x="291" y="158"/>
                </a:lnTo>
                <a:lnTo>
                  <a:pt x="294" y="122"/>
                </a:lnTo>
                <a:lnTo>
                  <a:pt x="294" y="122"/>
                </a:lnTo>
                <a:close/>
                <a:moveTo>
                  <a:pt x="361" y="159"/>
                </a:moveTo>
                <a:lnTo>
                  <a:pt x="361" y="159"/>
                </a:lnTo>
                <a:lnTo>
                  <a:pt x="361" y="159"/>
                </a:lnTo>
                <a:lnTo>
                  <a:pt x="361" y="159"/>
                </a:lnTo>
                <a:lnTo>
                  <a:pt x="353" y="164"/>
                </a:lnTo>
                <a:lnTo>
                  <a:pt x="353" y="164"/>
                </a:lnTo>
                <a:lnTo>
                  <a:pt x="352" y="165"/>
                </a:lnTo>
                <a:lnTo>
                  <a:pt x="352" y="165"/>
                </a:lnTo>
                <a:lnTo>
                  <a:pt x="349" y="173"/>
                </a:lnTo>
                <a:lnTo>
                  <a:pt x="349" y="173"/>
                </a:lnTo>
                <a:lnTo>
                  <a:pt x="351" y="175"/>
                </a:lnTo>
                <a:lnTo>
                  <a:pt x="351" y="175"/>
                </a:lnTo>
                <a:lnTo>
                  <a:pt x="351" y="176"/>
                </a:lnTo>
                <a:lnTo>
                  <a:pt x="349" y="178"/>
                </a:lnTo>
                <a:lnTo>
                  <a:pt x="349" y="178"/>
                </a:lnTo>
                <a:lnTo>
                  <a:pt x="349" y="179"/>
                </a:lnTo>
                <a:lnTo>
                  <a:pt x="349" y="179"/>
                </a:lnTo>
                <a:lnTo>
                  <a:pt x="348" y="179"/>
                </a:lnTo>
                <a:lnTo>
                  <a:pt x="348" y="179"/>
                </a:lnTo>
                <a:lnTo>
                  <a:pt x="351" y="182"/>
                </a:lnTo>
                <a:lnTo>
                  <a:pt x="351" y="182"/>
                </a:lnTo>
                <a:lnTo>
                  <a:pt x="352" y="181"/>
                </a:lnTo>
                <a:lnTo>
                  <a:pt x="352" y="181"/>
                </a:lnTo>
                <a:lnTo>
                  <a:pt x="358" y="173"/>
                </a:lnTo>
                <a:lnTo>
                  <a:pt x="358" y="173"/>
                </a:lnTo>
                <a:lnTo>
                  <a:pt x="359" y="172"/>
                </a:lnTo>
                <a:lnTo>
                  <a:pt x="359" y="171"/>
                </a:lnTo>
                <a:lnTo>
                  <a:pt x="359" y="171"/>
                </a:lnTo>
                <a:lnTo>
                  <a:pt x="359" y="169"/>
                </a:lnTo>
                <a:lnTo>
                  <a:pt x="359" y="169"/>
                </a:lnTo>
                <a:lnTo>
                  <a:pt x="361" y="166"/>
                </a:lnTo>
                <a:lnTo>
                  <a:pt x="361" y="164"/>
                </a:lnTo>
                <a:lnTo>
                  <a:pt x="361" y="164"/>
                </a:lnTo>
                <a:lnTo>
                  <a:pt x="361" y="159"/>
                </a:lnTo>
                <a:lnTo>
                  <a:pt x="361" y="159"/>
                </a:lnTo>
                <a:close/>
                <a:moveTo>
                  <a:pt x="284" y="114"/>
                </a:moveTo>
                <a:lnTo>
                  <a:pt x="284" y="114"/>
                </a:lnTo>
                <a:lnTo>
                  <a:pt x="281" y="114"/>
                </a:lnTo>
                <a:lnTo>
                  <a:pt x="281" y="114"/>
                </a:lnTo>
                <a:lnTo>
                  <a:pt x="275" y="112"/>
                </a:lnTo>
                <a:lnTo>
                  <a:pt x="271" y="111"/>
                </a:lnTo>
                <a:lnTo>
                  <a:pt x="271" y="111"/>
                </a:lnTo>
                <a:lnTo>
                  <a:pt x="264" y="107"/>
                </a:lnTo>
                <a:lnTo>
                  <a:pt x="257" y="101"/>
                </a:lnTo>
                <a:lnTo>
                  <a:pt x="257" y="101"/>
                </a:lnTo>
                <a:lnTo>
                  <a:pt x="255" y="100"/>
                </a:lnTo>
                <a:lnTo>
                  <a:pt x="255" y="100"/>
                </a:lnTo>
                <a:lnTo>
                  <a:pt x="254" y="100"/>
                </a:lnTo>
                <a:lnTo>
                  <a:pt x="254" y="100"/>
                </a:lnTo>
                <a:lnTo>
                  <a:pt x="254" y="98"/>
                </a:lnTo>
                <a:lnTo>
                  <a:pt x="254" y="98"/>
                </a:lnTo>
                <a:lnTo>
                  <a:pt x="253" y="95"/>
                </a:lnTo>
                <a:lnTo>
                  <a:pt x="253" y="94"/>
                </a:lnTo>
                <a:lnTo>
                  <a:pt x="253" y="94"/>
                </a:lnTo>
                <a:lnTo>
                  <a:pt x="247" y="87"/>
                </a:lnTo>
                <a:lnTo>
                  <a:pt x="244" y="78"/>
                </a:lnTo>
                <a:lnTo>
                  <a:pt x="244" y="78"/>
                </a:lnTo>
                <a:lnTo>
                  <a:pt x="244" y="73"/>
                </a:lnTo>
                <a:lnTo>
                  <a:pt x="244" y="73"/>
                </a:lnTo>
                <a:lnTo>
                  <a:pt x="245" y="57"/>
                </a:lnTo>
                <a:lnTo>
                  <a:pt x="247" y="41"/>
                </a:lnTo>
                <a:lnTo>
                  <a:pt x="247" y="41"/>
                </a:lnTo>
                <a:lnTo>
                  <a:pt x="247" y="38"/>
                </a:lnTo>
                <a:lnTo>
                  <a:pt x="247" y="38"/>
                </a:lnTo>
                <a:lnTo>
                  <a:pt x="247" y="38"/>
                </a:lnTo>
                <a:lnTo>
                  <a:pt x="247" y="38"/>
                </a:lnTo>
                <a:lnTo>
                  <a:pt x="247" y="41"/>
                </a:lnTo>
                <a:lnTo>
                  <a:pt x="247" y="41"/>
                </a:lnTo>
                <a:lnTo>
                  <a:pt x="245" y="46"/>
                </a:lnTo>
                <a:lnTo>
                  <a:pt x="245" y="50"/>
                </a:lnTo>
                <a:lnTo>
                  <a:pt x="245" y="50"/>
                </a:lnTo>
                <a:lnTo>
                  <a:pt x="245" y="51"/>
                </a:lnTo>
                <a:lnTo>
                  <a:pt x="245" y="51"/>
                </a:lnTo>
                <a:lnTo>
                  <a:pt x="244" y="54"/>
                </a:lnTo>
                <a:lnTo>
                  <a:pt x="244" y="54"/>
                </a:lnTo>
                <a:lnTo>
                  <a:pt x="243" y="64"/>
                </a:lnTo>
                <a:lnTo>
                  <a:pt x="243" y="74"/>
                </a:lnTo>
                <a:lnTo>
                  <a:pt x="243" y="74"/>
                </a:lnTo>
                <a:lnTo>
                  <a:pt x="244" y="81"/>
                </a:lnTo>
                <a:lnTo>
                  <a:pt x="245" y="88"/>
                </a:lnTo>
                <a:lnTo>
                  <a:pt x="245" y="88"/>
                </a:lnTo>
                <a:lnTo>
                  <a:pt x="248" y="94"/>
                </a:lnTo>
                <a:lnTo>
                  <a:pt x="253" y="98"/>
                </a:lnTo>
                <a:lnTo>
                  <a:pt x="261" y="108"/>
                </a:lnTo>
                <a:lnTo>
                  <a:pt x="261" y="108"/>
                </a:lnTo>
                <a:lnTo>
                  <a:pt x="267" y="111"/>
                </a:lnTo>
                <a:lnTo>
                  <a:pt x="271" y="112"/>
                </a:lnTo>
                <a:lnTo>
                  <a:pt x="271" y="112"/>
                </a:lnTo>
                <a:lnTo>
                  <a:pt x="277" y="114"/>
                </a:lnTo>
                <a:lnTo>
                  <a:pt x="284" y="114"/>
                </a:lnTo>
                <a:lnTo>
                  <a:pt x="284" y="114"/>
                </a:lnTo>
                <a:close/>
                <a:moveTo>
                  <a:pt x="220" y="70"/>
                </a:moveTo>
                <a:lnTo>
                  <a:pt x="220" y="70"/>
                </a:lnTo>
                <a:lnTo>
                  <a:pt x="206" y="90"/>
                </a:lnTo>
                <a:lnTo>
                  <a:pt x="206" y="90"/>
                </a:lnTo>
                <a:lnTo>
                  <a:pt x="208" y="87"/>
                </a:lnTo>
                <a:lnTo>
                  <a:pt x="208" y="87"/>
                </a:lnTo>
                <a:lnTo>
                  <a:pt x="217" y="80"/>
                </a:lnTo>
                <a:lnTo>
                  <a:pt x="217" y="80"/>
                </a:lnTo>
                <a:lnTo>
                  <a:pt x="218" y="80"/>
                </a:lnTo>
                <a:lnTo>
                  <a:pt x="220" y="78"/>
                </a:lnTo>
                <a:lnTo>
                  <a:pt x="221" y="80"/>
                </a:lnTo>
                <a:lnTo>
                  <a:pt x="223" y="81"/>
                </a:lnTo>
                <a:lnTo>
                  <a:pt x="223" y="81"/>
                </a:lnTo>
                <a:lnTo>
                  <a:pt x="223" y="81"/>
                </a:lnTo>
                <a:lnTo>
                  <a:pt x="223" y="81"/>
                </a:lnTo>
                <a:lnTo>
                  <a:pt x="226" y="77"/>
                </a:lnTo>
                <a:lnTo>
                  <a:pt x="226" y="77"/>
                </a:lnTo>
                <a:lnTo>
                  <a:pt x="227" y="75"/>
                </a:lnTo>
                <a:lnTo>
                  <a:pt x="227" y="75"/>
                </a:lnTo>
                <a:lnTo>
                  <a:pt x="227" y="68"/>
                </a:lnTo>
                <a:lnTo>
                  <a:pt x="227" y="68"/>
                </a:lnTo>
                <a:lnTo>
                  <a:pt x="227" y="68"/>
                </a:lnTo>
                <a:lnTo>
                  <a:pt x="227" y="68"/>
                </a:lnTo>
                <a:lnTo>
                  <a:pt x="223" y="71"/>
                </a:lnTo>
                <a:lnTo>
                  <a:pt x="223" y="71"/>
                </a:lnTo>
                <a:lnTo>
                  <a:pt x="221" y="71"/>
                </a:lnTo>
                <a:lnTo>
                  <a:pt x="220" y="70"/>
                </a:lnTo>
                <a:lnTo>
                  <a:pt x="220" y="70"/>
                </a:lnTo>
                <a:close/>
                <a:moveTo>
                  <a:pt x="46" y="38"/>
                </a:moveTo>
                <a:lnTo>
                  <a:pt x="46" y="38"/>
                </a:lnTo>
                <a:lnTo>
                  <a:pt x="66" y="13"/>
                </a:lnTo>
                <a:lnTo>
                  <a:pt x="66" y="13"/>
                </a:lnTo>
                <a:lnTo>
                  <a:pt x="56" y="14"/>
                </a:lnTo>
                <a:lnTo>
                  <a:pt x="56" y="14"/>
                </a:lnTo>
                <a:lnTo>
                  <a:pt x="52" y="2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73" y="74"/>
                </a:moveTo>
                <a:lnTo>
                  <a:pt x="73" y="74"/>
                </a:lnTo>
                <a:lnTo>
                  <a:pt x="71" y="74"/>
                </a:lnTo>
                <a:lnTo>
                  <a:pt x="71" y="74"/>
                </a:lnTo>
                <a:lnTo>
                  <a:pt x="69" y="74"/>
                </a:lnTo>
                <a:lnTo>
                  <a:pt x="68" y="75"/>
                </a:lnTo>
                <a:lnTo>
                  <a:pt x="68" y="75"/>
                </a:lnTo>
                <a:lnTo>
                  <a:pt x="59" y="84"/>
                </a:lnTo>
                <a:lnTo>
                  <a:pt x="59" y="84"/>
                </a:lnTo>
                <a:lnTo>
                  <a:pt x="58" y="84"/>
                </a:lnTo>
                <a:lnTo>
                  <a:pt x="58" y="84"/>
                </a:lnTo>
                <a:lnTo>
                  <a:pt x="64" y="87"/>
                </a:lnTo>
                <a:lnTo>
                  <a:pt x="71" y="88"/>
                </a:lnTo>
                <a:lnTo>
                  <a:pt x="71" y="88"/>
                </a:lnTo>
                <a:lnTo>
                  <a:pt x="69" y="87"/>
                </a:lnTo>
                <a:lnTo>
                  <a:pt x="68" y="85"/>
                </a:lnTo>
                <a:lnTo>
                  <a:pt x="68" y="85"/>
                </a:lnTo>
                <a:lnTo>
                  <a:pt x="69" y="84"/>
                </a:lnTo>
                <a:lnTo>
                  <a:pt x="71" y="84"/>
                </a:lnTo>
                <a:lnTo>
                  <a:pt x="71" y="84"/>
                </a:lnTo>
                <a:lnTo>
                  <a:pt x="73" y="74"/>
                </a:lnTo>
                <a:lnTo>
                  <a:pt x="73" y="74"/>
                </a:lnTo>
                <a:close/>
                <a:moveTo>
                  <a:pt x="156" y="144"/>
                </a:moveTo>
                <a:lnTo>
                  <a:pt x="156" y="144"/>
                </a:lnTo>
                <a:lnTo>
                  <a:pt x="156" y="156"/>
                </a:lnTo>
                <a:lnTo>
                  <a:pt x="156" y="169"/>
                </a:lnTo>
                <a:lnTo>
                  <a:pt x="156" y="169"/>
                </a:lnTo>
                <a:lnTo>
                  <a:pt x="164" y="139"/>
                </a:lnTo>
                <a:lnTo>
                  <a:pt x="164" y="139"/>
                </a:lnTo>
                <a:lnTo>
                  <a:pt x="156" y="144"/>
                </a:lnTo>
                <a:lnTo>
                  <a:pt x="156" y="144"/>
                </a:lnTo>
                <a:close/>
                <a:moveTo>
                  <a:pt x="271" y="154"/>
                </a:moveTo>
                <a:lnTo>
                  <a:pt x="271" y="154"/>
                </a:lnTo>
                <a:lnTo>
                  <a:pt x="278" y="154"/>
                </a:lnTo>
                <a:lnTo>
                  <a:pt x="278" y="154"/>
                </a:lnTo>
                <a:lnTo>
                  <a:pt x="281" y="127"/>
                </a:lnTo>
                <a:lnTo>
                  <a:pt x="281" y="127"/>
                </a:lnTo>
                <a:lnTo>
                  <a:pt x="271" y="154"/>
                </a:lnTo>
                <a:lnTo>
                  <a:pt x="271" y="154"/>
                </a:lnTo>
                <a:close/>
                <a:moveTo>
                  <a:pt x="224" y="13"/>
                </a:moveTo>
                <a:lnTo>
                  <a:pt x="224" y="13"/>
                </a:lnTo>
                <a:lnTo>
                  <a:pt x="216" y="13"/>
                </a:lnTo>
                <a:lnTo>
                  <a:pt x="216" y="13"/>
                </a:lnTo>
                <a:lnTo>
                  <a:pt x="216" y="14"/>
                </a:lnTo>
                <a:lnTo>
                  <a:pt x="216" y="14"/>
                </a:lnTo>
                <a:lnTo>
                  <a:pt x="206" y="34"/>
                </a:lnTo>
                <a:lnTo>
                  <a:pt x="206" y="34"/>
                </a:lnTo>
                <a:lnTo>
                  <a:pt x="206" y="36"/>
                </a:lnTo>
                <a:lnTo>
                  <a:pt x="206" y="36"/>
                </a:lnTo>
                <a:lnTo>
                  <a:pt x="206" y="37"/>
                </a:lnTo>
                <a:lnTo>
                  <a:pt x="206" y="37"/>
                </a:lnTo>
                <a:lnTo>
                  <a:pt x="224" y="13"/>
                </a:lnTo>
                <a:lnTo>
                  <a:pt x="224" y="13"/>
                </a:lnTo>
                <a:close/>
                <a:moveTo>
                  <a:pt x="180" y="269"/>
                </a:moveTo>
                <a:lnTo>
                  <a:pt x="180" y="269"/>
                </a:lnTo>
                <a:lnTo>
                  <a:pt x="180" y="270"/>
                </a:lnTo>
                <a:lnTo>
                  <a:pt x="180" y="270"/>
                </a:lnTo>
                <a:lnTo>
                  <a:pt x="181" y="270"/>
                </a:lnTo>
                <a:lnTo>
                  <a:pt x="181" y="270"/>
                </a:lnTo>
                <a:lnTo>
                  <a:pt x="190" y="270"/>
                </a:lnTo>
                <a:lnTo>
                  <a:pt x="190" y="270"/>
                </a:lnTo>
                <a:lnTo>
                  <a:pt x="211" y="270"/>
                </a:lnTo>
                <a:lnTo>
                  <a:pt x="231" y="269"/>
                </a:lnTo>
                <a:lnTo>
                  <a:pt x="231" y="269"/>
                </a:lnTo>
                <a:lnTo>
                  <a:pt x="240" y="267"/>
                </a:lnTo>
                <a:lnTo>
                  <a:pt x="248" y="266"/>
                </a:lnTo>
                <a:lnTo>
                  <a:pt x="248" y="266"/>
                </a:lnTo>
                <a:lnTo>
                  <a:pt x="248" y="263"/>
                </a:lnTo>
                <a:lnTo>
                  <a:pt x="248" y="263"/>
                </a:lnTo>
                <a:lnTo>
                  <a:pt x="248" y="263"/>
                </a:lnTo>
                <a:lnTo>
                  <a:pt x="248" y="263"/>
                </a:lnTo>
                <a:lnTo>
                  <a:pt x="247" y="263"/>
                </a:lnTo>
                <a:lnTo>
                  <a:pt x="247" y="263"/>
                </a:lnTo>
                <a:lnTo>
                  <a:pt x="230" y="267"/>
                </a:lnTo>
                <a:lnTo>
                  <a:pt x="214" y="269"/>
                </a:lnTo>
                <a:lnTo>
                  <a:pt x="214" y="269"/>
                </a:lnTo>
                <a:lnTo>
                  <a:pt x="181" y="269"/>
                </a:lnTo>
                <a:lnTo>
                  <a:pt x="181" y="269"/>
                </a:lnTo>
                <a:lnTo>
                  <a:pt x="180" y="269"/>
                </a:lnTo>
                <a:lnTo>
                  <a:pt x="180" y="269"/>
                </a:lnTo>
                <a:close/>
                <a:moveTo>
                  <a:pt x="92" y="100"/>
                </a:moveTo>
                <a:lnTo>
                  <a:pt x="92" y="100"/>
                </a:lnTo>
                <a:lnTo>
                  <a:pt x="96" y="104"/>
                </a:lnTo>
                <a:lnTo>
                  <a:pt x="96" y="104"/>
                </a:lnTo>
                <a:lnTo>
                  <a:pt x="100" y="110"/>
                </a:lnTo>
                <a:lnTo>
                  <a:pt x="100" y="110"/>
                </a:lnTo>
                <a:lnTo>
                  <a:pt x="103" y="117"/>
                </a:lnTo>
                <a:lnTo>
                  <a:pt x="103" y="117"/>
                </a:lnTo>
                <a:lnTo>
                  <a:pt x="106" y="101"/>
                </a:lnTo>
                <a:lnTo>
                  <a:pt x="106" y="101"/>
                </a:lnTo>
                <a:lnTo>
                  <a:pt x="105" y="102"/>
                </a:lnTo>
                <a:lnTo>
                  <a:pt x="105" y="102"/>
                </a:lnTo>
                <a:lnTo>
                  <a:pt x="103" y="104"/>
                </a:lnTo>
                <a:lnTo>
                  <a:pt x="103" y="104"/>
                </a:lnTo>
                <a:lnTo>
                  <a:pt x="102" y="105"/>
                </a:lnTo>
                <a:lnTo>
                  <a:pt x="100" y="105"/>
                </a:lnTo>
                <a:lnTo>
                  <a:pt x="100" y="105"/>
                </a:lnTo>
                <a:lnTo>
                  <a:pt x="99" y="104"/>
                </a:lnTo>
                <a:lnTo>
                  <a:pt x="99" y="102"/>
                </a:lnTo>
                <a:lnTo>
                  <a:pt x="99" y="102"/>
                </a:lnTo>
                <a:lnTo>
                  <a:pt x="99" y="100"/>
                </a:lnTo>
                <a:lnTo>
                  <a:pt x="99" y="100"/>
                </a:lnTo>
                <a:lnTo>
                  <a:pt x="100" y="95"/>
                </a:lnTo>
                <a:lnTo>
                  <a:pt x="100" y="95"/>
                </a:lnTo>
                <a:lnTo>
                  <a:pt x="98" y="97"/>
                </a:lnTo>
                <a:lnTo>
                  <a:pt x="96" y="97"/>
                </a:lnTo>
                <a:lnTo>
                  <a:pt x="96" y="97"/>
                </a:lnTo>
                <a:lnTo>
                  <a:pt x="93" y="97"/>
                </a:lnTo>
                <a:lnTo>
                  <a:pt x="92" y="98"/>
                </a:lnTo>
                <a:lnTo>
                  <a:pt x="92" y="98"/>
                </a:lnTo>
                <a:lnTo>
                  <a:pt x="92" y="100"/>
                </a:lnTo>
                <a:lnTo>
                  <a:pt x="92" y="100"/>
                </a:lnTo>
                <a:close/>
                <a:moveTo>
                  <a:pt x="52" y="84"/>
                </a:moveTo>
                <a:lnTo>
                  <a:pt x="52" y="84"/>
                </a:lnTo>
                <a:lnTo>
                  <a:pt x="55" y="74"/>
                </a:lnTo>
                <a:lnTo>
                  <a:pt x="55" y="74"/>
                </a:lnTo>
                <a:lnTo>
                  <a:pt x="54" y="74"/>
                </a:lnTo>
                <a:lnTo>
                  <a:pt x="54" y="74"/>
                </a:lnTo>
                <a:lnTo>
                  <a:pt x="46" y="75"/>
                </a:lnTo>
                <a:lnTo>
                  <a:pt x="46" y="75"/>
                </a:lnTo>
                <a:lnTo>
                  <a:pt x="45" y="75"/>
                </a:lnTo>
                <a:lnTo>
                  <a:pt x="45" y="75"/>
                </a:lnTo>
                <a:lnTo>
                  <a:pt x="39" y="83"/>
                </a:lnTo>
                <a:lnTo>
                  <a:pt x="39" y="83"/>
                </a:lnTo>
                <a:lnTo>
                  <a:pt x="38" y="84"/>
                </a:lnTo>
                <a:lnTo>
                  <a:pt x="38" y="84"/>
                </a:lnTo>
                <a:lnTo>
                  <a:pt x="45" y="84"/>
                </a:lnTo>
                <a:lnTo>
                  <a:pt x="52" y="84"/>
                </a:lnTo>
                <a:lnTo>
                  <a:pt x="52" y="84"/>
                </a:lnTo>
                <a:close/>
                <a:moveTo>
                  <a:pt x="51" y="220"/>
                </a:moveTo>
                <a:lnTo>
                  <a:pt x="51" y="220"/>
                </a:lnTo>
                <a:lnTo>
                  <a:pt x="51" y="220"/>
                </a:lnTo>
                <a:lnTo>
                  <a:pt x="51" y="220"/>
                </a:lnTo>
                <a:lnTo>
                  <a:pt x="45" y="247"/>
                </a:lnTo>
                <a:lnTo>
                  <a:pt x="45" y="247"/>
                </a:lnTo>
                <a:lnTo>
                  <a:pt x="52" y="247"/>
                </a:lnTo>
                <a:lnTo>
                  <a:pt x="52" y="247"/>
                </a:lnTo>
                <a:lnTo>
                  <a:pt x="51" y="220"/>
                </a:lnTo>
                <a:lnTo>
                  <a:pt x="51" y="220"/>
                </a:lnTo>
                <a:close/>
                <a:moveTo>
                  <a:pt x="181" y="202"/>
                </a:moveTo>
                <a:lnTo>
                  <a:pt x="181" y="202"/>
                </a:lnTo>
                <a:lnTo>
                  <a:pt x="190" y="179"/>
                </a:lnTo>
                <a:lnTo>
                  <a:pt x="190" y="179"/>
                </a:lnTo>
                <a:lnTo>
                  <a:pt x="183" y="188"/>
                </a:lnTo>
                <a:lnTo>
                  <a:pt x="176" y="196"/>
                </a:lnTo>
                <a:lnTo>
                  <a:pt x="176" y="196"/>
                </a:lnTo>
                <a:lnTo>
                  <a:pt x="181" y="202"/>
                </a:lnTo>
                <a:lnTo>
                  <a:pt x="181" y="202"/>
                </a:lnTo>
                <a:close/>
                <a:moveTo>
                  <a:pt x="96" y="208"/>
                </a:moveTo>
                <a:lnTo>
                  <a:pt x="96" y="208"/>
                </a:lnTo>
                <a:lnTo>
                  <a:pt x="98" y="208"/>
                </a:lnTo>
                <a:lnTo>
                  <a:pt x="98" y="208"/>
                </a:lnTo>
                <a:lnTo>
                  <a:pt x="98" y="206"/>
                </a:lnTo>
                <a:lnTo>
                  <a:pt x="98" y="206"/>
                </a:lnTo>
                <a:lnTo>
                  <a:pt x="105" y="199"/>
                </a:lnTo>
                <a:lnTo>
                  <a:pt x="105" y="199"/>
                </a:lnTo>
                <a:lnTo>
                  <a:pt x="106" y="198"/>
                </a:lnTo>
                <a:lnTo>
                  <a:pt x="106" y="198"/>
                </a:lnTo>
                <a:lnTo>
                  <a:pt x="105" y="192"/>
                </a:lnTo>
                <a:lnTo>
                  <a:pt x="105" y="192"/>
                </a:lnTo>
                <a:lnTo>
                  <a:pt x="105" y="188"/>
                </a:lnTo>
                <a:lnTo>
                  <a:pt x="105" y="188"/>
                </a:lnTo>
                <a:lnTo>
                  <a:pt x="99" y="191"/>
                </a:lnTo>
                <a:lnTo>
                  <a:pt x="99" y="191"/>
                </a:lnTo>
                <a:lnTo>
                  <a:pt x="99" y="192"/>
                </a:lnTo>
                <a:lnTo>
                  <a:pt x="99" y="192"/>
                </a:lnTo>
                <a:lnTo>
                  <a:pt x="98" y="199"/>
                </a:lnTo>
                <a:lnTo>
                  <a:pt x="98" y="199"/>
                </a:lnTo>
                <a:lnTo>
                  <a:pt x="96" y="208"/>
                </a:lnTo>
                <a:lnTo>
                  <a:pt x="96" y="208"/>
                </a:lnTo>
                <a:close/>
                <a:moveTo>
                  <a:pt x="365" y="124"/>
                </a:moveTo>
                <a:lnTo>
                  <a:pt x="365" y="124"/>
                </a:lnTo>
                <a:lnTo>
                  <a:pt x="365" y="124"/>
                </a:lnTo>
                <a:lnTo>
                  <a:pt x="365" y="124"/>
                </a:lnTo>
                <a:lnTo>
                  <a:pt x="355" y="158"/>
                </a:lnTo>
                <a:lnTo>
                  <a:pt x="355" y="158"/>
                </a:lnTo>
                <a:lnTo>
                  <a:pt x="355" y="158"/>
                </a:lnTo>
                <a:lnTo>
                  <a:pt x="355" y="158"/>
                </a:lnTo>
                <a:lnTo>
                  <a:pt x="358" y="155"/>
                </a:lnTo>
                <a:lnTo>
                  <a:pt x="358" y="155"/>
                </a:lnTo>
                <a:lnTo>
                  <a:pt x="359" y="152"/>
                </a:lnTo>
                <a:lnTo>
                  <a:pt x="362" y="152"/>
                </a:lnTo>
                <a:lnTo>
                  <a:pt x="362" y="152"/>
                </a:lnTo>
                <a:lnTo>
                  <a:pt x="365" y="124"/>
                </a:lnTo>
                <a:lnTo>
                  <a:pt x="365" y="124"/>
                </a:lnTo>
                <a:close/>
                <a:moveTo>
                  <a:pt x="217" y="124"/>
                </a:moveTo>
                <a:lnTo>
                  <a:pt x="217" y="124"/>
                </a:lnTo>
                <a:lnTo>
                  <a:pt x="218" y="124"/>
                </a:lnTo>
                <a:lnTo>
                  <a:pt x="218" y="124"/>
                </a:lnTo>
                <a:lnTo>
                  <a:pt x="237" y="107"/>
                </a:lnTo>
                <a:lnTo>
                  <a:pt x="237" y="107"/>
                </a:lnTo>
                <a:lnTo>
                  <a:pt x="233" y="101"/>
                </a:lnTo>
                <a:lnTo>
                  <a:pt x="233" y="101"/>
                </a:lnTo>
                <a:lnTo>
                  <a:pt x="231" y="104"/>
                </a:lnTo>
                <a:lnTo>
                  <a:pt x="231" y="104"/>
                </a:lnTo>
                <a:lnTo>
                  <a:pt x="224" y="112"/>
                </a:lnTo>
                <a:lnTo>
                  <a:pt x="218" y="121"/>
                </a:lnTo>
                <a:lnTo>
                  <a:pt x="218" y="121"/>
                </a:lnTo>
                <a:lnTo>
                  <a:pt x="217" y="124"/>
                </a:lnTo>
                <a:lnTo>
                  <a:pt x="217" y="124"/>
                </a:lnTo>
                <a:close/>
                <a:moveTo>
                  <a:pt x="105" y="131"/>
                </a:moveTo>
                <a:lnTo>
                  <a:pt x="105" y="131"/>
                </a:lnTo>
                <a:lnTo>
                  <a:pt x="105" y="131"/>
                </a:lnTo>
                <a:lnTo>
                  <a:pt x="105" y="131"/>
                </a:lnTo>
                <a:lnTo>
                  <a:pt x="103" y="141"/>
                </a:lnTo>
                <a:lnTo>
                  <a:pt x="103" y="152"/>
                </a:lnTo>
                <a:lnTo>
                  <a:pt x="103" y="152"/>
                </a:lnTo>
                <a:lnTo>
                  <a:pt x="105" y="161"/>
                </a:lnTo>
                <a:lnTo>
                  <a:pt x="105" y="161"/>
                </a:lnTo>
                <a:lnTo>
                  <a:pt x="105" y="162"/>
                </a:lnTo>
                <a:lnTo>
                  <a:pt x="105" y="162"/>
                </a:lnTo>
                <a:lnTo>
                  <a:pt x="106" y="161"/>
                </a:lnTo>
                <a:lnTo>
                  <a:pt x="106" y="161"/>
                </a:lnTo>
                <a:lnTo>
                  <a:pt x="108" y="155"/>
                </a:lnTo>
                <a:lnTo>
                  <a:pt x="108" y="155"/>
                </a:lnTo>
                <a:lnTo>
                  <a:pt x="108" y="146"/>
                </a:lnTo>
                <a:lnTo>
                  <a:pt x="106" y="137"/>
                </a:lnTo>
                <a:lnTo>
                  <a:pt x="106" y="137"/>
                </a:lnTo>
                <a:lnTo>
                  <a:pt x="105" y="131"/>
                </a:lnTo>
                <a:lnTo>
                  <a:pt x="105" y="131"/>
                </a:lnTo>
                <a:close/>
                <a:moveTo>
                  <a:pt x="105" y="75"/>
                </a:moveTo>
                <a:lnTo>
                  <a:pt x="105" y="75"/>
                </a:lnTo>
                <a:lnTo>
                  <a:pt x="100" y="73"/>
                </a:lnTo>
                <a:lnTo>
                  <a:pt x="100" y="73"/>
                </a:lnTo>
                <a:lnTo>
                  <a:pt x="95" y="68"/>
                </a:lnTo>
                <a:lnTo>
                  <a:pt x="95" y="68"/>
                </a:lnTo>
                <a:lnTo>
                  <a:pt x="91" y="64"/>
                </a:lnTo>
                <a:lnTo>
                  <a:pt x="91" y="64"/>
                </a:lnTo>
                <a:lnTo>
                  <a:pt x="88" y="73"/>
                </a:lnTo>
                <a:lnTo>
                  <a:pt x="88" y="73"/>
                </a:lnTo>
                <a:lnTo>
                  <a:pt x="89" y="71"/>
                </a:lnTo>
                <a:lnTo>
                  <a:pt x="89" y="71"/>
                </a:lnTo>
                <a:lnTo>
                  <a:pt x="92" y="71"/>
                </a:lnTo>
                <a:lnTo>
                  <a:pt x="93" y="73"/>
                </a:lnTo>
                <a:lnTo>
                  <a:pt x="93" y="73"/>
                </a:lnTo>
                <a:lnTo>
                  <a:pt x="93" y="75"/>
                </a:lnTo>
                <a:lnTo>
                  <a:pt x="93" y="75"/>
                </a:lnTo>
                <a:lnTo>
                  <a:pt x="93" y="77"/>
                </a:lnTo>
                <a:lnTo>
                  <a:pt x="93" y="77"/>
                </a:lnTo>
                <a:lnTo>
                  <a:pt x="95" y="75"/>
                </a:lnTo>
                <a:lnTo>
                  <a:pt x="95" y="75"/>
                </a:lnTo>
                <a:lnTo>
                  <a:pt x="98" y="75"/>
                </a:lnTo>
                <a:lnTo>
                  <a:pt x="99" y="78"/>
                </a:lnTo>
                <a:lnTo>
                  <a:pt x="99" y="78"/>
                </a:lnTo>
                <a:lnTo>
                  <a:pt x="100" y="80"/>
                </a:lnTo>
                <a:lnTo>
                  <a:pt x="100" y="80"/>
                </a:lnTo>
                <a:lnTo>
                  <a:pt x="100" y="83"/>
                </a:lnTo>
                <a:lnTo>
                  <a:pt x="100" y="83"/>
                </a:lnTo>
                <a:lnTo>
                  <a:pt x="105" y="75"/>
                </a:lnTo>
                <a:lnTo>
                  <a:pt x="105" y="75"/>
                </a:lnTo>
                <a:close/>
                <a:moveTo>
                  <a:pt x="135" y="156"/>
                </a:moveTo>
                <a:lnTo>
                  <a:pt x="135" y="156"/>
                </a:lnTo>
                <a:lnTo>
                  <a:pt x="129" y="178"/>
                </a:lnTo>
                <a:lnTo>
                  <a:pt x="129" y="178"/>
                </a:lnTo>
                <a:lnTo>
                  <a:pt x="136" y="179"/>
                </a:lnTo>
                <a:lnTo>
                  <a:pt x="136" y="179"/>
                </a:lnTo>
                <a:lnTo>
                  <a:pt x="136" y="168"/>
                </a:lnTo>
                <a:lnTo>
                  <a:pt x="135" y="156"/>
                </a:lnTo>
                <a:lnTo>
                  <a:pt x="135" y="156"/>
                </a:lnTo>
                <a:close/>
                <a:moveTo>
                  <a:pt x="79" y="172"/>
                </a:moveTo>
                <a:lnTo>
                  <a:pt x="79" y="172"/>
                </a:lnTo>
                <a:lnTo>
                  <a:pt x="81" y="195"/>
                </a:lnTo>
                <a:lnTo>
                  <a:pt x="81" y="195"/>
                </a:lnTo>
                <a:lnTo>
                  <a:pt x="81" y="195"/>
                </a:lnTo>
                <a:lnTo>
                  <a:pt x="81" y="195"/>
                </a:lnTo>
                <a:lnTo>
                  <a:pt x="86" y="166"/>
                </a:lnTo>
                <a:lnTo>
                  <a:pt x="86" y="166"/>
                </a:lnTo>
                <a:lnTo>
                  <a:pt x="79" y="172"/>
                </a:lnTo>
                <a:lnTo>
                  <a:pt x="79" y="172"/>
                </a:lnTo>
                <a:close/>
                <a:moveTo>
                  <a:pt x="187" y="253"/>
                </a:moveTo>
                <a:lnTo>
                  <a:pt x="187" y="253"/>
                </a:lnTo>
                <a:lnTo>
                  <a:pt x="187" y="253"/>
                </a:lnTo>
                <a:lnTo>
                  <a:pt x="187" y="253"/>
                </a:lnTo>
                <a:lnTo>
                  <a:pt x="187" y="252"/>
                </a:lnTo>
                <a:lnTo>
                  <a:pt x="187" y="252"/>
                </a:lnTo>
                <a:lnTo>
                  <a:pt x="194" y="239"/>
                </a:lnTo>
                <a:lnTo>
                  <a:pt x="194" y="239"/>
                </a:lnTo>
                <a:lnTo>
                  <a:pt x="197" y="235"/>
                </a:lnTo>
                <a:lnTo>
                  <a:pt x="197" y="230"/>
                </a:lnTo>
                <a:lnTo>
                  <a:pt x="197" y="230"/>
                </a:lnTo>
                <a:lnTo>
                  <a:pt x="197" y="229"/>
                </a:lnTo>
                <a:lnTo>
                  <a:pt x="197" y="229"/>
                </a:lnTo>
                <a:lnTo>
                  <a:pt x="196" y="226"/>
                </a:lnTo>
                <a:lnTo>
                  <a:pt x="196" y="226"/>
                </a:lnTo>
                <a:lnTo>
                  <a:pt x="196" y="227"/>
                </a:lnTo>
                <a:lnTo>
                  <a:pt x="196" y="227"/>
                </a:lnTo>
                <a:lnTo>
                  <a:pt x="191" y="232"/>
                </a:lnTo>
                <a:lnTo>
                  <a:pt x="191" y="232"/>
                </a:lnTo>
                <a:lnTo>
                  <a:pt x="191" y="233"/>
                </a:lnTo>
                <a:lnTo>
                  <a:pt x="191" y="233"/>
                </a:lnTo>
                <a:lnTo>
                  <a:pt x="190" y="242"/>
                </a:lnTo>
                <a:lnTo>
                  <a:pt x="190" y="242"/>
                </a:lnTo>
                <a:lnTo>
                  <a:pt x="187" y="253"/>
                </a:lnTo>
                <a:lnTo>
                  <a:pt x="187" y="253"/>
                </a:lnTo>
                <a:close/>
                <a:moveTo>
                  <a:pt x="316" y="162"/>
                </a:moveTo>
                <a:lnTo>
                  <a:pt x="316" y="162"/>
                </a:lnTo>
                <a:lnTo>
                  <a:pt x="318" y="151"/>
                </a:lnTo>
                <a:lnTo>
                  <a:pt x="318" y="151"/>
                </a:lnTo>
                <a:lnTo>
                  <a:pt x="321" y="138"/>
                </a:lnTo>
                <a:lnTo>
                  <a:pt x="321" y="138"/>
                </a:lnTo>
                <a:lnTo>
                  <a:pt x="322" y="125"/>
                </a:lnTo>
                <a:lnTo>
                  <a:pt x="322" y="125"/>
                </a:lnTo>
                <a:lnTo>
                  <a:pt x="312" y="161"/>
                </a:lnTo>
                <a:lnTo>
                  <a:pt x="312" y="161"/>
                </a:lnTo>
                <a:lnTo>
                  <a:pt x="316" y="162"/>
                </a:lnTo>
                <a:lnTo>
                  <a:pt x="316" y="162"/>
                </a:lnTo>
                <a:close/>
                <a:moveTo>
                  <a:pt x="17" y="259"/>
                </a:moveTo>
                <a:lnTo>
                  <a:pt x="17" y="259"/>
                </a:lnTo>
                <a:lnTo>
                  <a:pt x="17" y="259"/>
                </a:lnTo>
                <a:lnTo>
                  <a:pt x="17" y="259"/>
                </a:lnTo>
                <a:lnTo>
                  <a:pt x="34" y="259"/>
                </a:lnTo>
                <a:lnTo>
                  <a:pt x="34" y="259"/>
                </a:lnTo>
                <a:lnTo>
                  <a:pt x="35" y="259"/>
                </a:lnTo>
                <a:lnTo>
                  <a:pt x="35" y="259"/>
                </a:lnTo>
                <a:lnTo>
                  <a:pt x="45" y="257"/>
                </a:lnTo>
                <a:lnTo>
                  <a:pt x="45" y="257"/>
                </a:lnTo>
                <a:lnTo>
                  <a:pt x="46" y="256"/>
                </a:lnTo>
                <a:lnTo>
                  <a:pt x="46" y="256"/>
                </a:lnTo>
                <a:lnTo>
                  <a:pt x="31" y="256"/>
                </a:lnTo>
                <a:lnTo>
                  <a:pt x="31" y="256"/>
                </a:lnTo>
                <a:lnTo>
                  <a:pt x="31" y="257"/>
                </a:lnTo>
                <a:lnTo>
                  <a:pt x="31" y="257"/>
                </a:lnTo>
                <a:lnTo>
                  <a:pt x="28" y="259"/>
                </a:lnTo>
                <a:lnTo>
                  <a:pt x="27" y="257"/>
                </a:lnTo>
                <a:lnTo>
                  <a:pt x="27" y="257"/>
                </a:lnTo>
                <a:lnTo>
                  <a:pt x="25" y="254"/>
                </a:lnTo>
                <a:lnTo>
                  <a:pt x="25" y="254"/>
                </a:lnTo>
                <a:lnTo>
                  <a:pt x="21" y="254"/>
                </a:lnTo>
                <a:lnTo>
                  <a:pt x="18" y="253"/>
                </a:lnTo>
                <a:lnTo>
                  <a:pt x="18" y="253"/>
                </a:lnTo>
                <a:lnTo>
                  <a:pt x="17" y="259"/>
                </a:lnTo>
                <a:lnTo>
                  <a:pt x="17" y="259"/>
                </a:lnTo>
                <a:close/>
                <a:moveTo>
                  <a:pt x="91" y="166"/>
                </a:moveTo>
                <a:lnTo>
                  <a:pt x="91" y="166"/>
                </a:lnTo>
                <a:lnTo>
                  <a:pt x="88" y="178"/>
                </a:lnTo>
                <a:lnTo>
                  <a:pt x="85" y="186"/>
                </a:lnTo>
                <a:lnTo>
                  <a:pt x="85" y="186"/>
                </a:lnTo>
                <a:lnTo>
                  <a:pt x="88" y="186"/>
                </a:lnTo>
                <a:lnTo>
                  <a:pt x="89" y="189"/>
                </a:lnTo>
                <a:lnTo>
                  <a:pt x="89" y="189"/>
                </a:lnTo>
                <a:lnTo>
                  <a:pt x="89" y="191"/>
                </a:lnTo>
                <a:lnTo>
                  <a:pt x="89" y="191"/>
                </a:lnTo>
                <a:lnTo>
                  <a:pt x="91" y="193"/>
                </a:lnTo>
                <a:lnTo>
                  <a:pt x="91" y="193"/>
                </a:lnTo>
                <a:lnTo>
                  <a:pt x="92" y="192"/>
                </a:lnTo>
                <a:lnTo>
                  <a:pt x="92" y="192"/>
                </a:lnTo>
                <a:lnTo>
                  <a:pt x="92" y="189"/>
                </a:lnTo>
                <a:lnTo>
                  <a:pt x="92" y="189"/>
                </a:lnTo>
                <a:lnTo>
                  <a:pt x="92" y="186"/>
                </a:lnTo>
                <a:lnTo>
                  <a:pt x="92" y="186"/>
                </a:lnTo>
                <a:lnTo>
                  <a:pt x="91" y="169"/>
                </a:lnTo>
                <a:lnTo>
                  <a:pt x="91" y="169"/>
                </a:lnTo>
                <a:lnTo>
                  <a:pt x="91" y="166"/>
                </a:lnTo>
                <a:lnTo>
                  <a:pt x="91" y="166"/>
                </a:lnTo>
                <a:close/>
                <a:moveTo>
                  <a:pt x="27" y="16"/>
                </a:moveTo>
                <a:lnTo>
                  <a:pt x="27" y="16"/>
                </a:lnTo>
                <a:lnTo>
                  <a:pt x="27" y="16"/>
                </a:lnTo>
                <a:lnTo>
                  <a:pt x="27" y="16"/>
                </a:lnTo>
                <a:lnTo>
                  <a:pt x="27" y="17"/>
                </a:lnTo>
                <a:lnTo>
                  <a:pt x="27" y="20"/>
                </a:lnTo>
                <a:lnTo>
                  <a:pt x="27" y="20"/>
                </a:lnTo>
                <a:lnTo>
                  <a:pt x="22" y="33"/>
                </a:lnTo>
                <a:lnTo>
                  <a:pt x="22" y="33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22" y="34"/>
                </a:lnTo>
                <a:lnTo>
                  <a:pt x="35" y="16"/>
                </a:lnTo>
                <a:lnTo>
                  <a:pt x="35" y="16"/>
                </a:lnTo>
                <a:lnTo>
                  <a:pt x="37" y="14"/>
                </a:lnTo>
                <a:lnTo>
                  <a:pt x="37" y="14"/>
                </a:lnTo>
                <a:lnTo>
                  <a:pt x="27" y="16"/>
                </a:lnTo>
                <a:lnTo>
                  <a:pt x="27" y="16"/>
                </a:lnTo>
                <a:close/>
                <a:moveTo>
                  <a:pt x="170" y="159"/>
                </a:moveTo>
                <a:lnTo>
                  <a:pt x="170" y="159"/>
                </a:lnTo>
                <a:lnTo>
                  <a:pt x="170" y="159"/>
                </a:lnTo>
                <a:lnTo>
                  <a:pt x="170" y="159"/>
                </a:lnTo>
                <a:lnTo>
                  <a:pt x="180" y="134"/>
                </a:lnTo>
                <a:lnTo>
                  <a:pt x="180" y="134"/>
                </a:lnTo>
                <a:lnTo>
                  <a:pt x="179" y="134"/>
                </a:lnTo>
                <a:lnTo>
                  <a:pt x="176" y="134"/>
                </a:lnTo>
                <a:lnTo>
                  <a:pt x="176" y="134"/>
                </a:lnTo>
                <a:lnTo>
                  <a:pt x="174" y="135"/>
                </a:lnTo>
                <a:lnTo>
                  <a:pt x="174" y="135"/>
                </a:lnTo>
                <a:lnTo>
                  <a:pt x="173" y="137"/>
                </a:lnTo>
                <a:lnTo>
                  <a:pt x="173" y="137"/>
                </a:lnTo>
                <a:lnTo>
                  <a:pt x="170" y="156"/>
                </a:lnTo>
                <a:lnTo>
                  <a:pt x="170" y="156"/>
                </a:lnTo>
                <a:lnTo>
                  <a:pt x="170" y="159"/>
                </a:lnTo>
                <a:lnTo>
                  <a:pt x="170" y="159"/>
                </a:lnTo>
                <a:close/>
                <a:moveTo>
                  <a:pt x="19" y="90"/>
                </a:moveTo>
                <a:lnTo>
                  <a:pt x="19" y="90"/>
                </a:lnTo>
                <a:lnTo>
                  <a:pt x="19" y="90"/>
                </a:lnTo>
                <a:lnTo>
                  <a:pt x="19" y="90"/>
                </a:lnTo>
                <a:lnTo>
                  <a:pt x="31" y="85"/>
                </a:lnTo>
                <a:lnTo>
                  <a:pt x="31" y="85"/>
                </a:lnTo>
                <a:lnTo>
                  <a:pt x="32" y="85"/>
                </a:lnTo>
                <a:lnTo>
                  <a:pt x="32" y="85"/>
                </a:lnTo>
                <a:lnTo>
                  <a:pt x="34" y="80"/>
                </a:lnTo>
                <a:lnTo>
                  <a:pt x="34" y="80"/>
                </a:lnTo>
                <a:lnTo>
                  <a:pt x="35" y="77"/>
                </a:lnTo>
                <a:lnTo>
                  <a:pt x="35" y="77"/>
                </a:lnTo>
                <a:lnTo>
                  <a:pt x="29" y="78"/>
                </a:lnTo>
                <a:lnTo>
                  <a:pt x="29" y="78"/>
                </a:lnTo>
                <a:lnTo>
                  <a:pt x="27" y="78"/>
                </a:lnTo>
                <a:lnTo>
                  <a:pt x="27" y="78"/>
                </a:lnTo>
                <a:lnTo>
                  <a:pt x="24" y="84"/>
                </a:lnTo>
                <a:lnTo>
                  <a:pt x="24" y="84"/>
                </a:lnTo>
                <a:lnTo>
                  <a:pt x="19" y="90"/>
                </a:lnTo>
                <a:lnTo>
                  <a:pt x="19" y="90"/>
                </a:lnTo>
                <a:close/>
                <a:moveTo>
                  <a:pt x="217" y="36"/>
                </a:moveTo>
                <a:lnTo>
                  <a:pt x="217" y="36"/>
                </a:lnTo>
                <a:lnTo>
                  <a:pt x="217" y="37"/>
                </a:lnTo>
                <a:lnTo>
                  <a:pt x="217" y="37"/>
                </a:lnTo>
                <a:lnTo>
                  <a:pt x="237" y="14"/>
                </a:lnTo>
                <a:lnTo>
                  <a:pt x="237" y="14"/>
                </a:lnTo>
                <a:lnTo>
                  <a:pt x="231" y="13"/>
                </a:lnTo>
                <a:lnTo>
                  <a:pt x="231" y="13"/>
                </a:lnTo>
                <a:lnTo>
                  <a:pt x="217" y="36"/>
                </a:lnTo>
                <a:lnTo>
                  <a:pt x="217" y="36"/>
                </a:lnTo>
                <a:close/>
                <a:moveTo>
                  <a:pt x="251" y="178"/>
                </a:moveTo>
                <a:lnTo>
                  <a:pt x="251" y="178"/>
                </a:lnTo>
                <a:lnTo>
                  <a:pt x="247" y="182"/>
                </a:lnTo>
                <a:lnTo>
                  <a:pt x="247" y="182"/>
                </a:lnTo>
                <a:lnTo>
                  <a:pt x="244" y="193"/>
                </a:lnTo>
                <a:lnTo>
                  <a:pt x="241" y="203"/>
                </a:lnTo>
                <a:lnTo>
                  <a:pt x="241" y="203"/>
                </a:lnTo>
                <a:lnTo>
                  <a:pt x="241" y="206"/>
                </a:lnTo>
                <a:lnTo>
                  <a:pt x="241" y="206"/>
                </a:lnTo>
                <a:lnTo>
                  <a:pt x="241" y="206"/>
                </a:lnTo>
                <a:lnTo>
                  <a:pt x="241" y="206"/>
                </a:lnTo>
                <a:lnTo>
                  <a:pt x="251" y="183"/>
                </a:lnTo>
                <a:lnTo>
                  <a:pt x="251" y="183"/>
                </a:lnTo>
                <a:lnTo>
                  <a:pt x="251" y="182"/>
                </a:lnTo>
                <a:lnTo>
                  <a:pt x="251" y="182"/>
                </a:lnTo>
                <a:lnTo>
                  <a:pt x="251" y="179"/>
                </a:lnTo>
                <a:lnTo>
                  <a:pt x="251" y="179"/>
                </a:lnTo>
                <a:lnTo>
                  <a:pt x="251" y="178"/>
                </a:lnTo>
                <a:lnTo>
                  <a:pt x="251" y="178"/>
                </a:lnTo>
                <a:close/>
                <a:moveTo>
                  <a:pt x="25" y="229"/>
                </a:moveTo>
                <a:lnTo>
                  <a:pt x="25" y="229"/>
                </a:lnTo>
                <a:lnTo>
                  <a:pt x="24" y="229"/>
                </a:lnTo>
                <a:lnTo>
                  <a:pt x="24" y="229"/>
                </a:lnTo>
                <a:lnTo>
                  <a:pt x="18" y="250"/>
                </a:lnTo>
                <a:lnTo>
                  <a:pt x="18" y="250"/>
                </a:lnTo>
                <a:lnTo>
                  <a:pt x="25" y="249"/>
                </a:lnTo>
                <a:lnTo>
                  <a:pt x="25" y="249"/>
                </a:lnTo>
                <a:lnTo>
                  <a:pt x="25" y="229"/>
                </a:lnTo>
                <a:lnTo>
                  <a:pt x="25" y="229"/>
                </a:lnTo>
                <a:close/>
                <a:moveTo>
                  <a:pt x="14" y="33"/>
                </a:move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4"/>
                </a:lnTo>
                <a:lnTo>
                  <a:pt x="19" y="24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24" y="16"/>
                </a:lnTo>
                <a:lnTo>
                  <a:pt x="18" y="16"/>
                </a:lnTo>
                <a:lnTo>
                  <a:pt x="18" y="16"/>
                </a:lnTo>
                <a:lnTo>
                  <a:pt x="17" y="17"/>
                </a:lnTo>
                <a:lnTo>
                  <a:pt x="17" y="17"/>
                </a:lnTo>
                <a:lnTo>
                  <a:pt x="15" y="21"/>
                </a:lnTo>
                <a:lnTo>
                  <a:pt x="15" y="21"/>
                </a:lnTo>
                <a:lnTo>
                  <a:pt x="15" y="27"/>
                </a:lnTo>
                <a:lnTo>
                  <a:pt x="15" y="27"/>
                </a:lnTo>
                <a:lnTo>
                  <a:pt x="14" y="33"/>
                </a:lnTo>
                <a:lnTo>
                  <a:pt x="14" y="33"/>
                </a:lnTo>
                <a:close/>
                <a:moveTo>
                  <a:pt x="285" y="166"/>
                </a:moveTo>
                <a:lnTo>
                  <a:pt x="285" y="166"/>
                </a:lnTo>
                <a:lnTo>
                  <a:pt x="285" y="166"/>
                </a:lnTo>
                <a:lnTo>
                  <a:pt x="285" y="166"/>
                </a:lnTo>
                <a:lnTo>
                  <a:pt x="287" y="166"/>
                </a:lnTo>
                <a:lnTo>
                  <a:pt x="287" y="166"/>
                </a:lnTo>
                <a:lnTo>
                  <a:pt x="294" y="171"/>
                </a:lnTo>
                <a:lnTo>
                  <a:pt x="294" y="171"/>
                </a:lnTo>
                <a:lnTo>
                  <a:pt x="301" y="176"/>
                </a:lnTo>
                <a:lnTo>
                  <a:pt x="301" y="176"/>
                </a:lnTo>
                <a:lnTo>
                  <a:pt x="307" y="182"/>
                </a:lnTo>
                <a:lnTo>
                  <a:pt x="307" y="182"/>
                </a:lnTo>
                <a:lnTo>
                  <a:pt x="312" y="186"/>
                </a:lnTo>
                <a:lnTo>
                  <a:pt x="312" y="186"/>
                </a:lnTo>
                <a:lnTo>
                  <a:pt x="314" y="188"/>
                </a:lnTo>
                <a:lnTo>
                  <a:pt x="314" y="188"/>
                </a:lnTo>
                <a:lnTo>
                  <a:pt x="305" y="175"/>
                </a:lnTo>
                <a:lnTo>
                  <a:pt x="305" y="175"/>
                </a:lnTo>
                <a:lnTo>
                  <a:pt x="301" y="172"/>
                </a:lnTo>
                <a:lnTo>
                  <a:pt x="297" y="169"/>
                </a:lnTo>
                <a:lnTo>
                  <a:pt x="297" y="169"/>
                </a:lnTo>
                <a:lnTo>
                  <a:pt x="294" y="169"/>
                </a:lnTo>
                <a:lnTo>
                  <a:pt x="294" y="169"/>
                </a:lnTo>
                <a:lnTo>
                  <a:pt x="292" y="168"/>
                </a:lnTo>
                <a:lnTo>
                  <a:pt x="292" y="168"/>
                </a:lnTo>
                <a:lnTo>
                  <a:pt x="288" y="166"/>
                </a:lnTo>
                <a:lnTo>
                  <a:pt x="285" y="166"/>
                </a:lnTo>
                <a:lnTo>
                  <a:pt x="285" y="166"/>
                </a:lnTo>
                <a:close/>
                <a:moveTo>
                  <a:pt x="329" y="102"/>
                </a:moveTo>
                <a:lnTo>
                  <a:pt x="329" y="102"/>
                </a:lnTo>
                <a:lnTo>
                  <a:pt x="339" y="100"/>
                </a:lnTo>
                <a:lnTo>
                  <a:pt x="339" y="100"/>
                </a:lnTo>
                <a:lnTo>
                  <a:pt x="341" y="98"/>
                </a:lnTo>
                <a:lnTo>
                  <a:pt x="341" y="98"/>
                </a:lnTo>
                <a:lnTo>
                  <a:pt x="342" y="94"/>
                </a:lnTo>
                <a:lnTo>
                  <a:pt x="342" y="94"/>
                </a:lnTo>
                <a:lnTo>
                  <a:pt x="343" y="91"/>
                </a:lnTo>
                <a:lnTo>
                  <a:pt x="343" y="91"/>
                </a:lnTo>
                <a:lnTo>
                  <a:pt x="342" y="91"/>
                </a:lnTo>
                <a:lnTo>
                  <a:pt x="342" y="91"/>
                </a:lnTo>
                <a:lnTo>
                  <a:pt x="336" y="94"/>
                </a:lnTo>
                <a:lnTo>
                  <a:pt x="336" y="94"/>
                </a:lnTo>
                <a:lnTo>
                  <a:pt x="331" y="100"/>
                </a:lnTo>
                <a:lnTo>
                  <a:pt x="331" y="100"/>
                </a:lnTo>
                <a:lnTo>
                  <a:pt x="329" y="101"/>
                </a:lnTo>
                <a:lnTo>
                  <a:pt x="329" y="102"/>
                </a:lnTo>
                <a:lnTo>
                  <a:pt x="329" y="102"/>
                </a:lnTo>
                <a:close/>
                <a:moveTo>
                  <a:pt x="217" y="220"/>
                </a:moveTo>
                <a:lnTo>
                  <a:pt x="217" y="220"/>
                </a:lnTo>
                <a:lnTo>
                  <a:pt x="216" y="222"/>
                </a:lnTo>
                <a:lnTo>
                  <a:pt x="216" y="222"/>
                </a:lnTo>
                <a:lnTo>
                  <a:pt x="203" y="237"/>
                </a:lnTo>
                <a:lnTo>
                  <a:pt x="203" y="237"/>
                </a:lnTo>
                <a:lnTo>
                  <a:pt x="200" y="242"/>
                </a:lnTo>
                <a:lnTo>
                  <a:pt x="200" y="245"/>
                </a:lnTo>
                <a:lnTo>
                  <a:pt x="200" y="245"/>
                </a:lnTo>
                <a:lnTo>
                  <a:pt x="199" y="249"/>
                </a:lnTo>
                <a:lnTo>
                  <a:pt x="199" y="249"/>
                </a:lnTo>
                <a:lnTo>
                  <a:pt x="208" y="235"/>
                </a:lnTo>
                <a:lnTo>
                  <a:pt x="217" y="220"/>
                </a:lnTo>
                <a:lnTo>
                  <a:pt x="217" y="220"/>
                </a:lnTo>
                <a:close/>
                <a:moveTo>
                  <a:pt x="376" y="131"/>
                </a:moveTo>
                <a:lnTo>
                  <a:pt x="376" y="131"/>
                </a:lnTo>
                <a:lnTo>
                  <a:pt x="376" y="128"/>
                </a:lnTo>
                <a:lnTo>
                  <a:pt x="376" y="128"/>
                </a:lnTo>
                <a:lnTo>
                  <a:pt x="375" y="124"/>
                </a:lnTo>
                <a:lnTo>
                  <a:pt x="375" y="124"/>
                </a:lnTo>
                <a:lnTo>
                  <a:pt x="373" y="115"/>
                </a:lnTo>
                <a:lnTo>
                  <a:pt x="370" y="107"/>
                </a:lnTo>
                <a:lnTo>
                  <a:pt x="370" y="107"/>
                </a:lnTo>
                <a:lnTo>
                  <a:pt x="369" y="105"/>
                </a:lnTo>
                <a:lnTo>
                  <a:pt x="369" y="105"/>
                </a:lnTo>
                <a:lnTo>
                  <a:pt x="370" y="119"/>
                </a:lnTo>
                <a:lnTo>
                  <a:pt x="370" y="119"/>
                </a:lnTo>
                <a:lnTo>
                  <a:pt x="372" y="132"/>
                </a:lnTo>
                <a:lnTo>
                  <a:pt x="372" y="132"/>
                </a:lnTo>
                <a:lnTo>
                  <a:pt x="373" y="131"/>
                </a:lnTo>
                <a:lnTo>
                  <a:pt x="376" y="131"/>
                </a:lnTo>
                <a:lnTo>
                  <a:pt x="376" y="131"/>
                </a:lnTo>
                <a:close/>
                <a:moveTo>
                  <a:pt x="196" y="247"/>
                </a:moveTo>
                <a:lnTo>
                  <a:pt x="196" y="247"/>
                </a:lnTo>
                <a:lnTo>
                  <a:pt x="196" y="247"/>
                </a:lnTo>
                <a:lnTo>
                  <a:pt x="196" y="247"/>
                </a:lnTo>
                <a:lnTo>
                  <a:pt x="196" y="247"/>
                </a:lnTo>
                <a:lnTo>
                  <a:pt x="196" y="247"/>
                </a:lnTo>
                <a:lnTo>
                  <a:pt x="186" y="260"/>
                </a:lnTo>
                <a:lnTo>
                  <a:pt x="186" y="260"/>
                </a:lnTo>
                <a:lnTo>
                  <a:pt x="184" y="262"/>
                </a:lnTo>
                <a:lnTo>
                  <a:pt x="183" y="262"/>
                </a:lnTo>
                <a:lnTo>
                  <a:pt x="183" y="262"/>
                </a:lnTo>
                <a:lnTo>
                  <a:pt x="181" y="266"/>
                </a:lnTo>
                <a:lnTo>
                  <a:pt x="181" y="266"/>
                </a:lnTo>
                <a:lnTo>
                  <a:pt x="189" y="264"/>
                </a:lnTo>
                <a:lnTo>
                  <a:pt x="189" y="264"/>
                </a:lnTo>
                <a:lnTo>
                  <a:pt x="190" y="259"/>
                </a:lnTo>
                <a:lnTo>
                  <a:pt x="194" y="254"/>
                </a:lnTo>
                <a:lnTo>
                  <a:pt x="194" y="254"/>
                </a:lnTo>
                <a:lnTo>
                  <a:pt x="194" y="254"/>
                </a:lnTo>
                <a:lnTo>
                  <a:pt x="194" y="254"/>
                </a:lnTo>
                <a:lnTo>
                  <a:pt x="196" y="247"/>
                </a:lnTo>
                <a:lnTo>
                  <a:pt x="196" y="247"/>
                </a:lnTo>
                <a:close/>
                <a:moveTo>
                  <a:pt x="223" y="242"/>
                </a:moveTo>
                <a:lnTo>
                  <a:pt x="223" y="242"/>
                </a:lnTo>
                <a:lnTo>
                  <a:pt x="223" y="242"/>
                </a:lnTo>
                <a:lnTo>
                  <a:pt x="223" y="242"/>
                </a:lnTo>
                <a:lnTo>
                  <a:pt x="224" y="240"/>
                </a:lnTo>
                <a:lnTo>
                  <a:pt x="224" y="240"/>
                </a:lnTo>
                <a:lnTo>
                  <a:pt x="234" y="227"/>
                </a:lnTo>
                <a:lnTo>
                  <a:pt x="234" y="227"/>
                </a:lnTo>
                <a:lnTo>
                  <a:pt x="235" y="226"/>
                </a:lnTo>
                <a:lnTo>
                  <a:pt x="237" y="223"/>
                </a:lnTo>
                <a:lnTo>
                  <a:pt x="237" y="223"/>
                </a:lnTo>
                <a:lnTo>
                  <a:pt x="237" y="218"/>
                </a:lnTo>
                <a:lnTo>
                  <a:pt x="237" y="218"/>
                </a:lnTo>
                <a:lnTo>
                  <a:pt x="237" y="215"/>
                </a:lnTo>
                <a:lnTo>
                  <a:pt x="237" y="215"/>
                </a:lnTo>
                <a:lnTo>
                  <a:pt x="223" y="242"/>
                </a:lnTo>
                <a:lnTo>
                  <a:pt x="223" y="242"/>
                </a:lnTo>
                <a:close/>
                <a:moveTo>
                  <a:pt x="89" y="203"/>
                </a:moveTo>
                <a:lnTo>
                  <a:pt x="89" y="203"/>
                </a:lnTo>
                <a:lnTo>
                  <a:pt x="88" y="203"/>
                </a:lnTo>
                <a:lnTo>
                  <a:pt x="88" y="203"/>
                </a:lnTo>
                <a:lnTo>
                  <a:pt x="86" y="208"/>
                </a:lnTo>
                <a:lnTo>
                  <a:pt x="85" y="213"/>
                </a:lnTo>
                <a:lnTo>
                  <a:pt x="85" y="225"/>
                </a:lnTo>
                <a:lnTo>
                  <a:pt x="85" y="225"/>
                </a:lnTo>
                <a:lnTo>
                  <a:pt x="88" y="219"/>
                </a:lnTo>
                <a:lnTo>
                  <a:pt x="88" y="219"/>
                </a:lnTo>
                <a:lnTo>
                  <a:pt x="89" y="218"/>
                </a:lnTo>
                <a:lnTo>
                  <a:pt x="89" y="218"/>
                </a:lnTo>
                <a:lnTo>
                  <a:pt x="91" y="213"/>
                </a:lnTo>
                <a:lnTo>
                  <a:pt x="91" y="210"/>
                </a:lnTo>
                <a:lnTo>
                  <a:pt x="91" y="210"/>
                </a:lnTo>
                <a:lnTo>
                  <a:pt x="89" y="203"/>
                </a:lnTo>
                <a:lnTo>
                  <a:pt x="89" y="203"/>
                </a:lnTo>
                <a:close/>
                <a:moveTo>
                  <a:pt x="103" y="98"/>
                </a:moveTo>
                <a:lnTo>
                  <a:pt x="103" y="98"/>
                </a:lnTo>
                <a:lnTo>
                  <a:pt x="103" y="98"/>
                </a:lnTo>
                <a:lnTo>
                  <a:pt x="103" y="98"/>
                </a:lnTo>
                <a:lnTo>
                  <a:pt x="116" y="81"/>
                </a:lnTo>
                <a:lnTo>
                  <a:pt x="116" y="81"/>
                </a:lnTo>
                <a:lnTo>
                  <a:pt x="110" y="78"/>
                </a:lnTo>
                <a:lnTo>
                  <a:pt x="110" y="78"/>
                </a:lnTo>
                <a:lnTo>
                  <a:pt x="103" y="98"/>
                </a:lnTo>
                <a:lnTo>
                  <a:pt x="103" y="98"/>
                </a:lnTo>
                <a:close/>
                <a:moveTo>
                  <a:pt x="200" y="257"/>
                </a:moveTo>
                <a:lnTo>
                  <a:pt x="200" y="257"/>
                </a:lnTo>
                <a:lnTo>
                  <a:pt x="196" y="262"/>
                </a:lnTo>
                <a:lnTo>
                  <a:pt x="194" y="264"/>
                </a:lnTo>
                <a:lnTo>
                  <a:pt x="194" y="264"/>
                </a:lnTo>
                <a:lnTo>
                  <a:pt x="218" y="263"/>
                </a:lnTo>
                <a:lnTo>
                  <a:pt x="218" y="263"/>
                </a:lnTo>
                <a:lnTo>
                  <a:pt x="217" y="262"/>
                </a:lnTo>
                <a:lnTo>
                  <a:pt x="217" y="262"/>
                </a:lnTo>
                <a:lnTo>
                  <a:pt x="213" y="262"/>
                </a:lnTo>
                <a:lnTo>
                  <a:pt x="213" y="262"/>
                </a:lnTo>
                <a:lnTo>
                  <a:pt x="211" y="262"/>
                </a:lnTo>
                <a:lnTo>
                  <a:pt x="210" y="262"/>
                </a:lnTo>
                <a:lnTo>
                  <a:pt x="210" y="262"/>
                </a:lnTo>
                <a:lnTo>
                  <a:pt x="208" y="262"/>
                </a:lnTo>
                <a:lnTo>
                  <a:pt x="207" y="260"/>
                </a:lnTo>
                <a:lnTo>
                  <a:pt x="207" y="260"/>
                </a:lnTo>
                <a:lnTo>
                  <a:pt x="207" y="260"/>
                </a:lnTo>
                <a:lnTo>
                  <a:pt x="207" y="260"/>
                </a:lnTo>
                <a:lnTo>
                  <a:pt x="200" y="257"/>
                </a:lnTo>
                <a:lnTo>
                  <a:pt x="200" y="257"/>
                </a:lnTo>
                <a:close/>
                <a:moveTo>
                  <a:pt x="346" y="161"/>
                </a:moveTo>
                <a:lnTo>
                  <a:pt x="346" y="161"/>
                </a:lnTo>
                <a:lnTo>
                  <a:pt x="352" y="129"/>
                </a:lnTo>
                <a:lnTo>
                  <a:pt x="352" y="129"/>
                </a:lnTo>
                <a:lnTo>
                  <a:pt x="346" y="144"/>
                </a:lnTo>
                <a:lnTo>
                  <a:pt x="342" y="159"/>
                </a:lnTo>
                <a:lnTo>
                  <a:pt x="342" y="159"/>
                </a:lnTo>
                <a:lnTo>
                  <a:pt x="346" y="161"/>
                </a:lnTo>
                <a:lnTo>
                  <a:pt x="346" y="161"/>
                </a:lnTo>
                <a:close/>
                <a:moveTo>
                  <a:pt x="38" y="202"/>
                </a:moveTo>
                <a:lnTo>
                  <a:pt x="38" y="202"/>
                </a:lnTo>
                <a:lnTo>
                  <a:pt x="38" y="202"/>
                </a:lnTo>
                <a:lnTo>
                  <a:pt x="38" y="202"/>
                </a:lnTo>
                <a:lnTo>
                  <a:pt x="45" y="179"/>
                </a:lnTo>
                <a:lnTo>
                  <a:pt x="45" y="179"/>
                </a:lnTo>
                <a:lnTo>
                  <a:pt x="39" y="179"/>
                </a:lnTo>
                <a:lnTo>
                  <a:pt x="39" y="179"/>
                </a:lnTo>
                <a:lnTo>
                  <a:pt x="38" y="202"/>
                </a:lnTo>
                <a:lnTo>
                  <a:pt x="38" y="202"/>
                </a:lnTo>
                <a:close/>
                <a:moveTo>
                  <a:pt x="167" y="73"/>
                </a:moveTo>
                <a:lnTo>
                  <a:pt x="167" y="73"/>
                </a:lnTo>
                <a:lnTo>
                  <a:pt x="167" y="74"/>
                </a:lnTo>
                <a:lnTo>
                  <a:pt x="167" y="74"/>
                </a:lnTo>
                <a:lnTo>
                  <a:pt x="169" y="73"/>
                </a:lnTo>
                <a:lnTo>
                  <a:pt x="169" y="73"/>
                </a:lnTo>
                <a:lnTo>
                  <a:pt x="183" y="56"/>
                </a:lnTo>
                <a:lnTo>
                  <a:pt x="183" y="56"/>
                </a:lnTo>
                <a:lnTo>
                  <a:pt x="184" y="54"/>
                </a:lnTo>
                <a:lnTo>
                  <a:pt x="186" y="51"/>
                </a:lnTo>
                <a:lnTo>
                  <a:pt x="186" y="51"/>
                </a:lnTo>
                <a:lnTo>
                  <a:pt x="186" y="43"/>
                </a:lnTo>
                <a:lnTo>
                  <a:pt x="186" y="43"/>
                </a:lnTo>
                <a:lnTo>
                  <a:pt x="186" y="43"/>
                </a:lnTo>
                <a:lnTo>
                  <a:pt x="186" y="43"/>
                </a:lnTo>
                <a:lnTo>
                  <a:pt x="180" y="50"/>
                </a:lnTo>
                <a:lnTo>
                  <a:pt x="180" y="50"/>
                </a:lnTo>
                <a:lnTo>
                  <a:pt x="180" y="51"/>
                </a:lnTo>
                <a:lnTo>
                  <a:pt x="180" y="51"/>
                </a:lnTo>
                <a:lnTo>
                  <a:pt x="180" y="53"/>
                </a:lnTo>
                <a:lnTo>
                  <a:pt x="180" y="56"/>
                </a:lnTo>
                <a:lnTo>
                  <a:pt x="180" y="56"/>
                </a:lnTo>
                <a:lnTo>
                  <a:pt x="176" y="63"/>
                </a:lnTo>
                <a:lnTo>
                  <a:pt x="169" y="71"/>
                </a:lnTo>
                <a:lnTo>
                  <a:pt x="169" y="71"/>
                </a:lnTo>
                <a:lnTo>
                  <a:pt x="167" y="73"/>
                </a:lnTo>
                <a:lnTo>
                  <a:pt x="167" y="73"/>
                </a:lnTo>
                <a:close/>
                <a:moveTo>
                  <a:pt x="96" y="189"/>
                </a:moveTo>
                <a:lnTo>
                  <a:pt x="96" y="189"/>
                </a:lnTo>
                <a:lnTo>
                  <a:pt x="96" y="189"/>
                </a:lnTo>
                <a:lnTo>
                  <a:pt x="96" y="189"/>
                </a:lnTo>
                <a:lnTo>
                  <a:pt x="98" y="183"/>
                </a:lnTo>
                <a:lnTo>
                  <a:pt x="98" y="183"/>
                </a:lnTo>
                <a:lnTo>
                  <a:pt x="99" y="172"/>
                </a:lnTo>
                <a:lnTo>
                  <a:pt x="99" y="172"/>
                </a:lnTo>
                <a:lnTo>
                  <a:pt x="100" y="169"/>
                </a:lnTo>
                <a:lnTo>
                  <a:pt x="102" y="168"/>
                </a:lnTo>
                <a:lnTo>
                  <a:pt x="102" y="168"/>
                </a:lnTo>
                <a:lnTo>
                  <a:pt x="99" y="152"/>
                </a:lnTo>
                <a:lnTo>
                  <a:pt x="99" y="152"/>
                </a:lnTo>
                <a:lnTo>
                  <a:pt x="99" y="152"/>
                </a:lnTo>
                <a:lnTo>
                  <a:pt x="99" y="152"/>
                </a:lnTo>
                <a:lnTo>
                  <a:pt x="96" y="189"/>
                </a:lnTo>
                <a:lnTo>
                  <a:pt x="96" y="189"/>
                </a:lnTo>
                <a:close/>
                <a:moveTo>
                  <a:pt x="62" y="179"/>
                </a:moveTo>
                <a:lnTo>
                  <a:pt x="62" y="179"/>
                </a:lnTo>
                <a:lnTo>
                  <a:pt x="64" y="188"/>
                </a:lnTo>
                <a:lnTo>
                  <a:pt x="64" y="198"/>
                </a:lnTo>
                <a:lnTo>
                  <a:pt x="64" y="198"/>
                </a:lnTo>
                <a:lnTo>
                  <a:pt x="69" y="179"/>
                </a:lnTo>
                <a:lnTo>
                  <a:pt x="69" y="179"/>
                </a:lnTo>
                <a:lnTo>
                  <a:pt x="69" y="178"/>
                </a:lnTo>
                <a:lnTo>
                  <a:pt x="69" y="178"/>
                </a:lnTo>
                <a:lnTo>
                  <a:pt x="69" y="176"/>
                </a:lnTo>
                <a:lnTo>
                  <a:pt x="69" y="176"/>
                </a:lnTo>
                <a:lnTo>
                  <a:pt x="69" y="176"/>
                </a:lnTo>
                <a:lnTo>
                  <a:pt x="69" y="176"/>
                </a:lnTo>
                <a:lnTo>
                  <a:pt x="62" y="179"/>
                </a:lnTo>
                <a:lnTo>
                  <a:pt x="62" y="179"/>
                </a:lnTo>
                <a:close/>
                <a:moveTo>
                  <a:pt x="186" y="30"/>
                </a:moveTo>
                <a:lnTo>
                  <a:pt x="186" y="30"/>
                </a:lnTo>
                <a:lnTo>
                  <a:pt x="183" y="31"/>
                </a:lnTo>
                <a:lnTo>
                  <a:pt x="180" y="31"/>
                </a:lnTo>
                <a:lnTo>
                  <a:pt x="180" y="31"/>
                </a:lnTo>
                <a:lnTo>
                  <a:pt x="179" y="40"/>
                </a:lnTo>
                <a:lnTo>
                  <a:pt x="179" y="40"/>
                </a:lnTo>
                <a:lnTo>
                  <a:pt x="177" y="48"/>
                </a:lnTo>
                <a:lnTo>
                  <a:pt x="177" y="48"/>
                </a:lnTo>
                <a:lnTo>
                  <a:pt x="179" y="47"/>
                </a:lnTo>
                <a:lnTo>
                  <a:pt x="179" y="47"/>
                </a:lnTo>
                <a:lnTo>
                  <a:pt x="183" y="41"/>
                </a:lnTo>
                <a:lnTo>
                  <a:pt x="183" y="41"/>
                </a:lnTo>
                <a:lnTo>
                  <a:pt x="186" y="36"/>
                </a:lnTo>
                <a:lnTo>
                  <a:pt x="186" y="30"/>
                </a:lnTo>
                <a:lnTo>
                  <a:pt x="186" y="30"/>
                </a:lnTo>
                <a:lnTo>
                  <a:pt x="186" y="30"/>
                </a:lnTo>
                <a:lnTo>
                  <a:pt x="186" y="30"/>
                </a:lnTo>
                <a:close/>
                <a:moveTo>
                  <a:pt x="314" y="181"/>
                </a:moveTo>
                <a:lnTo>
                  <a:pt x="314" y="181"/>
                </a:lnTo>
                <a:lnTo>
                  <a:pt x="315" y="183"/>
                </a:lnTo>
                <a:lnTo>
                  <a:pt x="315" y="183"/>
                </a:lnTo>
                <a:lnTo>
                  <a:pt x="318" y="186"/>
                </a:lnTo>
                <a:lnTo>
                  <a:pt x="324" y="189"/>
                </a:lnTo>
                <a:lnTo>
                  <a:pt x="324" y="189"/>
                </a:lnTo>
                <a:lnTo>
                  <a:pt x="325" y="191"/>
                </a:lnTo>
                <a:lnTo>
                  <a:pt x="325" y="191"/>
                </a:lnTo>
                <a:lnTo>
                  <a:pt x="338" y="189"/>
                </a:lnTo>
                <a:lnTo>
                  <a:pt x="338" y="189"/>
                </a:lnTo>
                <a:lnTo>
                  <a:pt x="339" y="188"/>
                </a:lnTo>
                <a:lnTo>
                  <a:pt x="339" y="188"/>
                </a:lnTo>
                <a:lnTo>
                  <a:pt x="332" y="188"/>
                </a:lnTo>
                <a:lnTo>
                  <a:pt x="325" y="186"/>
                </a:lnTo>
                <a:lnTo>
                  <a:pt x="319" y="183"/>
                </a:lnTo>
                <a:lnTo>
                  <a:pt x="314" y="181"/>
                </a:lnTo>
                <a:lnTo>
                  <a:pt x="314" y="181"/>
                </a:lnTo>
                <a:close/>
                <a:moveTo>
                  <a:pt x="164" y="67"/>
                </a:moveTo>
                <a:lnTo>
                  <a:pt x="164" y="67"/>
                </a:lnTo>
                <a:lnTo>
                  <a:pt x="156" y="74"/>
                </a:lnTo>
                <a:lnTo>
                  <a:pt x="146" y="78"/>
                </a:lnTo>
                <a:lnTo>
                  <a:pt x="146" y="78"/>
                </a:lnTo>
                <a:lnTo>
                  <a:pt x="146" y="80"/>
                </a:lnTo>
                <a:lnTo>
                  <a:pt x="146" y="80"/>
                </a:lnTo>
                <a:lnTo>
                  <a:pt x="147" y="80"/>
                </a:lnTo>
                <a:lnTo>
                  <a:pt x="147" y="80"/>
                </a:lnTo>
                <a:lnTo>
                  <a:pt x="159" y="75"/>
                </a:lnTo>
                <a:lnTo>
                  <a:pt x="159" y="75"/>
                </a:lnTo>
                <a:lnTo>
                  <a:pt x="160" y="75"/>
                </a:lnTo>
                <a:lnTo>
                  <a:pt x="160" y="75"/>
                </a:lnTo>
                <a:lnTo>
                  <a:pt x="164" y="70"/>
                </a:lnTo>
                <a:lnTo>
                  <a:pt x="164" y="70"/>
                </a:lnTo>
                <a:lnTo>
                  <a:pt x="164" y="67"/>
                </a:lnTo>
                <a:lnTo>
                  <a:pt x="164" y="67"/>
                </a:lnTo>
                <a:close/>
                <a:moveTo>
                  <a:pt x="38" y="226"/>
                </a:moveTo>
                <a:lnTo>
                  <a:pt x="38" y="226"/>
                </a:lnTo>
                <a:lnTo>
                  <a:pt x="37" y="226"/>
                </a:lnTo>
                <a:lnTo>
                  <a:pt x="37" y="226"/>
                </a:lnTo>
                <a:lnTo>
                  <a:pt x="34" y="249"/>
                </a:lnTo>
                <a:lnTo>
                  <a:pt x="34" y="249"/>
                </a:lnTo>
                <a:lnTo>
                  <a:pt x="38" y="247"/>
                </a:lnTo>
                <a:lnTo>
                  <a:pt x="38" y="247"/>
                </a:lnTo>
                <a:lnTo>
                  <a:pt x="38" y="226"/>
                </a:lnTo>
                <a:lnTo>
                  <a:pt x="38" y="226"/>
                </a:lnTo>
                <a:close/>
                <a:moveTo>
                  <a:pt x="363" y="98"/>
                </a:moveTo>
                <a:lnTo>
                  <a:pt x="363" y="98"/>
                </a:lnTo>
                <a:lnTo>
                  <a:pt x="362" y="92"/>
                </a:lnTo>
                <a:lnTo>
                  <a:pt x="362" y="92"/>
                </a:lnTo>
                <a:lnTo>
                  <a:pt x="358" y="90"/>
                </a:lnTo>
                <a:lnTo>
                  <a:pt x="355" y="87"/>
                </a:lnTo>
                <a:lnTo>
                  <a:pt x="355" y="87"/>
                </a:lnTo>
                <a:lnTo>
                  <a:pt x="351" y="85"/>
                </a:lnTo>
                <a:lnTo>
                  <a:pt x="351" y="85"/>
                </a:lnTo>
                <a:lnTo>
                  <a:pt x="351" y="90"/>
                </a:lnTo>
                <a:lnTo>
                  <a:pt x="351" y="90"/>
                </a:lnTo>
                <a:lnTo>
                  <a:pt x="358" y="94"/>
                </a:lnTo>
                <a:lnTo>
                  <a:pt x="363" y="98"/>
                </a:lnTo>
                <a:lnTo>
                  <a:pt x="363" y="98"/>
                </a:lnTo>
                <a:close/>
                <a:moveTo>
                  <a:pt x="196" y="30"/>
                </a:moveTo>
                <a:lnTo>
                  <a:pt x="196" y="30"/>
                </a:lnTo>
                <a:lnTo>
                  <a:pt x="196" y="30"/>
                </a:lnTo>
                <a:lnTo>
                  <a:pt x="196" y="30"/>
                </a:lnTo>
                <a:lnTo>
                  <a:pt x="208" y="14"/>
                </a:lnTo>
                <a:lnTo>
                  <a:pt x="208" y="14"/>
                </a:lnTo>
                <a:lnTo>
                  <a:pt x="208" y="13"/>
                </a:lnTo>
                <a:lnTo>
                  <a:pt x="208" y="13"/>
                </a:lnTo>
                <a:lnTo>
                  <a:pt x="208" y="13"/>
                </a:lnTo>
                <a:lnTo>
                  <a:pt x="208" y="13"/>
                </a:lnTo>
                <a:lnTo>
                  <a:pt x="208" y="13"/>
                </a:lnTo>
                <a:lnTo>
                  <a:pt x="208" y="13"/>
                </a:lnTo>
                <a:lnTo>
                  <a:pt x="204" y="13"/>
                </a:lnTo>
                <a:lnTo>
                  <a:pt x="204" y="13"/>
                </a:lnTo>
                <a:lnTo>
                  <a:pt x="196" y="30"/>
                </a:lnTo>
                <a:lnTo>
                  <a:pt x="196" y="30"/>
                </a:lnTo>
                <a:close/>
                <a:moveTo>
                  <a:pt x="153" y="81"/>
                </a:moveTo>
                <a:lnTo>
                  <a:pt x="153" y="81"/>
                </a:lnTo>
                <a:lnTo>
                  <a:pt x="153" y="81"/>
                </a:lnTo>
                <a:lnTo>
                  <a:pt x="153" y="81"/>
                </a:lnTo>
                <a:lnTo>
                  <a:pt x="142" y="85"/>
                </a:lnTo>
                <a:lnTo>
                  <a:pt x="142" y="85"/>
                </a:lnTo>
                <a:lnTo>
                  <a:pt x="140" y="94"/>
                </a:lnTo>
                <a:lnTo>
                  <a:pt x="140" y="94"/>
                </a:lnTo>
                <a:lnTo>
                  <a:pt x="147" y="88"/>
                </a:lnTo>
                <a:lnTo>
                  <a:pt x="147" y="88"/>
                </a:lnTo>
                <a:lnTo>
                  <a:pt x="147" y="88"/>
                </a:lnTo>
                <a:lnTo>
                  <a:pt x="147" y="88"/>
                </a:lnTo>
                <a:lnTo>
                  <a:pt x="149" y="85"/>
                </a:lnTo>
                <a:lnTo>
                  <a:pt x="149" y="85"/>
                </a:lnTo>
                <a:lnTo>
                  <a:pt x="153" y="81"/>
                </a:lnTo>
                <a:lnTo>
                  <a:pt x="153" y="81"/>
                </a:lnTo>
                <a:close/>
                <a:moveTo>
                  <a:pt x="21" y="68"/>
                </a:moveTo>
                <a:lnTo>
                  <a:pt x="21" y="68"/>
                </a:lnTo>
                <a:lnTo>
                  <a:pt x="21" y="68"/>
                </a:lnTo>
                <a:lnTo>
                  <a:pt x="21" y="68"/>
                </a:lnTo>
                <a:lnTo>
                  <a:pt x="18" y="71"/>
                </a:lnTo>
                <a:lnTo>
                  <a:pt x="18" y="71"/>
                </a:lnTo>
                <a:lnTo>
                  <a:pt x="12" y="78"/>
                </a:lnTo>
                <a:lnTo>
                  <a:pt x="12" y="78"/>
                </a:lnTo>
                <a:lnTo>
                  <a:pt x="11" y="80"/>
                </a:lnTo>
                <a:lnTo>
                  <a:pt x="11" y="80"/>
                </a:lnTo>
                <a:lnTo>
                  <a:pt x="12" y="85"/>
                </a:lnTo>
                <a:lnTo>
                  <a:pt x="12" y="85"/>
                </a:lnTo>
                <a:lnTo>
                  <a:pt x="14" y="91"/>
                </a:lnTo>
                <a:lnTo>
                  <a:pt x="14" y="91"/>
                </a:lnTo>
                <a:lnTo>
                  <a:pt x="14" y="92"/>
                </a:lnTo>
                <a:lnTo>
                  <a:pt x="15" y="92"/>
                </a:lnTo>
                <a:lnTo>
                  <a:pt x="15" y="92"/>
                </a:lnTo>
                <a:lnTo>
                  <a:pt x="14" y="90"/>
                </a:lnTo>
                <a:lnTo>
                  <a:pt x="14" y="88"/>
                </a:lnTo>
                <a:lnTo>
                  <a:pt x="14" y="88"/>
                </a:lnTo>
                <a:lnTo>
                  <a:pt x="17" y="80"/>
                </a:lnTo>
                <a:lnTo>
                  <a:pt x="17" y="80"/>
                </a:lnTo>
                <a:lnTo>
                  <a:pt x="17" y="78"/>
                </a:lnTo>
                <a:lnTo>
                  <a:pt x="17" y="78"/>
                </a:lnTo>
                <a:lnTo>
                  <a:pt x="18" y="75"/>
                </a:lnTo>
                <a:lnTo>
                  <a:pt x="18" y="75"/>
                </a:lnTo>
                <a:lnTo>
                  <a:pt x="18" y="74"/>
                </a:lnTo>
                <a:lnTo>
                  <a:pt x="18" y="74"/>
                </a:lnTo>
                <a:lnTo>
                  <a:pt x="21" y="68"/>
                </a:lnTo>
                <a:lnTo>
                  <a:pt x="21" y="68"/>
                </a:lnTo>
                <a:close/>
                <a:moveTo>
                  <a:pt x="45" y="54"/>
                </a:moveTo>
                <a:lnTo>
                  <a:pt x="45" y="54"/>
                </a:lnTo>
                <a:lnTo>
                  <a:pt x="37" y="64"/>
                </a:lnTo>
                <a:lnTo>
                  <a:pt x="31" y="74"/>
                </a:lnTo>
                <a:lnTo>
                  <a:pt x="31" y="74"/>
                </a:lnTo>
                <a:lnTo>
                  <a:pt x="35" y="74"/>
                </a:lnTo>
                <a:lnTo>
                  <a:pt x="35" y="74"/>
                </a:lnTo>
                <a:lnTo>
                  <a:pt x="37" y="73"/>
                </a:lnTo>
                <a:lnTo>
                  <a:pt x="37" y="73"/>
                </a:lnTo>
                <a:lnTo>
                  <a:pt x="44" y="56"/>
                </a:lnTo>
                <a:lnTo>
                  <a:pt x="44" y="56"/>
                </a:lnTo>
                <a:lnTo>
                  <a:pt x="45" y="54"/>
                </a:lnTo>
                <a:lnTo>
                  <a:pt x="45" y="54"/>
                </a:lnTo>
                <a:close/>
                <a:moveTo>
                  <a:pt x="49" y="71"/>
                </a:moveTo>
                <a:lnTo>
                  <a:pt x="49" y="71"/>
                </a:lnTo>
                <a:lnTo>
                  <a:pt x="49" y="71"/>
                </a:lnTo>
                <a:lnTo>
                  <a:pt x="49" y="71"/>
                </a:lnTo>
                <a:lnTo>
                  <a:pt x="55" y="71"/>
                </a:lnTo>
                <a:lnTo>
                  <a:pt x="55" y="71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61" y="57"/>
                </a:lnTo>
                <a:lnTo>
                  <a:pt x="61" y="57"/>
                </a:lnTo>
                <a:lnTo>
                  <a:pt x="62" y="56"/>
                </a:lnTo>
                <a:lnTo>
                  <a:pt x="62" y="56"/>
                </a:lnTo>
                <a:lnTo>
                  <a:pt x="62" y="56"/>
                </a:lnTo>
                <a:lnTo>
                  <a:pt x="62" y="56"/>
                </a:lnTo>
                <a:lnTo>
                  <a:pt x="49" y="71"/>
                </a:lnTo>
                <a:lnTo>
                  <a:pt x="49" y="71"/>
                </a:lnTo>
                <a:close/>
                <a:moveTo>
                  <a:pt x="78" y="73"/>
                </a:moveTo>
                <a:lnTo>
                  <a:pt x="78" y="73"/>
                </a:lnTo>
                <a:lnTo>
                  <a:pt x="83" y="75"/>
                </a:lnTo>
                <a:lnTo>
                  <a:pt x="83" y="75"/>
                </a:lnTo>
                <a:lnTo>
                  <a:pt x="88" y="63"/>
                </a:lnTo>
                <a:lnTo>
                  <a:pt x="88" y="63"/>
                </a:lnTo>
                <a:lnTo>
                  <a:pt x="86" y="63"/>
                </a:lnTo>
                <a:lnTo>
                  <a:pt x="86" y="63"/>
                </a:lnTo>
                <a:lnTo>
                  <a:pt x="81" y="68"/>
                </a:lnTo>
                <a:lnTo>
                  <a:pt x="81" y="68"/>
                </a:lnTo>
                <a:lnTo>
                  <a:pt x="79" y="68"/>
                </a:lnTo>
                <a:lnTo>
                  <a:pt x="79" y="68"/>
                </a:lnTo>
                <a:lnTo>
                  <a:pt x="78" y="73"/>
                </a:lnTo>
                <a:lnTo>
                  <a:pt x="78" y="73"/>
                </a:lnTo>
                <a:close/>
                <a:moveTo>
                  <a:pt x="81" y="50"/>
                </a:moveTo>
                <a:lnTo>
                  <a:pt x="81" y="50"/>
                </a:lnTo>
                <a:lnTo>
                  <a:pt x="79" y="56"/>
                </a:lnTo>
                <a:lnTo>
                  <a:pt x="79" y="56"/>
                </a:lnTo>
                <a:lnTo>
                  <a:pt x="78" y="60"/>
                </a:lnTo>
                <a:lnTo>
                  <a:pt x="78" y="60"/>
                </a:lnTo>
                <a:lnTo>
                  <a:pt x="79" y="60"/>
                </a:lnTo>
                <a:lnTo>
                  <a:pt x="81" y="60"/>
                </a:lnTo>
                <a:lnTo>
                  <a:pt x="81" y="60"/>
                </a:lnTo>
                <a:lnTo>
                  <a:pt x="82" y="63"/>
                </a:lnTo>
                <a:lnTo>
                  <a:pt x="82" y="63"/>
                </a:lnTo>
                <a:lnTo>
                  <a:pt x="86" y="60"/>
                </a:lnTo>
                <a:lnTo>
                  <a:pt x="86" y="60"/>
                </a:lnTo>
                <a:lnTo>
                  <a:pt x="81" y="50"/>
                </a:lnTo>
                <a:lnTo>
                  <a:pt x="81" y="50"/>
                </a:lnTo>
                <a:close/>
                <a:moveTo>
                  <a:pt x="238" y="237"/>
                </a:moveTo>
                <a:lnTo>
                  <a:pt x="238" y="237"/>
                </a:lnTo>
                <a:lnTo>
                  <a:pt x="234" y="245"/>
                </a:lnTo>
                <a:lnTo>
                  <a:pt x="234" y="245"/>
                </a:lnTo>
                <a:lnTo>
                  <a:pt x="234" y="245"/>
                </a:lnTo>
                <a:lnTo>
                  <a:pt x="234" y="245"/>
                </a:lnTo>
                <a:lnTo>
                  <a:pt x="245" y="233"/>
                </a:lnTo>
                <a:lnTo>
                  <a:pt x="245" y="233"/>
                </a:lnTo>
                <a:lnTo>
                  <a:pt x="247" y="230"/>
                </a:lnTo>
                <a:lnTo>
                  <a:pt x="247" y="230"/>
                </a:lnTo>
                <a:lnTo>
                  <a:pt x="247" y="223"/>
                </a:lnTo>
                <a:lnTo>
                  <a:pt x="247" y="223"/>
                </a:lnTo>
                <a:lnTo>
                  <a:pt x="247" y="222"/>
                </a:lnTo>
                <a:lnTo>
                  <a:pt x="247" y="222"/>
                </a:lnTo>
                <a:lnTo>
                  <a:pt x="244" y="226"/>
                </a:lnTo>
                <a:lnTo>
                  <a:pt x="244" y="226"/>
                </a:lnTo>
                <a:lnTo>
                  <a:pt x="243" y="230"/>
                </a:lnTo>
                <a:lnTo>
                  <a:pt x="241" y="233"/>
                </a:lnTo>
                <a:lnTo>
                  <a:pt x="241" y="233"/>
                </a:lnTo>
                <a:lnTo>
                  <a:pt x="241" y="235"/>
                </a:lnTo>
                <a:lnTo>
                  <a:pt x="241" y="235"/>
                </a:lnTo>
                <a:lnTo>
                  <a:pt x="241" y="237"/>
                </a:lnTo>
                <a:lnTo>
                  <a:pt x="238" y="237"/>
                </a:lnTo>
                <a:lnTo>
                  <a:pt x="238" y="237"/>
                </a:lnTo>
                <a:close/>
                <a:moveTo>
                  <a:pt x="78" y="235"/>
                </a:moveTo>
                <a:lnTo>
                  <a:pt x="78" y="235"/>
                </a:lnTo>
                <a:lnTo>
                  <a:pt x="76" y="252"/>
                </a:lnTo>
                <a:lnTo>
                  <a:pt x="76" y="252"/>
                </a:lnTo>
                <a:lnTo>
                  <a:pt x="78" y="252"/>
                </a:lnTo>
                <a:lnTo>
                  <a:pt x="78" y="252"/>
                </a:lnTo>
                <a:lnTo>
                  <a:pt x="82" y="256"/>
                </a:lnTo>
                <a:lnTo>
                  <a:pt x="82" y="256"/>
                </a:lnTo>
                <a:lnTo>
                  <a:pt x="82" y="253"/>
                </a:lnTo>
                <a:lnTo>
                  <a:pt x="82" y="253"/>
                </a:lnTo>
                <a:lnTo>
                  <a:pt x="81" y="247"/>
                </a:lnTo>
                <a:lnTo>
                  <a:pt x="79" y="242"/>
                </a:lnTo>
                <a:lnTo>
                  <a:pt x="79" y="242"/>
                </a:lnTo>
                <a:lnTo>
                  <a:pt x="79" y="237"/>
                </a:lnTo>
                <a:lnTo>
                  <a:pt x="78" y="235"/>
                </a:lnTo>
                <a:lnTo>
                  <a:pt x="78" y="235"/>
                </a:lnTo>
                <a:close/>
                <a:moveTo>
                  <a:pt x="349" y="100"/>
                </a:moveTo>
                <a:lnTo>
                  <a:pt x="349" y="100"/>
                </a:lnTo>
                <a:lnTo>
                  <a:pt x="356" y="101"/>
                </a:lnTo>
                <a:lnTo>
                  <a:pt x="356" y="101"/>
                </a:lnTo>
                <a:lnTo>
                  <a:pt x="358" y="97"/>
                </a:lnTo>
                <a:lnTo>
                  <a:pt x="358" y="97"/>
                </a:lnTo>
                <a:lnTo>
                  <a:pt x="355" y="94"/>
                </a:lnTo>
                <a:lnTo>
                  <a:pt x="351" y="92"/>
                </a:lnTo>
                <a:lnTo>
                  <a:pt x="351" y="92"/>
                </a:lnTo>
                <a:lnTo>
                  <a:pt x="349" y="100"/>
                </a:lnTo>
                <a:lnTo>
                  <a:pt x="349" y="100"/>
                </a:lnTo>
                <a:close/>
                <a:moveTo>
                  <a:pt x="113" y="195"/>
                </a:moveTo>
                <a:lnTo>
                  <a:pt x="113" y="195"/>
                </a:lnTo>
                <a:lnTo>
                  <a:pt x="119" y="191"/>
                </a:lnTo>
                <a:lnTo>
                  <a:pt x="119" y="191"/>
                </a:lnTo>
                <a:lnTo>
                  <a:pt x="119" y="183"/>
                </a:lnTo>
                <a:lnTo>
                  <a:pt x="119" y="183"/>
                </a:lnTo>
                <a:lnTo>
                  <a:pt x="116" y="183"/>
                </a:lnTo>
                <a:lnTo>
                  <a:pt x="116" y="183"/>
                </a:lnTo>
                <a:lnTo>
                  <a:pt x="115" y="183"/>
                </a:lnTo>
                <a:lnTo>
                  <a:pt x="115" y="185"/>
                </a:lnTo>
                <a:lnTo>
                  <a:pt x="115" y="185"/>
                </a:lnTo>
                <a:lnTo>
                  <a:pt x="113" y="192"/>
                </a:lnTo>
                <a:lnTo>
                  <a:pt x="113" y="192"/>
                </a:lnTo>
                <a:lnTo>
                  <a:pt x="113" y="195"/>
                </a:lnTo>
                <a:lnTo>
                  <a:pt x="113" y="195"/>
                </a:lnTo>
                <a:close/>
                <a:moveTo>
                  <a:pt x="248" y="215"/>
                </a:moveTo>
                <a:lnTo>
                  <a:pt x="248" y="215"/>
                </a:lnTo>
                <a:lnTo>
                  <a:pt x="251" y="205"/>
                </a:lnTo>
                <a:lnTo>
                  <a:pt x="253" y="193"/>
                </a:lnTo>
                <a:lnTo>
                  <a:pt x="253" y="193"/>
                </a:lnTo>
                <a:lnTo>
                  <a:pt x="253" y="195"/>
                </a:lnTo>
                <a:lnTo>
                  <a:pt x="253" y="195"/>
                </a:lnTo>
                <a:lnTo>
                  <a:pt x="247" y="210"/>
                </a:lnTo>
                <a:lnTo>
                  <a:pt x="247" y="210"/>
                </a:lnTo>
                <a:lnTo>
                  <a:pt x="247" y="212"/>
                </a:lnTo>
                <a:lnTo>
                  <a:pt x="247" y="212"/>
                </a:lnTo>
                <a:lnTo>
                  <a:pt x="245" y="213"/>
                </a:lnTo>
                <a:lnTo>
                  <a:pt x="245" y="216"/>
                </a:lnTo>
                <a:lnTo>
                  <a:pt x="245" y="216"/>
                </a:lnTo>
                <a:lnTo>
                  <a:pt x="247" y="215"/>
                </a:lnTo>
                <a:lnTo>
                  <a:pt x="248" y="215"/>
                </a:lnTo>
                <a:lnTo>
                  <a:pt x="248" y="215"/>
                </a:lnTo>
                <a:close/>
                <a:moveTo>
                  <a:pt x="200" y="229"/>
                </a:moveTo>
                <a:lnTo>
                  <a:pt x="200" y="229"/>
                </a:lnTo>
                <a:lnTo>
                  <a:pt x="200" y="229"/>
                </a:lnTo>
                <a:lnTo>
                  <a:pt x="200" y="229"/>
                </a:lnTo>
                <a:lnTo>
                  <a:pt x="210" y="212"/>
                </a:lnTo>
                <a:lnTo>
                  <a:pt x="210" y="212"/>
                </a:lnTo>
                <a:lnTo>
                  <a:pt x="210" y="212"/>
                </a:lnTo>
                <a:lnTo>
                  <a:pt x="210" y="212"/>
                </a:lnTo>
                <a:lnTo>
                  <a:pt x="200" y="222"/>
                </a:lnTo>
                <a:lnTo>
                  <a:pt x="200" y="222"/>
                </a:lnTo>
                <a:lnTo>
                  <a:pt x="200" y="223"/>
                </a:lnTo>
                <a:lnTo>
                  <a:pt x="200" y="223"/>
                </a:lnTo>
                <a:lnTo>
                  <a:pt x="200" y="229"/>
                </a:lnTo>
                <a:lnTo>
                  <a:pt x="200" y="229"/>
                </a:lnTo>
                <a:close/>
                <a:moveTo>
                  <a:pt x="78" y="75"/>
                </a:moveTo>
                <a:lnTo>
                  <a:pt x="78" y="75"/>
                </a:lnTo>
                <a:lnTo>
                  <a:pt x="75" y="85"/>
                </a:lnTo>
                <a:lnTo>
                  <a:pt x="75" y="85"/>
                </a:lnTo>
                <a:lnTo>
                  <a:pt x="76" y="87"/>
                </a:lnTo>
                <a:lnTo>
                  <a:pt x="76" y="87"/>
                </a:lnTo>
                <a:lnTo>
                  <a:pt x="81" y="83"/>
                </a:lnTo>
                <a:lnTo>
                  <a:pt x="81" y="81"/>
                </a:lnTo>
                <a:lnTo>
                  <a:pt x="82" y="78"/>
                </a:lnTo>
                <a:lnTo>
                  <a:pt x="82" y="78"/>
                </a:lnTo>
                <a:lnTo>
                  <a:pt x="78" y="75"/>
                </a:lnTo>
                <a:lnTo>
                  <a:pt x="78" y="75"/>
                </a:lnTo>
                <a:close/>
                <a:moveTo>
                  <a:pt x="54" y="179"/>
                </a:moveTo>
                <a:lnTo>
                  <a:pt x="54" y="179"/>
                </a:lnTo>
                <a:lnTo>
                  <a:pt x="52" y="198"/>
                </a:lnTo>
                <a:lnTo>
                  <a:pt x="52" y="198"/>
                </a:lnTo>
                <a:lnTo>
                  <a:pt x="52" y="198"/>
                </a:lnTo>
                <a:lnTo>
                  <a:pt x="52" y="198"/>
                </a:lnTo>
                <a:lnTo>
                  <a:pt x="58" y="179"/>
                </a:lnTo>
                <a:lnTo>
                  <a:pt x="58" y="179"/>
                </a:lnTo>
                <a:lnTo>
                  <a:pt x="54" y="179"/>
                </a:lnTo>
                <a:lnTo>
                  <a:pt x="54" y="179"/>
                </a:lnTo>
                <a:close/>
                <a:moveTo>
                  <a:pt x="375" y="164"/>
                </a:moveTo>
                <a:lnTo>
                  <a:pt x="375" y="164"/>
                </a:lnTo>
                <a:lnTo>
                  <a:pt x="375" y="164"/>
                </a:lnTo>
                <a:lnTo>
                  <a:pt x="375" y="164"/>
                </a:lnTo>
                <a:lnTo>
                  <a:pt x="369" y="171"/>
                </a:lnTo>
                <a:lnTo>
                  <a:pt x="369" y="171"/>
                </a:lnTo>
                <a:lnTo>
                  <a:pt x="362" y="179"/>
                </a:lnTo>
                <a:lnTo>
                  <a:pt x="353" y="183"/>
                </a:lnTo>
                <a:lnTo>
                  <a:pt x="353" y="183"/>
                </a:lnTo>
                <a:lnTo>
                  <a:pt x="348" y="188"/>
                </a:lnTo>
                <a:lnTo>
                  <a:pt x="348" y="188"/>
                </a:lnTo>
                <a:lnTo>
                  <a:pt x="348" y="188"/>
                </a:lnTo>
                <a:lnTo>
                  <a:pt x="348" y="188"/>
                </a:lnTo>
                <a:lnTo>
                  <a:pt x="356" y="185"/>
                </a:lnTo>
                <a:lnTo>
                  <a:pt x="363" y="179"/>
                </a:lnTo>
                <a:lnTo>
                  <a:pt x="363" y="179"/>
                </a:lnTo>
                <a:lnTo>
                  <a:pt x="369" y="172"/>
                </a:lnTo>
                <a:lnTo>
                  <a:pt x="373" y="165"/>
                </a:lnTo>
                <a:lnTo>
                  <a:pt x="373" y="165"/>
                </a:lnTo>
                <a:lnTo>
                  <a:pt x="375" y="164"/>
                </a:lnTo>
                <a:lnTo>
                  <a:pt x="375" y="164"/>
                </a:lnTo>
                <a:close/>
                <a:moveTo>
                  <a:pt x="54" y="250"/>
                </a:moveTo>
                <a:lnTo>
                  <a:pt x="54" y="250"/>
                </a:lnTo>
                <a:lnTo>
                  <a:pt x="45" y="250"/>
                </a:lnTo>
                <a:lnTo>
                  <a:pt x="45" y="250"/>
                </a:lnTo>
                <a:lnTo>
                  <a:pt x="44" y="252"/>
                </a:lnTo>
                <a:lnTo>
                  <a:pt x="44" y="252"/>
                </a:lnTo>
                <a:lnTo>
                  <a:pt x="42" y="252"/>
                </a:lnTo>
                <a:lnTo>
                  <a:pt x="41" y="252"/>
                </a:lnTo>
                <a:lnTo>
                  <a:pt x="41" y="252"/>
                </a:lnTo>
                <a:lnTo>
                  <a:pt x="39" y="250"/>
                </a:lnTo>
                <a:lnTo>
                  <a:pt x="39" y="250"/>
                </a:lnTo>
                <a:lnTo>
                  <a:pt x="34" y="252"/>
                </a:lnTo>
                <a:lnTo>
                  <a:pt x="34" y="252"/>
                </a:lnTo>
                <a:lnTo>
                  <a:pt x="32" y="252"/>
                </a:lnTo>
                <a:lnTo>
                  <a:pt x="32" y="252"/>
                </a:lnTo>
                <a:lnTo>
                  <a:pt x="32" y="252"/>
                </a:lnTo>
                <a:lnTo>
                  <a:pt x="32" y="252"/>
                </a:lnTo>
                <a:lnTo>
                  <a:pt x="54" y="253"/>
                </a:lnTo>
                <a:lnTo>
                  <a:pt x="54" y="253"/>
                </a:lnTo>
                <a:lnTo>
                  <a:pt x="54" y="250"/>
                </a:lnTo>
                <a:lnTo>
                  <a:pt x="54" y="250"/>
                </a:lnTo>
                <a:close/>
                <a:moveTo>
                  <a:pt x="189" y="30"/>
                </a:moveTo>
                <a:lnTo>
                  <a:pt x="189" y="30"/>
                </a:lnTo>
                <a:lnTo>
                  <a:pt x="190" y="30"/>
                </a:lnTo>
                <a:lnTo>
                  <a:pt x="190" y="30"/>
                </a:lnTo>
                <a:lnTo>
                  <a:pt x="191" y="29"/>
                </a:lnTo>
                <a:lnTo>
                  <a:pt x="191" y="29"/>
                </a:lnTo>
                <a:lnTo>
                  <a:pt x="193" y="27"/>
                </a:lnTo>
                <a:lnTo>
                  <a:pt x="193" y="27"/>
                </a:lnTo>
                <a:lnTo>
                  <a:pt x="199" y="17"/>
                </a:lnTo>
                <a:lnTo>
                  <a:pt x="199" y="17"/>
                </a:lnTo>
                <a:lnTo>
                  <a:pt x="199" y="16"/>
                </a:lnTo>
                <a:lnTo>
                  <a:pt x="199" y="16"/>
                </a:lnTo>
                <a:lnTo>
                  <a:pt x="189" y="26"/>
                </a:lnTo>
                <a:lnTo>
                  <a:pt x="189" y="26"/>
                </a:lnTo>
                <a:lnTo>
                  <a:pt x="189" y="27"/>
                </a:lnTo>
                <a:lnTo>
                  <a:pt x="189" y="27"/>
                </a:lnTo>
                <a:lnTo>
                  <a:pt x="189" y="30"/>
                </a:lnTo>
                <a:lnTo>
                  <a:pt x="189" y="30"/>
                </a:lnTo>
                <a:close/>
                <a:moveTo>
                  <a:pt x="255" y="233"/>
                </a:moveTo>
                <a:lnTo>
                  <a:pt x="255" y="233"/>
                </a:lnTo>
                <a:lnTo>
                  <a:pt x="254" y="235"/>
                </a:lnTo>
                <a:lnTo>
                  <a:pt x="254" y="235"/>
                </a:lnTo>
                <a:lnTo>
                  <a:pt x="253" y="242"/>
                </a:lnTo>
                <a:lnTo>
                  <a:pt x="253" y="242"/>
                </a:lnTo>
                <a:lnTo>
                  <a:pt x="251" y="246"/>
                </a:lnTo>
                <a:lnTo>
                  <a:pt x="253" y="250"/>
                </a:lnTo>
                <a:lnTo>
                  <a:pt x="253" y="250"/>
                </a:lnTo>
                <a:lnTo>
                  <a:pt x="254" y="247"/>
                </a:lnTo>
                <a:lnTo>
                  <a:pt x="255" y="243"/>
                </a:lnTo>
                <a:lnTo>
                  <a:pt x="255" y="237"/>
                </a:lnTo>
                <a:lnTo>
                  <a:pt x="255" y="233"/>
                </a:lnTo>
                <a:lnTo>
                  <a:pt x="255" y="233"/>
                </a:lnTo>
                <a:close/>
                <a:moveTo>
                  <a:pt x="95" y="110"/>
                </a:moveTo>
                <a:lnTo>
                  <a:pt x="95" y="110"/>
                </a:lnTo>
                <a:lnTo>
                  <a:pt x="95" y="110"/>
                </a:lnTo>
                <a:lnTo>
                  <a:pt x="95" y="110"/>
                </a:lnTo>
                <a:lnTo>
                  <a:pt x="92" y="105"/>
                </a:lnTo>
                <a:lnTo>
                  <a:pt x="88" y="101"/>
                </a:lnTo>
                <a:lnTo>
                  <a:pt x="88" y="101"/>
                </a:lnTo>
                <a:lnTo>
                  <a:pt x="86" y="100"/>
                </a:lnTo>
                <a:lnTo>
                  <a:pt x="85" y="98"/>
                </a:lnTo>
                <a:lnTo>
                  <a:pt x="85" y="98"/>
                </a:lnTo>
                <a:lnTo>
                  <a:pt x="75" y="94"/>
                </a:lnTo>
                <a:lnTo>
                  <a:pt x="75" y="94"/>
                </a:lnTo>
                <a:lnTo>
                  <a:pt x="73" y="95"/>
                </a:lnTo>
                <a:lnTo>
                  <a:pt x="73" y="95"/>
                </a:lnTo>
                <a:lnTo>
                  <a:pt x="88" y="102"/>
                </a:lnTo>
                <a:lnTo>
                  <a:pt x="95" y="110"/>
                </a:lnTo>
                <a:lnTo>
                  <a:pt x="95" y="110"/>
                </a:lnTo>
                <a:close/>
                <a:moveTo>
                  <a:pt x="240" y="43"/>
                </a:moveTo>
                <a:lnTo>
                  <a:pt x="240" y="43"/>
                </a:lnTo>
                <a:lnTo>
                  <a:pt x="240" y="48"/>
                </a:lnTo>
                <a:lnTo>
                  <a:pt x="240" y="48"/>
                </a:lnTo>
                <a:lnTo>
                  <a:pt x="241" y="47"/>
                </a:lnTo>
                <a:lnTo>
                  <a:pt x="243" y="47"/>
                </a:lnTo>
                <a:lnTo>
                  <a:pt x="243" y="47"/>
                </a:lnTo>
                <a:lnTo>
                  <a:pt x="244" y="37"/>
                </a:lnTo>
                <a:lnTo>
                  <a:pt x="247" y="29"/>
                </a:lnTo>
                <a:lnTo>
                  <a:pt x="247" y="29"/>
                </a:lnTo>
                <a:lnTo>
                  <a:pt x="247" y="24"/>
                </a:lnTo>
                <a:lnTo>
                  <a:pt x="247" y="20"/>
                </a:lnTo>
                <a:lnTo>
                  <a:pt x="247" y="20"/>
                </a:lnTo>
                <a:lnTo>
                  <a:pt x="247" y="21"/>
                </a:lnTo>
                <a:lnTo>
                  <a:pt x="247" y="21"/>
                </a:lnTo>
                <a:lnTo>
                  <a:pt x="247" y="23"/>
                </a:lnTo>
                <a:lnTo>
                  <a:pt x="247" y="26"/>
                </a:lnTo>
                <a:lnTo>
                  <a:pt x="247" y="26"/>
                </a:lnTo>
                <a:lnTo>
                  <a:pt x="244" y="34"/>
                </a:lnTo>
                <a:lnTo>
                  <a:pt x="244" y="34"/>
                </a:lnTo>
                <a:lnTo>
                  <a:pt x="243" y="38"/>
                </a:lnTo>
                <a:lnTo>
                  <a:pt x="243" y="38"/>
                </a:lnTo>
                <a:lnTo>
                  <a:pt x="241" y="41"/>
                </a:lnTo>
                <a:lnTo>
                  <a:pt x="240" y="43"/>
                </a:lnTo>
                <a:lnTo>
                  <a:pt x="240" y="43"/>
                </a:lnTo>
                <a:close/>
                <a:moveTo>
                  <a:pt x="5" y="71"/>
                </a:moveTo>
                <a:lnTo>
                  <a:pt x="5" y="71"/>
                </a:lnTo>
                <a:lnTo>
                  <a:pt x="5" y="71"/>
                </a:lnTo>
                <a:lnTo>
                  <a:pt x="5" y="71"/>
                </a:lnTo>
                <a:lnTo>
                  <a:pt x="5" y="56"/>
                </a:lnTo>
                <a:lnTo>
                  <a:pt x="5" y="38"/>
                </a:lnTo>
                <a:lnTo>
                  <a:pt x="5" y="38"/>
                </a:lnTo>
                <a:lnTo>
                  <a:pt x="4" y="43"/>
                </a:lnTo>
                <a:lnTo>
                  <a:pt x="4" y="43"/>
                </a:lnTo>
                <a:lnTo>
                  <a:pt x="5" y="65"/>
                </a:lnTo>
                <a:lnTo>
                  <a:pt x="5" y="65"/>
                </a:lnTo>
                <a:lnTo>
                  <a:pt x="5" y="71"/>
                </a:lnTo>
                <a:lnTo>
                  <a:pt x="5" y="71"/>
                </a:lnTo>
                <a:close/>
                <a:moveTo>
                  <a:pt x="126" y="189"/>
                </a:moveTo>
                <a:lnTo>
                  <a:pt x="126" y="189"/>
                </a:lnTo>
                <a:lnTo>
                  <a:pt x="136" y="186"/>
                </a:lnTo>
                <a:lnTo>
                  <a:pt x="136" y="186"/>
                </a:lnTo>
                <a:lnTo>
                  <a:pt x="132" y="183"/>
                </a:lnTo>
                <a:lnTo>
                  <a:pt x="127" y="182"/>
                </a:lnTo>
                <a:lnTo>
                  <a:pt x="127" y="182"/>
                </a:lnTo>
                <a:lnTo>
                  <a:pt x="126" y="189"/>
                </a:lnTo>
                <a:lnTo>
                  <a:pt x="126" y="189"/>
                </a:lnTo>
                <a:close/>
                <a:moveTo>
                  <a:pt x="123" y="132"/>
                </a:moveTo>
                <a:lnTo>
                  <a:pt x="123" y="132"/>
                </a:lnTo>
                <a:lnTo>
                  <a:pt x="123" y="132"/>
                </a:lnTo>
                <a:lnTo>
                  <a:pt x="123" y="132"/>
                </a:lnTo>
                <a:lnTo>
                  <a:pt x="123" y="131"/>
                </a:lnTo>
                <a:lnTo>
                  <a:pt x="123" y="131"/>
                </a:lnTo>
                <a:lnTo>
                  <a:pt x="125" y="125"/>
                </a:lnTo>
                <a:lnTo>
                  <a:pt x="125" y="125"/>
                </a:lnTo>
                <a:lnTo>
                  <a:pt x="125" y="124"/>
                </a:lnTo>
                <a:lnTo>
                  <a:pt x="126" y="121"/>
                </a:lnTo>
                <a:lnTo>
                  <a:pt x="126" y="121"/>
                </a:lnTo>
                <a:lnTo>
                  <a:pt x="123" y="115"/>
                </a:lnTo>
                <a:lnTo>
                  <a:pt x="123" y="115"/>
                </a:lnTo>
                <a:lnTo>
                  <a:pt x="122" y="119"/>
                </a:lnTo>
                <a:lnTo>
                  <a:pt x="122" y="122"/>
                </a:lnTo>
                <a:lnTo>
                  <a:pt x="122" y="122"/>
                </a:lnTo>
                <a:lnTo>
                  <a:pt x="123" y="132"/>
                </a:lnTo>
                <a:lnTo>
                  <a:pt x="123" y="132"/>
                </a:lnTo>
                <a:close/>
                <a:moveTo>
                  <a:pt x="247" y="97"/>
                </a:moveTo>
                <a:lnTo>
                  <a:pt x="247" y="97"/>
                </a:lnTo>
                <a:lnTo>
                  <a:pt x="244" y="91"/>
                </a:lnTo>
                <a:lnTo>
                  <a:pt x="244" y="91"/>
                </a:lnTo>
                <a:lnTo>
                  <a:pt x="243" y="92"/>
                </a:lnTo>
                <a:lnTo>
                  <a:pt x="241" y="94"/>
                </a:lnTo>
                <a:lnTo>
                  <a:pt x="241" y="94"/>
                </a:lnTo>
                <a:lnTo>
                  <a:pt x="240" y="94"/>
                </a:lnTo>
                <a:lnTo>
                  <a:pt x="240" y="95"/>
                </a:lnTo>
                <a:lnTo>
                  <a:pt x="240" y="95"/>
                </a:lnTo>
                <a:lnTo>
                  <a:pt x="241" y="101"/>
                </a:lnTo>
                <a:lnTo>
                  <a:pt x="241" y="101"/>
                </a:lnTo>
                <a:lnTo>
                  <a:pt x="247" y="97"/>
                </a:lnTo>
                <a:lnTo>
                  <a:pt x="247" y="97"/>
                </a:lnTo>
                <a:close/>
                <a:moveTo>
                  <a:pt x="322" y="171"/>
                </a:moveTo>
                <a:lnTo>
                  <a:pt x="322" y="171"/>
                </a:lnTo>
                <a:lnTo>
                  <a:pt x="324" y="173"/>
                </a:lnTo>
                <a:lnTo>
                  <a:pt x="324" y="173"/>
                </a:lnTo>
                <a:lnTo>
                  <a:pt x="326" y="173"/>
                </a:lnTo>
                <a:lnTo>
                  <a:pt x="326" y="173"/>
                </a:lnTo>
                <a:lnTo>
                  <a:pt x="329" y="172"/>
                </a:lnTo>
                <a:lnTo>
                  <a:pt x="334" y="172"/>
                </a:lnTo>
                <a:lnTo>
                  <a:pt x="334" y="172"/>
                </a:lnTo>
                <a:lnTo>
                  <a:pt x="336" y="172"/>
                </a:lnTo>
                <a:lnTo>
                  <a:pt x="336" y="172"/>
                </a:lnTo>
                <a:lnTo>
                  <a:pt x="335" y="169"/>
                </a:lnTo>
                <a:lnTo>
                  <a:pt x="335" y="169"/>
                </a:lnTo>
                <a:lnTo>
                  <a:pt x="322" y="171"/>
                </a:lnTo>
                <a:lnTo>
                  <a:pt x="322" y="171"/>
                </a:lnTo>
                <a:close/>
                <a:moveTo>
                  <a:pt x="37" y="91"/>
                </a:moveTo>
                <a:lnTo>
                  <a:pt x="37" y="91"/>
                </a:lnTo>
                <a:lnTo>
                  <a:pt x="51" y="91"/>
                </a:lnTo>
                <a:lnTo>
                  <a:pt x="65" y="92"/>
                </a:lnTo>
                <a:lnTo>
                  <a:pt x="65" y="92"/>
                </a:lnTo>
                <a:lnTo>
                  <a:pt x="62" y="91"/>
                </a:lnTo>
                <a:lnTo>
                  <a:pt x="61" y="90"/>
                </a:lnTo>
                <a:lnTo>
                  <a:pt x="61" y="90"/>
                </a:lnTo>
                <a:lnTo>
                  <a:pt x="44" y="90"/>
                </a:lnTo>
                <a:lnTo>
                  <a:pt x="44" y="90"/>
                </a:lnTo>
                <a:lnTo>
                  <a:pt x="37" y="91"/>
                </a:lnTo>
                <a:lnTo>
                  <a:pt x="37" y="91"/>
                </a:lnTo>
                <a:close/>
                <a:moveTo>
                  <a:pt x="325" y="178"/>
                </a:moveTo>
                <a:lnTo>
                  <a:pt x="325" y="178"/>
                </a:lnTo>
                <a:lnTo>
                  <a:pt x="329" y="181"/>
                </a:lnTo>
                <a:lnTo>
                  <a:pt x="329" y="181"/>
                </a:lnTo>
                <a:lnTo>
                  <a:pt x="341" y="181"/>
                </a:lnTo>
                <a:lnTo>
                  <a:pt x="341" y="181"/>
                </a:lnTo>
                <a:lnTo>
                  <a:pt x="343" y="181"/>
                </a:lnTo>
                <a:lnTo>
                  <a:pt x="343" y="181"/>
                </a:lnTo>
                <a:lnTo>
                  <a:pt x="343" y="179"/>
                </a:lnTo>
                <a:lnTo>
                  <a:pt x="343" y="179"/>
                </a:lnTo>
                <a:lnTo>
                  <a:pt x="336" y="179"/>
                </a:lnTo>
                <a:lnTo>
                  <a:pt x="336" y="179"/>
                </a:lnTo>
                <a:lnTo>
                  <a:pt x="328" y="178"/>
                </a:lnTo>
                <a:lnTo>
                  <a:pt x="328" y="178"/>
                </a:lnTo>
                <a:lnTo>
                  <a:pt x="326" y="178"/>
                </a:lnTo>
                <a:lnTo>
                  <a:pt x="325" y="178"/>
                </a:lnTo>
                <a:lnTo>
                  <a:pt x="325" y="178"/>
                </a:lnTo>
                <a:close/>
                <a:moveTo>
                  <a:pt x="105" y="185"/>
                </a:moveTo>
                <a:lnTo>
                  <a:pt x="105" y="185"/>
                </a:lnTo>
                <a:lnTo>
                  <a:pt x="102" y="175"/>
                </a:lnTo>
                <a:lnTo>
                  <a:pt x="102" y="175"/>
                </a:lnTo>
                <a:lnTo>
                  <a:pt x="100" y="186"/>
                </a:lnTo>
                <a:lnTo>
                  <a:pt x="100" y="186"/>
                </a:lnTo>
                <a:lnTo>
                  <a:pt x="100" y="186"/>
                </a:lnTo>
                <a:lnTo>
                  <a:pt x="100" y="186"/>
                </a:lnTo>
                <a:lnTo>
                  <a:pt x="105" y="185"/>
                </a:lnTo>
                <a:lnTo>
                  <a:pt x="105" y="185"/>
                </a:lnTo>
                <a:close/>
                <a:moveTo>
                  <a:pt x="348" y="192"/>
                </a:moveTo>
                <a:lnTo>
                  <a:pt x="348" y="192"/>
                </a:lnTo>
                <a:lnTo>
                  <a:pt x="355" y="191"/>
                </a:lnTo>
                <a:lnTo>
                  <a:pt x="361" y="188"/>
                </a:lnTo>
                <a:lnTo>
                  <a:pt x="365" y="183"/>
                </a:lnTo>
                <a:lnTo>
                  <a:pt x="368" y="179"/>
                </a:lnTo>
                <a:lnTo>
                  <a:pt x="368" y="179"/>
                </a:lnTo>
                <a:lnTo>
                  <a:pt x="363" y="183"/>
                </a:lnTo>
                <a:lnTo>
                  <a:pt x="359" y="188"/>
                </a:lnTo>
                <a:lnTo>
                  <a:pt x="348" y="192"/>
                </a:lnTo>
                <a:lnTo>
                  <a:pt x="348" y="192"/>
                </a:lnTo>
                <a:close/>
                <a:moveTo>
                  <a:pt x="56" y="81"/>
                </a:moveTo>
                <a:lnTo>
                  <a:pt x="56" y="81"/>
                </a:lnTo>
                <a:lnTo>
                  <a:pt x="61" y="77"/>
                </a:lnTo>
                <a:lnTo>
                  <a:pt x="65" y="73"/>
                </a:lnTo>
                <a:lnTo>
                  <a:pt x="65" y="73"/>
                </a:lnTo>
                <a:lnTo>
                  <a:pt x="58" y="74"/>
                </a:lnTo>
                <a:lnTo>
                  <a:pt x="58" y="74"/>
                </a:lnTo>
                <a:lnTo>
                  <a:pt x="56" y="81"/>
                </a:lnTo>
                <a:lnTo>
                  <a:pt x="56" y="81"/>
                </a:lnTo>
                <a:close/>
                <a:moveTo>
                  <a:pt x="89" y="91"/>
                </a:moveTo>
                <a:lnTo>
                  <a:pt x="89" y="91"/>
                </a:lnTo>
                <a:lnTo>
                  <a:pt x="92" y="92"/>
                </a:lnTo>
                <a:lnTo>
                  <a:pt x="95" y="91"/>
                </a:lnTo>
                <a:lnTo>
                  <a:pt x="95" y="91"/>
                </a:lnTo>
                <a:lnTo>
                  <a:pt x="95" y="90"/>
                </a:lnTo>
                <a:lnTo>
                  <a:pt x="95" y="90"/>
                </a:lnTo>
                <a:lnTo>
                  <a:pt x="91" y="85"/>
                </a:lnTo>
                <a:lnTo>
                  <a:pt x="91" y="85"/>
                </a:lnTo>
                <a:lnTo>
                  <a:pt x="89" y="91"/>
                </a:lnTo>
                <a:lnTo>
                  <a:pt x="89" y="91"/>
                </a:lnTo>
                <a:close/>
                <a:moveTo>
                  <a:pt x="366" y="149"/>
                </a:moveTo>
                <a:lnTo>
                  <a:pt x="366" y="149"/>
                </a:lnTo>
                <a:lnTo>
                  <a:pt x="368" y="145"/>
                </a:lnTo>
                <a:lnTo>
                  <a:pt x="369" y="139"/>
                </a:lnTo>
                <a:lnTo>
                  <a:pt x="369" y="139"/>
                </a:lnTo>
                <a:lnTo>
                  <a:pt x="369" y="128"/>
                </a:lnTo>
                <a:lnTo>
                  <a:pt x="369" y="128"/>
                </a:lnTo>
                <a:lnTo>
                  <a:pt x="368" y="128"/>
                </a:lnTo>
                <a:lnTo>
                  <a:pt x="368" y="128"/>
                </a:lnTo>
                <a:lnTo>
                  <a:pt x="366" y="149"/>
                </a:lnTo>
                <a:lnTo>
                  <a:pt x="366" y="149"/>
                </a:lnTo>
                <a:close/>
                <a:moveTo>
                  <a:pt x="379" y="124"/>
                </a:moveTo>
                <a:lnTo>
                  <a:pt x="379" y="124"/>
                </a:lnTo>
                <a:lnTo>
                  <a:pt x="379" y="117"/>
                </a:lnTo>
                <a:lnTo>
                  <a:pt x="378" y="110"/>
                </a:lnTo>
                <a:lnTo>
                  <a:pt x="375" y="102"/>
                </a:lnTo>
                <a:lnTo>
                  <a:pt x="372" y="97"/>
                </a:lnTo>
                <a:lnTo>
                  <a:pt x="372" y="97"/>
                </a:lnTo>
                <a:lnTo>
                  <a:pt x="376" y="110"/>
                </a:lnTo>
                <a:lnTo>
                  <a:pt x="379" y="124"/>
                </a:lnTo>
                <a:lnTo>
                  <a:pt x="379" y="124"/>
                </a:lnTo>
                <a:close/>
                <a:moveTo>
                  <a:pt x="217" y="10"/>
                </a:moveTo>
                <a:lnTo>
                  <a:pt x="217" y="10"/>
                </a:lnTo>
                <a:lnTo>
                  <a:pt x="227" y="10"/>
                </a:lnTo>
                <a:lnTo>
                  <a:pt x="237" y="9"/>
                </a:lnTo>
                <a:lnTo>
                  <a:pt x="237" y="9"/>
                </a:lnTo>
                <a:lnTo>
                  <a:pt x="218" y="9"/>
                </a:lnTo>
                <a:lnTo>
                  <a:pt x="218" y="9"/>
                </a:lnTo>
                <a:lnTo>
                  <a:pt x="217" y="10"/>
                </a:lnTo>
                <a:lnTo>
                  <a:pt x="217" y="10"/>
                </a:lnTo>
                <a:close/>
                <a:moveTo>
                  <a:pt x="93" y="208"/>
                </a:moveTo>
                <a:lnTo>
                  <a:pt x="93" y="208"/>
                </a:lnTo>
                <a:lnTo>
                  <a:pt x="93" y="208"/>
                </a:lnTo>
                <a:lnTo>
                  <a:pt x="93" y="208"/>
                </a:lnTo>
                <a:lnTo>
                  <a:pt x="95" y="195"/>
                </a:lnTo>
                <a:lnTo>
                  <a:pt x="95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9"/>
                </a:lnTo>
                <a:lnTo>
                  <a:pt x="92" y="199"/>
                </a:lnTo>
                <a:lnTo>
                  <a:pt x="92" y="203"/>
                </a:lnTo>
                <a:lnTo>
                  <a:pt x="92" y="203"/>
                </a:lnTo>
                <a:lnTo>
                  <a:pt x="93" y="208"/>
                </a:lnTo>
                <a:lnTo>
                  <a:pt x="93" y="208"/>
                </a:lnTo>
                <a:close/>
                <a:moveTo>
                  <a:pt x="369" y="165"/>
                </a:moveTo>
                <a:lnTo>
                  <a:pt x="369" y="165"/>
                </a:lnTo>
                <a:lnTo>
                  <a:pt x="375" y="155"/>
                </a:lnTo>
                <a:lnTo>
                  <a:pt x="376" y="149"/>
                </a:lnTo>
                <a:lnTo>
                  <a:pt x="376" y="142"/>
                </a:lnTo>
                <a:lnTo>
                  <a:pt x="376" y="142"/>
                </a:lnTo>
                <a:lnTo>
                  <a:pt x="373" y="154"/>
                </a:lnTo>
                <a:lnTo>
                  <a:pt x="369" y="165"/>
                </a:lnTo>
                <a:lnTo>
                  <a:pt x="369" y="165"/>
                </a:lnTo>
                <a:close/>
                <a:moveTo>
                  <a:pt x="345" y="172"/>
                </a:moveTo>
                <a:lnTo>
                  <a:pt x="345" y="172"/>
                </a:lnTo>
                <a:lnTo>
                  <a:pt x="345" y="168"/>
                </a:lnTo>
                <a:lnTo>
                  <a:pt x="345" y="168"/>
                </a:lnTo>
                <a:lnTo>
                  <a:pt x="339" y="169"/>
                </a:lnTo>
                <a:lnTo>
                  <a:pt x="339" y="169"/>
                </a:lnTo>
                <a:lnTo>
                  <a:pt x="338" y="172"/>
                </a:lnTo>
                <a:lnTo>
                  <a:pt x="338" y="172"/>
                </a:lnTo>
                <a:lnTo>
                  <a:pt x="345" y="172"/>
                </a:lnTo>
                <a:lnTo>
                  <a:pt x="345" y="172"/>
                </a:lnTo>
                <a:close/>
                <a:moveTo>
                  <a:pt x="106" y="81"/>
                </a:moveTo>
                <a:lnTo>
                  <a:pt x="106" y="81"/>
                </a:lnTo>
                <a:lnTo>
                  <a:pt x="105" y="81"/>
                </a:lnTo>
                <a:lnTo>
                  <a:pt x="105" y="81"/>
                </a:lnTo>
                <a:lnTo>
                  <a:pt x="99" y="90"/>
                </a:lnTo>
                <a:lnTo>
                  <a:pt x="99" y="90"/>
                </a:lnTo>
                <a:lnTo>
                  <a:pt x="102" y="94"/>
                </a:lnTo>
                <a:lnTo>
                  <a:pt x="102" y="94"/>
                </a:lnTo>
                <a:lnTo>
                  <a:pt x="106" y="81"/>
                </a:lnTo>
                <a:lnTo>
                  <a:pt x="106" y="81"/>
                </a:lnTo>
                <a:close/>
                <a:moveTo>
                  <a:pt x="118" y="85"/>
                </a:moveTo>
                <a:lnTo>
                  <a:pt x="118" y="85"/>
                </a:lnTo>
                <a:lnTo>
                  <a:pt x="118" y="85"/>
                </a:lnTo>
                <a:lnTo>
                  <a:pt x="118" y="85"/>
                </a:lnTo>
                <a:lnTo>
                  <a:pt x="110" y="95"/>
                </a:lnTo>
                <a:lnTo>
                  <a:pt x="110" y="95"/>
                </a:lnTo>
                <a:lnTo>
                  <a:pt x="113" y="97"/>
                </a:lnTo>
                <a:lnTo>
                  <a:pt x="113" y="97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257" y="202"/>
                </a:moveTo>
                <a:lnTo>
                  <a:pt x="257" y="202"/>
                </a:lnTo>
                <a:lnTo>
                  <a:pt x="254" y="212"/>
                </a:lnTo>
                <a:lnTo>
                  <a:pt x="254" y="218"/>
                </a:lnTo>
                <a:lnTo>
                  <a:pt x="255" y="222"/>
                </a:lnTo>
                <a:lnTo>
                  <a:pt x="255" y="222"/>
                </a:lnTo>
                <a:lnTo>
                  <a:pt x="257" y="202"/>
                </a:lnTo>
                <a:lnTo>
                  <a:pt x="257" y="202"/>
                </a:lnTo>
                <a:close/>
                <a:moveTo>
                  <a:pt x="61" y="252"/>
                </a:moveTo>
                <a:lnTo>
                  <a:pt x="61" y="252"/>
                </a:lnTo>
                <a:lnTo>
                  <a:pt x="59" y="253"/>
                </a:lnTo>
                <a:lnTo>
                  <a:pt x="59" y="253"/>
                </a:lnTo>
                <a:lnTo>
                  <a:pt x="71" y="253"/>
                </a:lnTo>
                <a:lnTo>
                  <a:pt x="71" y="253"/>
                </a:lnTo>
                <a:lnTo>
                  <a:pt x="66" y="252"/>
                </a:lnTo>
                <a:lnTo>
                  <a:pt x="61" y="252"/>
                </a:lnTo>
                <a:lnTo>
                  <a:pt x="61" y="252"/>
                </a:lnTo>
                <a:close/>
                <a:moveTo>
                  <a:pt x="88" y="85"/>
                </a:moveTo>
                <a:lnTo>
                  <a:pt x="88" y="85"/>
                </a:lnTo>
                <a:lnTo>
                  <a:pt x="85" y="87"/>
                </a:lnTo>
                <a:lnTo>
                  <a:pt x="82" y="87"/>
                </a:lnTo>
                <a:lnTo>
                  <a:pt x="81" y="87"/>
                </a:lnTo>
                <a:lnTo>
                  <a:pt x="81" y="87"/>
                </a:lnTo>
                <a:lnTo>
                  <a:pt x="79" y="88"/>
                </a:lnTo>
                <a:lnTo>
                  <a:pt x="79" y="88"/>
                </a:lnTo>
                <a:lnTo>
                  <a:pt x="86" y="91"/>
                </a:lnTo>
                <a:lnTo>
                  <a:pt x="86" y="91"/>
                </a:lnTo>
                <a:lnTo>
                  <a:pt x="88" y="85"/>
                </a:lnTo>
                <a:lnTo>
                  <a:pt x="88" y="85"/>
                </a:lnTo>
                <a:close/>
                <a:moveTo>
                  <a:pt x="108" y="186"/>
                </a:moveTo>
                <a:lnTo>
                  <a:pt x="108" y="186"/>
                </a:lnTo>
                <a:lnTo>
                  <a:pt x="109" y="196"/>
                </a:lnTo>
                <a:lnTo>
                  <a:pt x="109" y="196"/>
                </a:lnTo>
                <a:lnTo>
                  <a:pt x="109" y="196"/>
                </a:lnTo>
                <a:lnTo>
                  <a:pt x="109" y="196"/>
                </a:lnTo>
                <a:lnTo>
                  <a:pt x="112" y="185"/>
                </a:lnTo>
                <a:lnTo>
                  <a:pt x="112" y="185"/>
                </a:lnTo>
                <a:lnTo>
                  <a:pt x="108" y="186"/>
                </a:lnTo>
                <a:lnTo>
                  <a:pt x="108" y="186"/>
                </a:lnTo>
                <a:close/>
                <a:moveTo>
                  <a:pt x="230" y="80"/>
                </a:moveTo>
                <a:lnTo>
                  <a:pt x="230" y="80"/>
                </a:lnTo>
                <a:lnTo>
                  <a:pt x="234" y="77"/>
                </a:lnTo>
                <a:lnTo>
                  <a:pt x="234" y="77"/>
                </a:lnTo>
                <a:lnTo>
                  <a:pt x="234" y="75"/>
                </a:lnTo>
                <a:lnTo>
                  <a:pt x="234" y="75"/>
                </a:lnTo>
                <a:lnTo>
                  <a:pt x="234" y="74"/>
                </a:lnTo>
                <a:lnTo>
                  <a:pt x="234" y="74"/>
                </a:lnTo>
                <a:lnTo>
                  <a:pt x="233" y="71"/>
                </a:lnTo>
                <a:lnTo>
                  <a:pt x="233" y="71"/>
                </a:lnTo>
                <a:lnTo>
                  <a:pt x="231" y="75"/>
                </a:lnTo>
                <a:lnTo>
                  <a:pt x="231" y="75"/>
                </a:lnTo>
                <a:lnTo>
                  <a:pt x="230" y="77"/>
                </a:lnTo>
                <a:lnTo>
                  <a:pt x="230" y="80"/>
                </a:lnTo>
                <a:lnTo>
                  <a:pt x="230" y="80"/>
                </a:lnTo>
                <a:close/>
                <a:moveTo>
                  <a:pt x="282" y="161"/>
                </a:moveTo>
                <a:lnTo>
                  <a:pt x="282" y="161"/>
                </a:lnTo>
                <a:lnTo>
                  <a:pt x="291" y="161"/>
                </a:lnTo>
                <a:lnTo>
                  <a:pt x="291" y="161"/>
                </a:lnTo>
                <a:lnTo>
                  <a:pt x="287" y="159"/>
                </a:lnTo>
                <a:lnTo>
                  <a:pt x="284" y="158"/>
                </a:lnTo>
                <a:lnTo>
                  <a:pt x="284" y="158"/>
                </a:lnTo>
                <a:lnTo>
                  <a:pt x="282" y="161"/>
                </a:lnTo>
                <a:lnTo>
                  <a:pt x="282" y="161"/>
                </a:lnTo>
                <a:close/>
                <a:moveTo>
                  <a:pt x="85" y="236"/>
                </a:moveTo>
                <a:lnTo>
                  <a:pt x="85" y="236"/>
                </a:lnTo>
                <a:lnTo>
                  <a:pt x="83" y="239"/>
                </a:lnTo>
                <a:lnTo>
                  <a:pt x="83" y="239"/>
                </a:lnTo>
                <a:lnTo>
                  <a:pt x="83" y="243"/>
                </a:lnTo>
                <a:lnTo>
                  <a:pt x="83" y="247"/>
                </a:lnTo>
                <a:lnTo>
                  <a:pt x="83" y="247"/>
                </a:lnTo>
                <a:lnTo>
                  <a:pt x="85" y="242"/>
                </a:lnTo>
                <a:lnTo>
                  <a:pt x="85" y="236"/>
                </a:lnTo>
                <a:lnTo>
                  <a:pt x="85" y="236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7"/>
                </a:lnTo>
                <a:lnTo>
                  <a:pt x="89" y="237"/>
                </a:lnTo>
                <a:lnTo>
                  <a:pt x="89" y="245"/>
                </a:lnTo>
                <a:lnTo>
                  <a:pt x="91" y="250"/>
                </a:lnTo>
                <a:lnTo>
                  <a:pt x="91" y="250"/>
                </a:lnTo>
                <a:lnTo>
                  <a:pt x="89" y="240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93" y="171"/>
                </a:moveTo>
                <a:lnTo>
                  <a:pt x="93" y="171"/>
                </a:lnTo>
                <a:lnTo>
                  <a:pt x="95" y="171"/>
                </a:lnTo>
                <a:lnTo>
                  <a:pt x="95" y="171"/>
                </a:lnTo>
                <a:lnTo>
                  <a:pt x="95" y="156"/>
                </a:lnTo>
                <a:lnTo>
                  <a:pt x="95" y="156"/>
                </a:lnTo>
                <a:lnTo>
                  <a:pt x="93" y="159"/>
                </a:lnTo>
                <a:lnTo>
                  <a:pt x="93" y="162"/>
                </a:lnTo>
                <a:lnTo>
                  <a:pt x="93" y="162"/>
                </a:lnTo>
                <a:lnTo>
                  <a:pt x="93" y="165"/>
                </a:lnTo>
                <a:lnTo>
                  <a:pt x="93" y="165"/>
                </a:lnTo>
                <a:lnTo>
                  <a:pt x="93" y="171"/>
                </a:lnTo>
                <a:lnTo>
                  <a:pt x="93" y="171"/>
                </a:lnTo>
                <a:close/>
                <a:moveTo>
                  <a:pt x="230" y="70"/>
                </a:moveTo>
                <a:lnTo>
                  <a:pt x="230" y="70"/>
                </a:lnTo>
                <a:lnTo>
                  <a:pt x="230" y="70"/>
                </a:lnTo>
                <a:lnTo>
                  <a:pt x="230" y="70"/>
                </a:lnTo>
                <a:lnTo>
                  <a:pt x="233" y="65"/>
                </a:lnTo>
                <a:lnTo>
                  <a:pt x="233" y="64"/>
                </a:lnTo>
                <a:lnTo>
                  <a:pt x="233" y="61"/>
                </a:lnTo>
                <a:lnTo>
                  <a:pt x="233" y="61"/>
                </a:lnTo>
                <a:lnTo>
                  <a:pt x="231" y="63"/>
                </a:lnTo>
                <a:lnTo>
                  <a:pt x="231" y="63"/>
                </a:lnTo>
                <a:lnTo>
                  <a:pt x="230" y="64"/>
                </a:lnTo>
                <a:lnTo>
                  <a:pt x="230" y="64"/>
                </a:lnTo>
                <a:lnTo>
                  <a:pt x="230" y="70"/>
                </a:lnTo>
                <a:lnTo>
                  <a:pt x="230" y="70"/>
                </a:lnTo>
                <a:close/>
                <a:moveTo>
                  <a:pt x="240" y="23"/>
                </a:moveTo>
                <a:lnTo>
                  <a:pt x="240" y="23"/>
                </a:lnTo>
                <a:lnTo>
                  <a:pt x="241" y="20"/>
                </a:lnTo>
                <a:lnTo>
                  <a:pt x="241" y="20"/>
                </a:lnTo>
                <a:lnTo>
                  <a:pt x="244" y="13"/>
                </a:lnTo>
                <a:lnTo>
                  <a:pt x="244" y="13"/>
                </a:lnTo>
                <a:lnTo>
                  <a:pt x="244" y="11"/>
                </a:lnTo>
                <a:lnTo>
                  <a:pt x="244" y="11"/>
                </a:lnTo>
                <a:lnTo>
                  <a:pt x="244" y="11"/>
                </a:lnTo>
                <a:lnTo>
                  <a:pt x="244" y="13"/>
                </a:lnTo>
                <a:lnTo>
                  <a:pt x="243" y="14"/>
                </a:lnTo>
                <a:lnTo>
                  <a:pt x="243" y="14"/>
                </a:lnTo>
                <a:lnTo>
                  <a:pt x="243" y="14"/>
                </a:lnTo>
                <a:lnTo>
                  <a:pt x="243" y="14"/>
                </a:lnTo>
                <a:lnTo>
                  <a:pt x="238" y="21"/>
                </a:lnTo>
                <a:lnTo>
                  <a:pt x="238" y="21"/>
                </a:lnTo>
                <a:lnTo>
                  <a:pt x="240" y="23"/>
                </a:lnTo>
                <a:lnTo>
                  <a:pt x="240" y="23"/>
                </a:lnTo>
                <a:close/>
                <a:moveTo>
                  <a:pt x="253" y="262"/>
                </a:moveTo>
                <a:lnTo>
                  <a:pt x="253" y="262"/>
                </a:lnTo>
                <a:lnTo>
                  <a:pt x="253" y="264"/>
                </a:lnTo>
                <a:lnTo>
                  <a:pt x="253" y="264"/>
                </a:lnTo>
                <a:lnTo>
                  <a:pt x="258" y="262"/>
                </a:lnTo>
                <a:lnTo>
                  <a:pt x="258" y="262"/>
                </a:lnTo>
                <a:lnTo>
                  <a:pt x="258" y="260"/>
                </a:lnTo>
                <a:lnTo>
                  <a:pt x="258" y="259"/>
                </a:lnTo>
                <a:lnTo>
                  <a:pt x="258" y="259"/>
                </a:lnTo>
                <a:lnTo>
                  <a:pt x="253" y="262"/>
                </a:lnTo>
                <a:lnTo>
                  <a:pt x="253" y="262"/>
                </a:lnTo>
                <a:close/>
                <a:moveTo>
                  <a:pt x="119" y="179"/>
                </a:moveTo>
                <a:lnTo>
                  <a:pt x="119" y="179"/>
                </a:lnTo>
                <a:lnTo>
                  <a:pt x="118" y="171"/>
                </a:lnTo>
                <a:lnTo>
                  <a:pt x="118" y="171"/>
                </a:lnTo>
                <a:lnTo>
                  <a:pt x="115" y="181"/>
                </a:lnTo>
                <a:lnTo>
                  <a:pt x="115" y="181"/>
                </a:lnTo>
                <a:lnTo>
                  <a:pt x="119" y="179"/>
                </a:lnTo>
                <a:lnTo>
                  <a:pt x="119" y="179"/>
                </a:lnTo>
                <a:close/>
                <a:moveTo>
                  <a:pt x="146" y="118"/>
                </a:moveTo>
                <a:lnTo>
                  <a:pt x="146" y="118"/>
                </a:lnTo>
                <a:lnTo>
                  <a:pt x="153" y="112"/>
                </a:lnTo>
                <a:lnTo>
                  <a:pt x="153" y="112"/>
                </a:lnTo>
                <a:lnTo>
                  <a:pt x="153" y="112"/>
                </a:lnTo>
                <a:lnTo>
                  <a:pt x="153" y="112"/>
                </a:lnTo>
                <a:lnTo>
                  <a:pt x="145" y="115"/>
                </a:lnTo>
                <a:lnTo>
                  <a:pt x="145" y="115"/>
                </a:lnTo>
                <a:lnTo>
                  <a:pt x="146" y="118"/>
                </a:lnTo>
                <a:lnTo>
                  <a:pt x="146" y="118"/>
                </a:lnTo>
                <a:close/>
                <a:moveTo>
                  <a:pt x="241" y="210"/>
                </a:moveTo>
                <a:lnTo>
                  <a:pt x="241" y="210"/>
                </a:lnTo>
                <a:lnTo>
                  <a:pt x="240" y="222"/>
                </a:lnTo>
                <a:lnTo>
                  <a:pt x="240" y="222"/>
                </a:lnTo>
                <a:lnTo>
                  <a:pt x="241" y="220"/>
                </a:lnTo>
                <a:lnTo>
                  <a:pt x="241" y="220"/>
                </a:lnTo>
                <a:lnTo>
                  <a:pt x="243" y="213"/>
                </a:lnTo>
                <a:lnTo>
                  <a:pt x="243" y="213"/>
                </a:lnTo>
                <a:lnTo>
                  <a:pt x="241" y="212"/>
                </a:lnTo>
                <a:lnTo>
                  <a:pt x="241" y="212"/>
                </a:lnTo>
                <a:lnTo>
                  <a:pt x="241" y="210"/>
                </a:lnTo>
                <a:lnTo>
                  <a:pt x="241" y="210"/>
                </a:lnTo>
                <a:close/>
                <a:moveTo>
                  <a:pt x="233" y="95"/>
                </a:moveTo>
                <a:lnTo>
                  <a:pt x="233" y="95"/>
                </a:lnTo>
                <a:lnTo>
                  <a:pt x="235" y="91"/>
                </a:lnTo>
                <a:lnTo>
                  <a:pt x="235" y="90"/>
                </a:lnTo>
                <a:lnTo>
                  <a:pt x="235" y="87"/>
                </a:lnTo>
                <a:lnTo>
                  <a:pt x="235" y="87"/>
                </a:lnTo>
                <a:lnTo>
                  <a:pt x="233" y="92"/>
                </a:lnTo>
                <a:lnTo>
                  <a:pt x="233" y="92"/>
                </a:lnTo>
                <a:lnTo>
                  <a:pt x="233" y="94"/>
                </a:lnTo>
                <a:lnTo>
                  <a:pt x="233" y="95"/>
                </a:lnTo>
                <a:lnTo>
                  <a:pt x="233" y="95"/>
                </a:lnTo>
                <a:close/>
                <a:moveTo>
                  <a:pt x="62" y="175"/>
                </a:moveTo>
                <a:lnTo>
                  <a:pt x="62" y="175"/>
                </a:lnTo>
                <a:lnTo>
                  <a:pt x="62" y="175"/>
                </a:lnTo>
                <a:lnTo>
                  <a:pt x="62" y="175"/>
                </a:lnTo>
                <a:lnTo>
                  <a:pt x="69" y="173"/>
                </a:lnTo>
                <a:lnTo>
                  <a:pt x="69" y="173"/>
                </a:lnTo>
                <a:lnTo>
                  <a:pt x="71" y="172"/>
                </a:lnTo>
                <a:lnTo>
                  <a:pt x="72" y="169"/>
                </a:lnTo>
                <a:lnTo>
                  <a:pt x="72" y="169"/>
                </a:lnTo>
                <a:lnTo>
                  <a:pt x="62" y="175"/>
                </a:lnTo>
                <a:lnTo>
                  <a:pt x="62" y="175"/>
                </a:lnTo>
                <a:close/>
                <a:moveTo>
                  <a:pt x="110" y="111"/>
                </a:moveTo>
                <a:lnTo>
                  <a:pt x="110" y="111"/>
                </a:lnTo>
                <a:lnTo>
                  <a:pt x="110" y="112"/>
                </a:lnTo>
                <a:lnTo>
                  <a:pt x="110" y="112"/>
                </a:lnTo>
                <a:lnTo>
                  <a:pt x="115" y="108"/>
                </a:lnTo>
                <a:lnTo>
                  <a:pt x="115" y="108"/>
                </a:lnTo>
                <a:lnTo>
                  <a:pt x="115" y="107"/>
                </a:lnTo>
                <a:lnTo>
                  <a:pt x="115" y="107"/>
                </a:lnTo>
                <a:lnTo>
                  <a:pt x="113" y="105"/>
                </a:lnTo>
                <a:lnTo>
                  <a:pt x="113" y="105"/>
                </a:lnTo>
                <a:lnTo>
                  <a:pt x="113" y="105"/>
                </a:lnTo>
                <a:lnTo>
                  <a:pt x="113" y="105"/>
                </a:lnTo>
                <a:lnTo>
                  <a:pt x="110" y="111"/>
                </a:lnTo>
                <a:lnTo>
                  <a:pt x="110" y="111"/>
                </a:lnTo>
                <a:close/>
                <a:moveTo>
                  <a:pt x="122" y="182"/>
                </a:moveTo>
                <a:lnTo>
                  <a:pt x="122" y="182"/>
                </a:lnTo>
                <a:lnTo>
                  <a:pt x="122" y="189"/>
                </a:lnTo>
                <a:lnTo>
                  <a:pt x="122" y="189"/>
                </a:lnTo>
                <a:lnTo>
                  <a:pt x="123" y="189"/>
                </a:lnTo>
                <a:lnTo>
                  <a:pt x="123" y="189"/>
                </a:lnTo>
                <a:lnTo>
                  <a:pt x="125" y="182"/>
                </a:lnTo>
                <a:lnTo>
                  <a:pt x="125" y="182"/>
                </a:lnTo>
                <a:lnTo>
                  <a:pt x="122" y="182"/>
                </a:lnTo>
                <a:lnTo>
                  <a:pt x="122" y="182"/>
                </a:lnTo>
                <a:close/>
                <a:moveTo>
                  <a:pt x="89" y="257"/>
                </a:moveTo>
                <a:lnTo>
                  <a:pt x="89" y="257"/>
                </a:lnTo>
                <a:lnTo>
                  <a:pt x="89" y="257"/>
                </a:lnTo>
                <a:lnTo>
                  <a:pt x="89" y="257"/>
                </a:lnTo>
                <a:lnTo>
                  <a:pt x="88" y="253"/>
                </a:lnTo>
                <a:lnTo>
                  <a:pt x="88" y="253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lnTo>
                  <a:pt x="85" y="256"/>
                </a:lnTo>
                <a:lnTo>
                  <a:pt x="85" y="256"/>
                </a:lnTo>
                <a:lnTo>
                  <a:pt x="89" y="257"/>
                </a:lnTo>
                <a:lnTo>
                  <a:pt x="89" y="257"/>
                </a:lnTo>
                <a:close/>
                <a:moveTo>
                  <a:pt x="235" y="100"/>
                </a:moveTo>
                <a:lnTo>
                  <a:pt x="235" y="100"/>
                </a:lnTo>
                <a:lnTo>
                  <a:pt x="238" y="104"/>
                </a:lnTo>
                <a:lnTo>
                  <a:pt x="238" y="104"/>
                </a:lnTo>
                <a:lnTo>
                  <a:pt x="237" y="97"/>
                </a:lnTo>
                <a:lnTo>
                  <a:pt x="237" y="97"/>
                </a:lnTo>
                <a:lnTo>
                  <a:pt x="235" y="100"/>
                </a:lnTo>
                <a:lnTo>
                  <a:pt x="235" y="100"/>
                </a:lnTo>
                <a:close/>
                <a:moveTo>
                  <a:pt x="231" y="58"/>
                </a:moveTo>
                <a:lnTo>
                  <a:pt x="231" y="58"/>
                </a:lnTo>
                <a:lnTo>
                  <a:pt x="233" y="56"/>
                </a:lnTo>
                <a:lnTo>
                  <a:pt x="233" y="51"/>
                </a:lnTo>
                <a:lnTo>
                  <a:pt x="233" y="51"/>
                </a:lnTo>
                <a:lnTo>
                  <a:pt x="231" y="54"/>
                </a:lnTo>
                <a:lnTo>
                  <a:pt x="231" y="58"/>
                </a:lnTo>
                <a:lnTo>
                  <a:pt x="231" y="58"/>
                </a:lnTo>
                <a:close/>
                <a:moveTo>
                  <a:pt x="24" y="92"/>
                </a:moveTo>
                <a:lnTo>
                  <a:pt x="24" y="92"/>
                </a:lnTo>
                <a:lnTo>
                  <a:pt x="24" y="92"/>
                </a:lnTo>
                <a:lnTo>
                  <a:pt x="24" y="92"/>
                </a:lnTo>
                <a:lnTo>
                  <a:pt x="17" y="95"/>
                </a:lnTo>
                <a:lnTo>
                  <a:pt x="17" y="95"/>
                </a:lnTo>
                <a:lnTo>
                  <a:pt x="14" y="95"/>
                </a:lnTo>
                <a:lnTo>
                  <a:pt x="14" y="95"/>
                </a:lnTo>
                <a:lnTo>
                  <a:pt x="15" y="97"/>
                </a:lnTo>
                <a:lnTo>
                  <a:pt x="15" y="97"/>
                </a:lnTo>
                <a:lnTo>
                  <a:pt x="24" y="92"/>
                </a:lnTo>
                <a:lnTo>
                  <a:pt x="24" y="92"/>
                </a:lnTo>
                <a:close/>
                <a:moveTo>
                  <a:pt x="109" y="107"/>
                </a:moveTo>
                <a:lnTo>
                  <a:pt x="109" y="107"/>
                </a:lnTo>
                <a:lnTo>
                  <a:pt x="109" y="108"/>
                </a:lnTo>
                <a:lnTo>
                  <a:pt x="109" y="108"/>
                </a:lnTo>
                <a:lnTo>
                  <a:pt x="110" y="101"/>
                </a:lnTo>
                <a:lnTo>
                  <a:pt x="110" y="101"/>
                </a:lnTo>
                <a:lnTo>
                  <a:pt x="110" y="100"/>
                </a:lnTo>
                <a:lnTo>
                  <a:pt x="110" y="100"/>
                </a:lnTo>
                <a:lnTo>
                  <a:pt x="110" y="100"/>
                </a:lnTo>
                <a:lnTo>
                  <a:pt x="109" y="107"/>
                </a:lnTo>
                <a:lnTo>
                  <a:pt x="109" y="107"/>
                </a:lnTo>
                <a:close/>
                <a:moveTo>
                  <a:pt x="204" y="256"/>
                </a:moveTo>
                <a:lnTo>
                  <a:pt x="204" y="256"/>
                </a:lnTo>
                <a:lnTo>
                  <a:pt x="204" y="256"/>
                </a:lnTo>
                <a:lnTo>
                  <a:pt x="204" y="256"/>
                </a:lnTo>
                <a:lnTo>
                  <a:pt x="207" y="256"/>
                </a:lnTo>
                <a:lnTo>
                  <a:pt x="207" y="256"/>
                </a:lnTo>
                <a:lnTo>
                  <a:pt x="208" y="256"/>
                </a:lnTo>
                <a:lnTo>
                  <a:pt x="210" y="254"/>
                </a:lnTo>
                <a:lnTo>
                  <a:pt x="210" y="254"/>
                </a:lnTo>
                <a:lnTo>
                  <a:pt x="210" y="253"/>
                </a:lnTo>
                <a:lnTo>
                  <a:pt x="210" y="253"/>
                </a:lnTo>
                <a:lnTo>
                  <a:pt x="204" y="256"/>
                </a:lnTo>
                <a:lnTo>
                  <a:pt x="204" y="256"/>
                </a:lnTo>
                <a:close/>
                <a:moveTo>
                  <a:pt x="19" y="81"/>
                </a:moveTo>
                <a:lnTo>
                  <a:pt x="19" y="81"/>
                </a:lnTo>
                <a:lnTo>
                  <a:pt x="18" y="85"/>
                </a:lnTo>
                <a:lnTo>
                  <a:pt x="18" y="85"/>
                </a:lnTo>
                <a:lnTo>
                  <a:pt x="18" y="85"/>
                </a:lnTo>
                <a:lnTo>
                  <a:pt x="18" y="85"/>
                </a:lnTo>
                <a:lnTo>
                  <a:pt x="22" y="80"/>
                </a:lnTo>
                <a:lnTo>
                  <a:pt x="22" y="80"/>
                </a:lnTo>
                <a:lnTo>
                  <a:pt x="22" y="80"/>
                </a:lnTo>
                <a:lnTo>
                  <a:pt x="22" y="80"/>
                </a:lnTo>
                <a:lnTo>
                  <a:pt x="21" y="81"/>
                </a:lnTo>
                <a:lnTo>
                  <a:pt x="21" y="81"/>
                </a:lnTo>
                <a:lnTo>
                  <a:pt x="19" y="81"/>
                </a:lnTo>
                <a:lnTo>
                  <a:pt x="19" y="81"/>
                </a:lnTo>
                <a:close/>
                <a:moveTo>
                  <a:pt x="361" y="102"/>
                </a:moveTo>
                <a:lnTo>
                  <a:pt x="361" y="102"/>
                </a:lnTo>
                <a:lnTo>
                  <a:pt x="365" y="104"/>
                </a:lnTo>
                <a:lnTo>
                  <a:pt x="365" y="104"/>
                </a:lnTo>
                <a:lnTo>
                  <a:pt x="363" y="101"/>
                </a:lnTo>
                <a:lnTo>
                  <a:pt x="362" y="100"/>
                </a:lnTo>
                <a:lnTo>
                  <a:pt x="362" y="100"/>
                </a:lnTo>
                <a:lnTo>
                  <a:pt x="361" y="102"/>
                </a:lnTo>
                <a:lnTo>
                  <a:pt x="361" y="102"/>
                </a:lnTo>
                <a:close/>
                <a:moveTo>
                  <a:pt x="226" y="105"/>
                </a:moveTo>
                <a:lnTo>
                  <a:pt x="226" y="105"/>
                </a:lnTo>
                <a:lnTo>
                  <a:pt x="226" y="105"/>
                </a:lnTo>
                <a:lnTo>
                  <a:pt x="226" y="105"/>
                </a:lnTo>
                <a:lnTo>
                  <a:pt x="230" y="98"/>
                </a:lnTo>
                <a:lnTo>
                  <a:pt x="230" y="98"/>
                </a:lnTo>
                <a:lnTo>
                  <a:pt x="231" y="98"/>
                </a:lnTo>
                <a:lnTo>
                  <a:pt x="230" y="97"/>
                </a:lnTo>
                <a:lnTo>
                  <a:pt x="230" y="97"/>
                </a:lnTo>
                <a:lnTo>
                  <a:pt x="226" y="105"/>
                </a:lnTo>
                <a:lnTo>
                  <a:pt x="226" y="105"/>
                </a:lnTo>
                <a:close/>
                <a:moveTo>
                  <a:pt x="18" y="189"/>
                </a:moveTo>
                <a:lnTo>
                  <a:pt x="18" y="189"/>
                </a:lnTo>
                <a:lnTo>
                  <a:pt x="18" y="189"/>
                </a:lnTo>
                <a:lnTo>
                  <a:pt x="18" y="189"/>
                </a:lnTo>
                <a:lnTo>
                  <a:pt x="19" y="181"/>
                </a:lnTo>
                <a:lnTo>
                  <a:pt x="19" y="181"/>
                </a:lnTo>
                <a:lnTo>
                  <a:pt x="19" y="181"/>
                </a:lnTo>
                <a:lnTo>
                  <a:pt x="18" y="182"/>
                </a:lnTo>
                <a:lnTo>
                  <a:pt x="18" y="182"/>
                </a:lnTo>
                <a:lnTo>
                  <a:pt x="18" y="189"/>
                </a:lnTo>
                <a:lnTo>
                  <a:pt x="18" y="189"/>
                </a:lnTo>
                <a:close/>
                <a:moveTo>
                  <a:pt x="332" y="175"/>
                </a:moveTo>
                <a:lnTo>
                  <a:pt x="332" y="175"/>
                </a:lnTo>
                <a:lnTo>
                  <a:pt x="338" y="176"/>
                </a:lnTo>
                <a:lnTo>
                  <a:pt x="342" y="176"/>
                </a:lnTo>
                <a:lnTo>
                  <a:pt x="342" y="176"/>
                </a:lnTo>
                <a:lnTo>
                  <a:pt x="332" y="175"/>
                </a:lnTo>
                <a:lnTo>
                  <a:pt x="332" y="175"/>
                </a:lnTo>
                <a:close/>
                <a:moveTo>
                  <a:pt x="88" y="54"/>
                </a:moveTo>
                <a:lnTo>
                  <a:pt x="88" y="54"/>
                </a:lnTo>
                <a:lnTo>
                  <a:pt x="83" y="46"/>
                </a:lnTo>
                <a:lnTo>
                  <a:pt x="83" y="46"/>
                </a:lnTo>
                <a:lnTo>
                  <a:pt x="85" y="50"/>
                </a:lnTo>
                <a:lnTo>
                  <a:pt x="88" y="54"/>
                </a:lnTo>
                <a:lnTo>
                  <a:pt x="88" y="54"/>
                </a:lnTo>
                <a:close/>
                <a:moveTo>
                  <a:pt x="345" y="100"/>
                </a:moveTo>
                <a:lnTo>
                  <a:pt x="345" y="100"/>
                </a:lnTo>
                <a:lnTo>
                  <a:pt x="346" y="97"/>
                </a:lnTo>
                <a:lnTo>
                  <a:pt x="346" y="97"/>
                </a:lnTo>
                <a:lnTo>
                  <a:pt x="346" y="94"/>
                </a:lnTo>
                <a:lnTo>
                  <a:pt x="346" y="94"/>
                </a:lnTo>
                <a:lnTo>
                  <a:pt x="343" y="100"/>
                </a:lnTo>
                <a:lnTo>
                  <a:pt x="343" y="100"/>
                </a:lnTo>
                <a:lnTo>
                  <a:pt x="345" y="100"/>
                </a:lnTo>
                <a:lnTo>
                  <a:pt x="345" y="100"/>
                </a:lnTo>
                <a:close/>
                <a:moveTo>
                  <a:pt x="86" y="199"/>
                </a:moveTo>
                <a:lnTo>
                  <a:pt x="86" y="199"/>
                </a:lnTo>
                <a:lnTo>
                  <a:pt x="88" y="196"/>
                </a:lnTo>
                <a:lnTo>
                  <a:pt x="86" y="193"/>
                </a:lnTo>
                <a:lnTo>
                  <a:pt x="86" y="193"/>
                </a:lnTo>
                <a:lnTo>
                  <a:pt x="86" y="199"/>
                </a:lnTo>
                <a:lnTo>
                  <a:pt x="86" y="199"/>
                </a:lnTo>
                <a:close/>
                <a:moveTo>
                  <a:pt x="180" y="23"/>
                </a:moveTo>
                <a:lnTo>
                  <a:pt x="180" y="23"/>
                </a:lnTo>
                <a:lnTo>
                  <a:pt x="181" y="20"/>
                </a:lnTo>
                <a:lnTo>
                  <a:pt x="180" y="19"/>
                </a:lnTo>
                <a:lnTo>
                  <a:pt x="180" y="19"/>
                </a:lnTo>
                <a:lnTo>
                  <a:pt x="180" y="20"/>
                </a:lnTo>
                <a:lnTo>
                  <a:pt x="180" y="23"/>
                </a:lnTo>
                <a:lnTo>
                  <a:pt x="180" y="23"/>
                </a:lnTo>
                <a:close/>
                <a:moveTo>
                  <a:pt x="250" y="7"/>
                </a:moveTo>
                <a:lnTo>
                  <a:pt x="250" y="7"/>
                </a:lnTo>
                <a:lnTo>
                  <a:pt x="251" y="13"/>
                </a:lnTo>
                <a:lnTo>
                  <a:pt x="251" y="13"/>
                </a:lnTo>
                <a:lnTo>
                  <a:pt x="251" y="13"/>
                </a:lnTo>
                <a:lnTo>
                  <a:pt x="251" y="13"/>
                </a:lnTo>
                <a:lnTo>
                  <a:pt x="253" y="7"/>
                </a:lnTo>
                <a:lnTo>
                  <a:pt x="253" y="7"/>
                </a:lnTo>
                <a:lnTo>
                  <a:pt x="250" y="7"/>
                </a:lnTo>
                <a:lnTo>
                  <a:pt x="250" y="7"/>
                </a:lnTo>
                <a:close/>
                <a:moveTo>
                  <a:pt x="92" y="220"/>
                </a:moveTo>
                <a:lnTo>
                  <a:pt x="92" y="220"/>
                </a:lnTo>
                <a:lnTo>
                  <a:pt x="91" y="223"/>
                </a:lnTo>
                <a:lnTo>
                  <a:pt x="91" y="225"/>
                </a:lnTo>
                <a:lnTo>
                  <a:pt x="91" y="227"/>
                </a:lnTo>
                <a:lnTo>
                  <a:pt x="91" y="227"/>
                </a:lnTo>
                <a:lnTo>
                  <a:pt x="92" y="220"/>
                </a:lnTo>
                <a:lnTo>
                  <a:pt x="92" y="220"/>
                </a:lnTo>
                <a:close/>
                <a:moveTo>
                  <a:pt x="183" y="27"/>
                </a:moveTo>
                <a:lnTo>
                  <a:pt x="183" y="27"/>
                </a:lnTo>
                <a:lnTo>
                  <a:pt x="183" y="27"/>
                </a:lnTo>
                <a:lnTo>
                  <a:pt x="183" y="27"/>
                </a:lnTo>
                <a:lnTo>
                  <a:pt x="184" y="26"/>
                </a:lnTo>
                <a:lnTo>
                  <a:pt x="184" y="26"/>
                </a:lnTo>
                <a:lnTo>
                  <a:pt x="184" y="23"/>
                </a:lnTo>
                <a:lnTo>
                  <a:pt x="184" y="23"/>
                </a:lnTo>
                <a:lnTo>
                  <a:pt x="183" y="23"/>
                </a:lnTo>
                <a:lnTo>
                  <a:pt x="183" y="23"/>
                </a:lnTo>
                <a:lnTo>
                  <a:pt x="183" y="27"/>
                </a:lnTo>
                <a:lnTo>
                  <a:pt x="183" y="27"/>
                </a:lnTo>
                <a:close/>
                <a:moveTo>
                  <a:pt x="233" y="44"/>
                </a:moveTo>
                <a:lnTo>
                  <a:pt x="233" y="44"/>
                </a:lnTo>
                <a:lnTo>
                  <a:pt x="234" y="40"/>
                </a:lnTo>
                <a:lnTo>
                  <a:pt x="234" y="37"/>
                </a:lnTo>
                <a:lnTo>
                  <a:pt x="234" y="37"/>
                </a:lnTo>
                <a:lnTo>
                  <a:pt x="233" y="40"/>
                </a:lnTo>
                <a:lnTo>
                  <a:pt x="233" y="44"/>
                </a:lnTo>
                <a:lnTo>
                  <a:pt x="233" y="44"/>
                </a:lnTo>
                <a:close/>
                <a:moveTo>
                  <a:pt x="41" y="75"/>
                </a:moveTo>
                <a:lnTo>
                  <a:pt x="41" y="75"/>
                </a:lnTo>
                <a:lnTo>
                  <a:pt x="38" y="77"/>
                </a:lnTo>
                <a:lnTo>
                  <a:pt x="38" y="80"/>
                </a:lnTo>
                <a:lnTo>
                  <a:pt x="38" y="80"/>
                </a:lnTo>
                <a:lnTo>
                  <a:pt x="41" y="75"/>
                </a:lnTo>
                <a:lnTo>
                  <a:pt x="41" y="75"/>
                </a:lnTo>
                <a:close/>
                <a:moveTo>
                  <a:pt x="31" y="173"/>
                </a:moveTo>
                <a:lnTo>
                  <a:pt x="31" y="173"/>
                </a:lnTo>
                <a:lnTo>
                  <a:pt x="34" y="175"/>
                </a:lnTo>
                <a:lnTo>
                  <a:pt x="37" y="175"/>
                </a:lnTo>
                <a:lnTo>
                  <a:pt x="37" y="175"/>
                </a:lnTo>
                <a:lnTo>
                  <a:pt x="31" y="173"/>
                </a:lnTo>
                <a:lnTo>
                  <a:pt x="31" y="173"/>
                </a:lnTo>
                <a:close/>
                <a:moveTo>
                  <a:pt x="10" y="95"/>
                </a:moveTo>
                <a:lnTo>
                  <a:pt x="10" y="95"/>
                </a:lnTo>
                <a:lnTo>
                  <a:pt x="11" y="94"/>
                </a:lnTo>
                <a:lnTo>
                  <a:pt x="11" y="94"/>
                </a:lnTo>
                <a:lnTo>
                  <a:pt x="10" y="90"/>
                </a:lnTo>
                <a:lnTo>
                  <a:pt x="10" y="90"/>
                </a:lnTo>
                <a:lnTo>
                  <a:pt x="10" y="90"/>
                </a:lnTo>
                <a:lnTo>
                  <a:pt x="10" y="90"/>
                </a:lnTo>
                <a:lnTo>
                  <a:pt x="10" y="95"/>
                </a:lnTo>
                <a:lnTo>
                  <a:pt x="10" y="95"/>
                </a:lnTo>
                <a:close/>
                <a:moveTo>
                  <a:pt x="88" y="81"/>
                </a:moveTo>
                <a:lnTo>
                  <a:pt x="88" y="81"/>
                </a:lnTo>
                <a:lnTo>
                  <a:pt x="86" y="81"/>
                </a:lnTo>
                <a:lnTo>
                  <a:pt x="86" y="81"/>
                </a:lnTo>
                <a:lnTo>
                  <a:pt x="83" y="83"/>
                </a:lnTo>
                <a:lnTo>
                  <a:pt x="83" y="83"/>
                </a:lnTo>
                <a:lnTo>
                  <a:pt x="85" y="84"/>
                </a:lnTo>
                <a:lnTo>
                  <a:pt x="85" y="84"/>
                </a:lnTo>
                <a:lnTo>
                  <a:pt x="88" y="81"/>
                </a:lnTo>
                <a:lnTo>
                  <a:pt x="88" y="81"/>
                </a:lnTo>
                <a:close/>
                <a:moveTo>
                  <a:pt x="72" y="71"/>
                </a:moveTo>
                <a:lnTo>
                  <a:pt x="72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5" y="71"/>
                </a:lnTo>
                <a:lnTo>
                  <a:pt x="72" y="70"/>
                </a:lnTo>
                <a:lnTo>
                  <a:pt x="72" y="70"/>
                </a:lnTo>
                <a:lnTo>
                  <a:pt x="72" y="71"/>
                </a:lnTo>
                <a:lnTo>
                  <a:pt x="72" y="71"/>
                </a:lnTo>
                <a:close/>
                <a:moveTo>
                  <a:pt x="210" y="9"/>
                </a:moveTo>
                <a:lnTo>
                  <a:pt x="210" y="9"/>
                </a:lnTo>
                <a:lnTo>
                  <a:pt x="211" y="10"/>
                </a:lnTo>
                <a:lnTo>
                  <a:pt x="213" y="9"/>
                </a:lnTo>
                <a:lnTo>
                  <a:pt x="213" y="9"/>
                </a:lnTo>
                <a:lnTo>
                  <a:pt x="210" y="9"/>
                </a:lnTo>
                <a:lnTo>
                  <a:pt x="210" y="9"/>
                </a:lnTo>
                <a:close/>
                <a:moveTo>
                  <a:pt x="231" y="85"/>
                </a:moveTo>
                <a:lnTo>
                  <a:pt x="231" y="85"/>
                </a:lnTo>
                <a:lnTo>
                  <a:pt x="233" y="83"/>
                </a:lnTo>
                <a:lnTo>
                  <a:pt x="233" y="83"/>
                </a:lnTo>
                <a:lnTo>
                  <a:pt x="231" y="84"/>
                </a:lnTo>
                <a:lnTo>
                  <a:pt x="231" y="85"/>
                </a:lnTo>
                <a:lnTo>
                  <a:pt x="231" y="85"/>
                </a:lnTo>
                <a:close/>
                <a:moveTo>
                  <a:pt x="8" y="257"/>
                </a:moveTo>
                <a:lnTo>
                  <a:pt x="8" y="257"/>
                </a:lnTo>
                <a:lnTo>
                  <a:pt x="8" y="260"/>
                </a:lnTo>
                <a:lnTo>
                  <a:pt x="10" y="262"/>
                </a:lnTo>
                <a:lnTo>
                  <a:pt x="10" y="262"/>
                </a:lnTo>
                <a:lnTo>
                  <a:pt x="8" y="257"/>
                </a:lnTo>
                <a:lnTo>
                  <a:pt x="8" y="257"/>
                </a:lnTo>
                <a:close/>
                <a:moveTo>
                  <a:pt x="5" y="77"/>
                </a:moveTo>
                <a:lnTo>
                  <a:pt x="5" y="77"/>
                </a:lnTo>
                <a:lnTo>
                  <a:pt x="5" y="80"/>
                </a:lnTo>
                <a:lnTo>
                  <a:pt x="5" y="83"/>
                </a:lnTo>
                <a:lnTo>
                  <a:pt x="5" y="83"/>
                </a:lnTo>
                <a:lnTo>
                  <a:pt x="5" y="77"/>
                </a:lnTo>
                <a:lnTo>
                  <a:pt x="5" y="77"/>
                </a:lnTo>
                <a:close/>
                <a:moveTo>
                  <a:pt x="142" y="119"/>
                </a:moveTo>
                <a:lnTo>
                  <a:pt x="142" y="119"/>
                </a:lnTo>
                <a:lnTo>
                  <a:pt x="142" y="122"/>
                </a:lnTo>
                <a:lnTo>
                  <a:pt x="142" y="122"/>
                </a:lnTo>
                <a:lnTo>
                  <a:pt x="142" y="121"/>
                </a:lnTo>
                <a:lnTo>
                  <a:pt x="142" y="119"/>
                </a:lnTo>
                <a:lnTo>
                  <a:pt x="142" y="119"/>
                </a:lnTo>
                <a:close/>
                <a:moveTo>
                  <a:pt x="91" y="75"/>
                </a:moveTo>
                <a:lnTo>
                  <a:pt x="91" y="75"/>
                </a:lnTo>
                <a:lnTo>
                  <a:pt x="88" y="78"/>
                </a:lnTo>
                <a:lnTo>
                  <a:pt x="88" y="78"/>
                </a:lnTo>
                <a:lnTo>
                  <a:pt x="89" y="78"/>
                </a:lnTo>
                <a:lnTo>
                  <a:pt x="89" y="78"/>
                </a:lnTo>
                <a:lnTo>
                  <a:pt x="91" y="77"/>
                </a:lnTo>
                <a:lnTo>
                  <a:pt x="91" y="77"/>
                </a:lnTo>
                <a:lnTo>
                  <a:pt x="91" y="75"/>
                </a:lnTo>
                <a:lnTo>
                  <a:pt x="91" y="75"/>
                </a:lnTo>
                <a:close/>
                <a:moveTo>
                  <a:pt x="11" y="97"/>
                </a:moveTo>
                <a:lnTo>
                  <a:pt x="11" y="97"/>
                </a:lnTo>
                <a:lnTo>
                  <a:pt x="11" y="98"/>
                </a:lnTo>
                <a:lnTo>
                  <a:pt x="11" y="100"/>
                </a:lnTo>
                <a:lnTo>
                  <a:pt x="11" y="100"/>
                </a:lnTo>
                <a:lnTo>
                  <a:pt x="12" y="100"/>
                </a:lnTo>
                <a:lnTo>
                  <a:pt x="12" y="100"/>
                </a:lnTo>
                <a:lnTo>
                  <a:pt x="11" y="97"/>
                </a:lnTo>
                <a:lnTo>
                  <a:pt x="11" y="97"/>
                </a:lnTo>
                <a:close/>
                <a:moveTo>
                  <a:pt x="38" y="175"/>
                </a:moveTo>
                <a:lnTo>
                  <a:pt x="38" y="175"/>
                </a:lnTo>
                <a:lnTo>
                  <a:pt x="39" y="175"/>
                </a:lnTo>
                <a:lnTo>
                  <a:pt x="42" y="175"/>
                </a:lnTo>
                <a:lnTo>
                  <a:pt x="42" y="175"/>
                </a:lnTo>
                <a:lnTo>
                  <a:pt x="38" y="175"/>
                </a:lnTo>
                <a:lnTo>
                  <a:pt x="38" y="175"/>
                </a:lnTo>
                <a:close/>
                <a:moveTo>
                  <a:pt x="260" y="183"/>
                </a:moveTo>
                <a:lnTo>
                  <a:pt x="260" y="183"/>
                </a:lnTo>
                <a:lnTo>
                  <a:pt x="260" y="185"/>
                </a:lnTo>
                <a:lnTo>
                  <a:pt x="260" y="186"/>
                </a:lnTo>
                <a:lnTo>
                  <a:pt x="260" y="186"/>
                </a:lnTo>
                <a:lnTo>
                  <a:pt x="260" y="183"/>
                </a:lnTo>
                <a:lnTo>
                  <a:pt x="260" y="183"/>
                </a:lnTo>
                <a:close/>
                <a:moveTo>
                  <a:pt x="248" y="254"/>
                </a:moveTo>
                <a:lnTo>
                  <a:pt x="248" y="254"/>
                </a:lnTo>
                <a:lnTo>
                  <a:pt x="247" y="256"/>
                </a:lnTo>
                <a:lnTo>
                  <a:pt x="247" y="256"/>
                </a:lnTo>
                <a:lnTo>
                  <a:pt x="248" y="256"/>
                </a:lnTo>
                <a:lnTo>
                  <a:pt x="248" y="254"/>
                </a:lnTo>
                <a:lnTo>
                  <a:pt x="248" y="254"/>
                </a:lnTo>
                <a:close/>
                <a:moveTo>
                  <a:pt x="96" y="219"/>
                </a:moveTo>
                <a:lnTo>
                  <a:pt x="96" y="219"/>
                </a:lnTo>
                <a:lnTo>
                  <a:pt x="98" y="215"/>
                </a:lnTo>
                <a:lnTo>
                  <a:pt x="98" y="215"/>
                </a:lnTo>
                <a:lnTo>
                  <a:pt x="96" y="216"/>
                </a:lnTo>
                <a:lnTo>
                  <a:pt x="96" y="219"/>
                </a:lnTo>
                <a:lnTo>
                  <a:pt x="96" y="219"/>
                </a:lnTo>
                <a:close/>
                <a:moveTo>
                  <a:pt x="106" y="168"/>
                </a:moveTo>
                <a:lnTo>
                  <a:pt x="106" y="168"/>
                </a:lnTo>
                <a:lnTo>
                  <a:pt x="106" y="165"/>
                </a:lnTo>
                <a:lnTo>
                  <a:pt x="106" y="165"/>
                </a:lnTo>
                <a:lnTo>
                  <a:pt x="105" y="166"/>
                </a:lnTo>
                <a:lnTo>
                  <a:pt x="106" y="168"/>
                </a:lnTo>
                <a:lnTo>
                  <a:pt x="106" y="168"/>
                </a:lnTo>
                <a:close/>
                <a:moveTo>
                  <a:pt x="227" y="61"/>
                </a:moveTo>
                <a:lnTo>
                  <a:pt x="227" y="61"/>
                </a:lnTo>
                <a:lnTo>
                  <a:pt x="227" y="61"/>
                </a:lnTo>
                <a:lnTo>
                  <a:pt x="227" y="61"/>
                </a:lnTo>
                <a:lnTo>
                  <a:pt x="226" y="63"/>
                </a:lnTo>
                <a:lnTo>
                  <a:pt x="226" y="63"/>
                </a:lnTo>
                <a:lnTo>
                  <a:pt x="226" y="63"/>
                </a:lnTo>
                <a:lnTo>
                  <a:pt x="226" y="63"/>
                </a:lnTo>
                <a:lnTo>
                  <a:pt x="227" y="61"/>
                </a:lnTo>
                <a:lnTo>
                  <a:pt x="227" y="61"/>
                </a:lnTo>
                <a:close/>
                <a:moveTo>
                  <a:pt x="79" y="259"/>
                </a:moveTo>
                <a:lnTo>
                  <a:pt x="79" y="259"/>
                </a:lnTo>
                <a:lnTo>
                  <a:pt x="79" y="259"/>
                </a:lnTo>
                <a:lnTo>
                  <a:pt x="79" y="259"/>
                </a:lnTo>
                <a:lnTo>
                  <a:pt x="75" y="259"/>
                </a:lnTo>
                <a:lnTo>
                  <a:pt x="75" y="259"/>
                </a:lnTo>
                <a:lnTo>
                  <a:pt x="75" y="259"/>
                </a:lnTo>
                <a:lnTo>
                  <a:pt x="75" y="259"/>
                </a:lnTo>
                <a:lnTo>
                  <a:pt x="79" y="259"/>
                </a:lnTo>
                <a:lnTo>
                  <a:pt x="79" y="259"/>
                </a:lnTo>
                <a:close/>
                <a:moveTo>
                  <a:pt x="78" y="64"/>
                </a:moveTo>
                <a:lnTo>
                  <a:pt x="78" y="64"/>
                </a:lnTo>
                <a:lnTo>
                  <a:pt x="76" y="67"/>
                </a:lnTo>
                <a:lnTo>
                  <a:pt x="76" y="67"/>
                </a:lnTo>
                <a:lnTo>
                  <a:pt x="76" y="65"/>
                </a:lnTo>
                <a:lnTo>
                  <a:pt x="78" y="64"/>
                </a:lnTo>
                <a:lnTo>
                  <a:pt x="78" y="64"/>
                </a:lnTo>
                <a:close/>
                <a:moveTo>
                  <a:pt x="95" y="81"/>
                </a:moveTo>
                <a:lnTo>
                  <a:pt x="95" y="81"/>
                </a:lnTo>
                <a:lnTo>
                  <a:pt x="93" y="83"/>
                </a:lnTo>
                <a:lnTo>
                  <a:pt x="93" y="83"/>
                </a:lnTo>
                <a:lnTo>
                  <a:pt x="93" y="83"/>
                </a:lnTo>
                <a:lnTo>
                  <a:pt x="93" y="83"/>
                </a:lnTo>
                <a:lnTo>
                  <a:pt x="95" y="81"/>
                </a:lnTo>
                <a:lnTo>
                  <a:pt x="95" y="81"/>
                </a:lnTo>
                <a:close/>
                <a:moveTo>
                  <a:pt x="207" y="10"/>
                </a:moveTo>
                <a:lnTo>
                  <a:pt x="207" y="10"/>
                </a:lnTo>
                <a:lnTo>
                  <a:pt x="206" y="9"/>
                </a:lnTo>
                <a:lnTo>
                  <a:pt x="206" y="9"/>
                </a:lnTo>
                <a:lnTo>
                  <a:pt x="206" y="10"/>
                </a:lnTo>
                <a:lnTo>
                  <a:pt x="206" y="10"/>
                </a:lnTo>
                <a:lnTo>
                  <a:pt x="207" y="10"/>
                </a:lnTo>
                <a:lnTo>
                  <a:pt x="207" y="10"/>
                </a:lnTo>
                <a:close/>
                <a:moveTo>
                  <a:pt x="91" y="95"/>
                </a:moveTo>
                <a:lnTo>
                  <a:pt x="91" y="95"/>
                </a:lnTo>
                <a:lnTo>
                  <a:pt x="89" y="95"/>
                </a:lnTo>
                <a:lnTo>
                  <a:pt x="89" y="95"/>
                </a:lnTo>
                <a:lnTo>
                  <a:pt x="89" y="95"/>
                </a:lnTo>
                <a:lnTo>
                  <a:pt x="89" y="97"/>
                </a:lnTo>
                <a:lnTo>
                  <a:pt x="89" y="97"/>
                </a:lnTo>
                <a:lnTo>
                  <a:pt x="91" y="95"/>
                </a:lnTo>
                <a:lnTo>
                  <a:pt x="91" y="95"/>
                </a:lnTo>
                <a:close/>
                <a:moveTo>
                  <a:pt x="226" y="84"/>
                </a:move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7" y="84"/>
                </a:lnTo>
                <a:lnTo>
                  <a:pt x="227" y="83"/>
                </a:lnTo>
                <a:lnTo>
                  <a:pt x="227" y="83"/>
                </a:lnTo>
                <a:lnTo>
                  <a:pt x="226" y="84"/>
                </a:lnTo>
                <a:lnTo>
                  <a:pt x="226" y="84"/>
                </a:lnTo>
                <a:close/>
                <a:moveTo>
                  <a:pt x="322" y="168"/>
                </a:moveTo>
                <a:lnTo>
                  <a:pt x="322" y="168"/>
                </a:lnTo>
                <a:lnTo>
                  <a:pt x="322" y="168"/>
                </a:lnTo>
                <a:lnTo>
                  <a:pt x="322" y="168"/>
                </a:lnTo>
                <a:lnTo>
                  <a:pt x="322" y="168"/>
                </a:lnTo>
                <a:lnTo>
                  <a:pt x="322" y="168"/>
                </a:lnTo>
                <a:lnTo>
                  <a:pt x="322" y="168"/>
                </a:lnTo>
                <a:lnTo>
                  <a:pt x="322" y="168"/>
                </a:lnTo>
                <a:lnTo>
                  <a:pt x="322" y="168"/>
                </a:lnTo>
                <a:lnTo>
                  <a:pt x="322" y="168"/>
                </a:lnTo>
                <a:close/>
                <a:moveTo>
                  <a:pt x="96" y="85"/>
                </a:moveTo>
                <a:lnTo>
                  <a:pt x="96" y="85"/>
                </a:lnTo>
                <a:lnTo>
                  <a:pt x="98" y="87"/>
                </a:lnTo>
                <a:lnTo>
                  <a:pt x="98" y="85"/>
                </a:lnTo>
                <a:lnTo>
                  <a:pt x="98" y="85"/>
                </a:lnTo>
                <a:lnTo>
                  <a:pt x="96" y="85"/>
                </a:lnTo>
                <a:lnTo>
                  <a:pt x="96" y="85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4"/>
          <p:cNvSpPr>
            <a:spLocks noEditPoints="1"/>
          </p:cNvSpPr>
          <p:nvPr/>
        </p:nvSpPr>
        <p:spPr bwMode="auto">
          <a:xfrm rot="8869549" flipH="1">
            <a:off x="9125784" y="267349"/>
            <a:ext cx="1572184" cy="1019365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495">
            <a:off x="1273586" y="2889968"/>
            <a:ext cx="4645516" cy="185820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01826" y="1840028"/>
            <a:ext cx="28208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zh-TW" alt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  <a:endParaRPr lang="en-US" altLang="zh-TW" sz="44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CN" altLang="en-US" sz="4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6133514" y="1158640"/>
            <a:ext cx="829500" cy="768056"/>
          </a:xfrm>
          <a:prstGeom prst="rect">
            <a:avLst/>
          </a:prstGeom>
        </p:spPr>
      </p:pic>
      <p:sp>
        <p:nvSpPr>
          <p:cNvPr id="20" name="Rectangle 47"/>
          <p:cNvSpPr/>
          <p:nvPr/>
        </p:nvSpPr>
        <p:spPr>
          <a:xfrm>
            <a:off x="6963014" y="1296447"/>
            <a:ext cx="164788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TW" altLang="en-US" sz="3200" b="1" dirty="0" smtClean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  <a:cs typeface="Arial" pitchFamily="34" charset="0"/>
              </a:rPr>
              <a:t>準備階段</a:t>
            </a:r>
            <a:endParaRPr lang="en-US" sz="3200" b="1" dirty="0" smtClean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  <a:cs typeface="Arial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6133514" y="1963832"/>
            <a:ext cx="829500" cy="768056"/>
          </a:xfrm>
          <a:prstGeom prst="rect">
            <a:avLst/>
          </a:prstGeom>
        </p:spPr>
      </p:pic>
      <p:sp>
        <p:nvSpPr>
          <p:cNvPr id="22" name="Rectangle 47"/>
          <p:cNvSpPr/>
          <p:nvPr/>
        </p:nvSpPr>
        <p:spPr>
          <a:xfrm>
            <a:off x="6963014" y="2101638"/>
            <a:ext cx="164788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TW" altLang="en-US" sz="3200" b="1" dirty="0" smtClean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  <a:cs typeface="Arial" pitchFamily="34" charset="0"/>
              </a:rPr>
              <a:t>計畫階段</a:t>
            </a:r>
            <a:endParaRPr lang="en-US" sz="3200" b="1" dirty="0" smtClean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  <a:cs typeface="Arial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6133514" y="2759382"/>
            <a:ext cx="829500" cy="768056"/>
          </a:xfrm>
          <a:prstGeom prst="rect">
            <a:avLst/>
          </a:prstGeom>
        </p:spPr>
      </p:pic>
      <p:sp>
        <p:nvSpPr>
          <p:cNvPr id="24" name="Rectangle 47"/>
          <p:cNvSpPr/>
          <p:nvPr/>
        </p:nvSpPr>
        <p:spPr>
          <a:xfrm>
            <a:off x="6963014" y="2897188"/>
            <a:ext cx="164788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  <a:cs typeface="Arial" pitchFamily="34" charset="0"/>
              </a:rPr>
              <a:t>執行階段</a:t>
            </a:r>
            <a:endParaRPr lang="en-US" sz="3200" b="1" dirty="0" smtClean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6133514" y="3527438"/>
            <a:ext cx="829500" cy="768056"/>
          </a:xfrm>
          <a:prstGeom prst="rect">
            <a:avLst/>
          </a:prstGeom>
        </p:spPr>
      </p:pic>
      <p:sp>
        <p:nvSpPr>
          <p:cNvPr id="26" name="Rectangle 47"/>
          <p:cNvSpPr/>
          <p:nvPr/>
        </p:nvSpPr>
        <p:spPr>
          <a:xfrm>
            <a:off x="6963014" y="3665244"/>
            <a:ext cx="164788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  <a:cs typeface="Arial" pitchFamily="34" charset="0"/>
              </a:rPr>
              <a:t>統整階段</a:t>
            </a:r>
            <a:endParaRPr lang="en-US" sz="3200" b="1" dirty="0" smtClean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  <a:cs typeface="Arial" pitchFamily="34" charset="0"/>
            </a:endParaRPr>
          </a:p>
        </p:txBody>
      </p:sp>
      <p:pic>
        <p:nvPicPr>
          <p:cNvPr id="13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6133514" y="4306099"/>
            <a:ext cx="829500" cy="768056"/>
          </a:xfrm>
          <a:prstGeom prst="rect">
            <a:avLst/>
          </a:prstGeom>
        </p:spPr>
      </p:pic>
      <p:sp>
        <p:nvSpPr>
          <p:cNvPr id="15" name="Rectangle 47"/>
          <p:cNvSpPr/>
          <p:nvPr/>
        </p:nvSpPr>
        <p:spPr>
          <a:xfrm>
            <a:off x="6963014" y="4443905"/>
            <a:ext cx="164788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  <a:cs typeface="Arial" pitchFamily="34" charset="0"/>
              </a:rPr>
              <a:t>發表</a:t>
            </a:r>
            <a:r>
              <a:rPr lang="zh-TW" altLang="en-US" sz="3200" b="1" dirty="0" smtClean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  <a:cs typeface="Arial" pitchFamily="34" charset="0"/>
              </a:rPr>
              <a:t>階段</a:t>
            </a:r>
            <a:endParaRPr lang="en-US" sz="3200" b="1" dirty="0" smtClean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59422" y="1449407"/>
            <a:ext cx="7122176" cy="3999021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1582108" y="1253429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5231769" y="4194827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405394"/>
            <a:ext cx="1575383" cy="192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1285290"/>
            <a:ext cx="1340090" cy="1262777"/>
          </a:xfrm>
          <a:prstGeom prst="rect">
            <a:avLst/>
          </a:prstGeom>
        </p:spPr>
      </p:pic>
      <p:sp>
        <p:nvSpPr>
          <p:cNvPr id="119" name="文本框 118"/>
          <p:cNvSpPr txBox="1"/>
          <p:nvPr/>
        </p:nvSpPr>
        <p:spPr>
          <a:xfrm>
            <a:off x="4294197" y="2862019"/>
            <a:ext cx="424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</a:t>
            </a:r>
            <a:r>
              <a:rPr lang="zh-TW" alt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</a:t>
            </a:r>
            <a:r>
              <a:rPr lang="zh-TW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CN" alt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 rot="408993">
            <a:off x="2286139" y="1770133"/>
            <a:ext cx="1332710" cy="2612281"/>
            <a:chOff x="2175" y="904"/>
            <a:chExt cx="953" cy="1868"/>
          </a:xfrm>
          <a:noFill/>
        </p:grpSpPr>
        <p:sp>
          <p:nvSpPr>
            <p:cNvPr id="6" name="Freeform 5"/>
            <p:cNvSpPr/>
            <p:nvPr/>
          </p:nvSpPr>
          <p:spPr bwMode="auto">
            <a:xfrm>
              <a:off x="2175" y="904"/>
              <a:ext cx="953" cy="1357"/>
            </a:xfrm>
            <a:custGeom>
              <a:avLst/>
              <a:gdLst>
                <a:gd name="T0" fmla="*/ 35 w 129"/>
                <a:gd name="T1" fmla="*/ 79 h 186"/>
                <a:gd name="T2" fmla="*/ 33 w 129"/>
                <a:gd name="T3" fmla="*/ 81 h 186"/>
                <a:gd name="T4" fmla="*/ 4 w 129"/>
                <a:gd name="T5" fmla="*/ 85 h 186"/>
                <a:gd name="T6" fmla="*/ 0 w 129"/>
                <a:gd name="T7" fmla="*/ 81 h 186"/>
                <a:gd name="T8" fmla="*/ 1 w 129"/>
                <a:gd name="T9" fmla="*/ 59 h 186"/>
                <a:gd name="T10" fmla="*/ 0 w 129"/>
                <a:gd name="T11" fmla="*/ 57 h 186"/>
                <a:gd name="T12" fmla="*/ 0 w 129"/>
                <a:gd name="T13" fmla="*/ 57 h 186"/>
                <a:gd name="T14" fmla="*/ 0 w 129"/>
                <a:gd name="T15" fmla="*/ 53 h 186"/>
                <a:gd name="T16" fmla="*/ 35 w 129"/>
                <a:gd name="T17" fmla="*/ 10 h 186"/>
                <a:gd name="T18" fmla="*/ 39 w 129"/>
                <a:gd name="T19" fmla="*/ 8 h 186"/>
                <a:gd name="T20" fmla="*/ 101 w 129"/>
                <a:gd name="T21" fmla="*/ 11 h 186"/>
                <a:gd name="T22" fmla="*/ 128 w 129"/>
                <a:gd name="T23" fmla="*/ 53 h 186"/>
                <a:gd name="T24" fmla="*/ 128 w 129"/>
                <a:gd name="T25" fmla="*/ 57 h 186"/>
                <a:gd name="T26" fmla="*/ 100 w 129"/>
                <a:gd name="T27" fmla="*/ 153 h 186"/>
                <a:gd name="T28" fmla="*/ 99 w 129"/>
                <a:gd name="T29" fmla="*/ 157 h 186"/>
                <a:gd name="T30" fmla="*/ 97 w 129"/>
                <a:gd name="T31" fmla="*/ 177 h 186"/>
                <a:gd name="T32" fmla="*/ 94 w 129"/>
                <a:gd name="T33" fmla="*/ 181 h 186"/>
                <a:gd name="T34" fmla="*/ 63 w 129"/>
                <a:gd name="T35" fmla="*/ 186 h 186"/>
                <a:gd name="T36" fmla="*/ 58 w 129"/>
                <a:gd name="T37" fmla="*/ 180 h 186"/>
                <a:gd name="T38" fmla="*/ 63 w 129"/>
                <a:gd name="T39" fmla="*/ 157 h 186"/>
                <a:gd name="T40" fmla="*/ 65 w 129"/>
                <a:gd name="T41" fmla="*/ 153 h 186"/>
                <a:gd name="T42" fmla="*/ 80 w 129"/>
                <a:gd name="T43" fmla="*/ 95 h 186"/>
                <a:gd name="T44" fmla="*/ 78 w 129"/>
                <a:gd name="T45" fmla="*/ 57 h 186"/>
                <a:gd name="T46" fmla="*/ 75 w 129"/>
                <a:gd name="T47" fmla="*/ 53 h 186"/>
                <a:gd name="T48" fmla="*/ 61 w 129"/>
                <a:gd name="T49" fmla="*/ 49 h 186"/>
                <a:gd name="T50" fmla="*/ 48 w 129"/>
                <a:gd name="T51" fmla="*/ 53 h 186"/>
                <a:gd name="T52" fmla="*/ 43 w 129"/>
                <a:gd name="T53" fmla="*/ 57 h 186"/>
                <a:gd name="T54" fmla="*/ 39 w 129"/>
                <a:gd name="T55" fmla="*/ 63 h 186"/>
                <a:gd name="T56" fmla="*/ 35 w 129"/>
                <a:gd name="T57" fmla="*/ 77 h 186"/>
                <a:gd name="T58" fmla="*/ 35 w 129"/>
                <a:gd name="T59" fmla="*/ 7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86">
                  <a:moveTo>
                    <a:pt x="35" y="79"/>
                  </a:moveTo>
                  <a:cubicBezTo>
                    <a:pt x="35" y="80"/>
                    <a:pt x="34" y="80"/>
                    <a:pt x="33" y="81"/>
                  </a:cubicBezTo>
                  <a:cubicBezTo>
                    <a:pt x="23" y="83"/>
                    <a:pt x="14" y="84"/>
                    <a:pt x="4" y="85"/>
                  </a:cubicBezTo>
                  <a:cubicBezTo>
                    <a:pt x="2" y="85"/>
                    <a:pt x="0" y="83"/>
                    <a:pt x="0" y="81"/>
                  </a:cubicBezTo>
                  <a:cubicBezTo>
                    <a:pt x="1" y="73"/>
                    <a:pt x="1" y="66"/>
                    <a:pt x="1" y="59"/>
                  </a:cubicBezTo>
                  <a:cubicBezTo>
                    <a:pt x="1" y="59"/>
                    <a:pt x="0" y="58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6"/>
                    <a:pt x="0" y="55"/>
                    <a:pt x="0" y="53"/>
                  </a:cubicBezTo>
                  <a:cubicBezTo>
                    <a:pt x="1" y="33"/>
                    <a:pt x="16" y="18"/>
                    <a:pt x="35" y="10"/>
                  </a:cubicBezTo>
                  <a:cubicBezTo>
                    <a:pt x="36" y="9"/>
                    <a:pt x="38" y="8"/>
                    <a:pt x="39" y="8"/>
                  </a:cubicBezTo>
                  <a:cubicBezTo>
                    <a:pt x="60" y="0"/>
                    <a:pt x="85" y="0"/>
                    <a:pt x="101" y="11"/>
                  </a:cubicBezTo>
                  <a:cubicBezTo>
                    <a:pt x="119" y="23"/>
                    <a:pt x="127" y="38"/>
                    <a:pt x="128" y="53"/>
                  </a:cubicBezTo>
                  <a:cubicBezTo>
                    <a:pt x="128" y="55"/>
                    <a:pt x="128" y="56"/>
                    <a:pt x="128" y="57"/>
                  </a:cubicBezTo>
                  <a:cubicBezTo>
                    <a:pt x="129" y="88"/>
                    <a:pt x="109" y="122"/>
                    <a:pt x="100" y="153"/>
                  </a:cubicBezTo>
                  <a:cubicBezTo>
                    <a:pt x="100" y="155"/>
                    <a:pt x="100" y="156"/>
                    <a:pt x="99" y="157"/>
                  </a:cubicBezTo>
                  <a:cubicBezTo>
                    <a:pt x="98" y="164"/>
                    <a:pt x="97" y="171"/>
                    <a:pt x="97" y="177"/>
                  </a:cubicBezTo>
                  <a:cubicBezTo>
                    <a:pt x="97" y="179"/>
                    <a:pt x="95" y="181"/>
                    <a:pt x="94" y="181"/>
                  </a:cubicBezTo>
                  <a:cubicBezTo>
                    <a:pt x="83" y="184"/>
                    <a:pt x="73" y="185"/>
                    <a:pt x="63" y="186"/>
                  </a:cubicBezTo>
                  <a:cubicBezTo>
                    <a:pt x="60" y="186"/>
                    <a:pt x="58" y="183"/>
                    <a:pt x="58" y="180"/>
                  </a:cubicBezTo>
                  <a:cubicBezTo>
                    <a:pt x="60" y="172"/>
                    <a:pt x="62" y="165"/>
                    <a:pt x="63" y="157"/>
                  </a:cubicBezTo>
                  <a:cubicBezTo>
                    <a:pt x="64" y="156"/>
                    <a:pt x="64" y="155"/>
                    <a:pt x="65" y="153"/>
                  </a:cubicBezTo>
                  <a:cubicBezTo>
                    <a:pt x="70" y="134"/>
                    <a:pt x="76" y="115"/>
                    <a:pt x="80" y="95"/>
                  </a:cubicBezTo>
                  <a:cubicBezTo>
                    <a:pt x="82" y="85"/>
                    <a:pt x="84" y="67"/>
                    <a:pt x="78" y="57"/>
                  </a:cubicBezTo>
                  <a:cubicBezTo>
                    <a:pt x="77" y="56"/>
                    <a:pt x="76" y="54"/>
                    <a:pt x="75" y="53"/>
                  </a:cubicBezTo>
                  <a:cubicBezTo>
                    <a:pt x="72" y="51"/>
                    <a:pt x="67" y="49"/>
                    <a:pt x="61" y="49"/>
                  </a:cubicBezTo>
                  <a:cubicBezTo>
                    <a:pt x="56" y="50"/>
                    <a:pt x="52" y="51"/>
                    <a:pt x="48" y="53"/>
                  </a:cubicBezTo>
                  <a:cubicBezTo>
                    <a:pt x="46" y="54"/>
                    <a:pt x="45" y="56"/>
                    <a:pt x="43" y="57"/>
                  </a:cubicBezTo>
                  <a:cubicBezTo>
                    <a:pt x="42" y="59"/>
                    <a:pt x="40" y="61"/>
                    <a:pt x="39" y="63"/>
                  </a:cubicBezTo>
                  <a:cubicBezTo>
                    <a:pt x="37" y="67"/>
                    <a:pt x="36" y="72"/>
                    <a:pt x="35" y="77"/>
                  </a:cubicBezTo>
                  <a:cubicBezTo>
                    <a:pt x="35" y="78"/>
                    <a:pt x="35" y="78"/>
                    <a:pt x="35" y="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604" y="2451"/>
              <a:ext cx="354" cy="321"/>
            </a:xfrm>
            <a:custGeom>
              <a:avLst/>
              <a:gdLst>
                <a:gd name="T0" fmla="*/ 1 w 48"/>
                <a:gd name="T1" fmla="*/ 27 h 44"/>
                <a:gd name="T2" fmla="*/ 7 w 48"/>
                <a:gd name="T3" fmla="*/ 9 h 44"/>
                <a:gd name="T4" fmla="*/ 16 w 48"/>
                <a:gd name="T5" fmla="*/ 4 h 44"/>
                <a:gd name="T6" fmla="*/ 18 w 48"/>
                <a:gd name="T7" fmla="*/ 3 h 44"/>
                <a:gd name="T8" fmla="*/ 45 w 48"/>
                <a:gd name="T9" fmla="*/ 15 h 44"/>
                <a:gd name="T10" fmla="*/ 35 w 48"/>
                <a:gd name="T11" fmla="*/ 40 h 44"/>
                <a:gd name="T12" fmla="*/ 33 w 48"/>
                <a:gd name="T13" fmla="*/ 41 h 44"/>
                <a:gd name="T14" fmla="*/ 15 w 48"/>
                <a:gd name="T15" fmla="*/ 41 h 44"/>
                <a:gd name="T16" fmla="*/ 1 w 48"/>
                <a:gd name="T17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4">
                  <a:moveTo>
                    <a:pt x="1" y="27"/>
                  </a:moveTo>
                  <a:cubicBezTo>
                    <a:pt x="0" y="21"/>
                    <a:pt x="2" y="14"/>
                    <a:pt x="7" y="9"/>
                  </a:cubicBezTo>
                  <a:cubicBezTo>
                    <a:pt x="10" y="7"/>
                    <a:pt x="13" y="4"/>
                    <a:pt x="16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29" y="0"/>
                    <a:pt x="42" y="3"/>
                    <a:pt x="45" y="15"/>
                  </a:cubicBezTo>
                  <a:cubicBezTo>
                    <a:pt x="48" y="24"/>
                    <a:pt x="44" y="36"/>
                    <a:pt x="35" y="40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28" y="44"/>
                    <a:pt x="21" y="43"/>
                    <a:pt x="15" y="41"/>
                  </a:cubicBezTo>
                  <a:cubicBezTo>
                    <a:pt x="8" y="39"/>
                    <a:pt x="3" y="34"/>
                    <a:pt x="1" y="2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Group 4"/>
          <p:cNvGrpSpPr>
            <a:grpSpLocks noChangeAspect="1"/>
          </p:cNvGrpSpPr>
          <p:nvPr/>
        </p:nvGrpSpPr>
        <p:grpSpPr bwMode="auto">
          <a:xfrm rot="408993">
            <a:off x="5336484" y="1770132"/>
            <a:ext cx="1332710" cy="2612281"/>
            <a:chOff x="2175" y="904"/>
            <a:chExt cx="953" cy="1868"/>
          </a:xfrm>
          <a:noFill/>
        </p:grpSpPr>
        <p:sp>
          <p:nvSpPr>
            <p:cNvPr id="109" name="Freeform 5"/>
            <p:cNvSpPr/>
            <p:nvPr/>
          </p:nvSpPr>
          <p:spPr bwMode="auto">
            <a:xfrm>
              <a:off x="2175" y="904"/>
              <a:ext cx="953" cy="1357"/>
            </a:xfrm>
            <a:custGeom>
              <a:avLst/>
              <a:gdLst>
                <a:gd name="T0" fmla="*/ 35 w 129"/>
                <a:gd name="T1" fmla="*/ 79 h 186"/>
                <a:gd name="T2" fmla="*/ 33 w 129"/>
                <a:gd name="T3" fmla="*/ 81 h 186"/>
                <a:gd name="T4" fmla="*/ 4 w 129"/>
                <a:gd name="T5" fmla="*/ 85 h 186"/>
                <a:gd name="T6" fmla="*/ 0 w 129"/>
                <a:gd name="T7" fmla="*/ 81 h 186"/>
                <a:gd name="T8" fmla="*/ 1 w 129"/>
                <a:gd name="T9" fmla="*/ 59 h 186"/>
                <a:gd name="T10" fmla="*/ 0 w 129"/>
                <a:gd name="T11" fmla="*/ 57 h 186"/>
                <a:gd name="T12" fmla="*/ 0 w 129"/>
                <a:gd name="T13" fmla="*/ 57 h 186"/>
                <a:gd name="T14" fmla="*/ 0 w 129"/>
                <a:gd name="T15" fmla="*/ 53 h 186"/>
                <a:gd name="T16" fmla="*/ 35 w 129"/>
                <a:gd name="T17" fmla="*/ 10 h 186"/>
                <a:gd name="T18" fmla="*/ 39 w 129"/>
                <a:gd name="T19" fmla="*/ 8 h 186"/>
                <a:gd name="T20" fmla="*/ 101 w 129"/>
                <a:gd name="T21" fmla="*/ 11 h 186"/>
                <a:gd name="T22" fmla="*/ 128 w 129"/>
                <a:gd name="T23" fmla="*/ 53 h 186"/>
                <a:gd name="T24" fmla="*/ 128 w 129"/>
                <a:gd name="T25" fmla="*/ 57 h 186"/>
                <a:gd name="T26" fmla="*/ 100 w 129"/>
                <a:gd name="T27" fmla="*/ 153 h 186"/>
                <a:gd name="T28" fmla="*/ 99 w 129"/>
                <a:gd name="T29" fmla="*/ 157 h 186"/>
                <a:gd name="T30" fmla="*/ 97 w 129"/>
                <a:gd name="T31" fmla="*/ 177 h 186"/>
                <a:gd name="T32" fmla="*/ 94 w 129"/>
                <a:gd name="T33" fmla="*/ 181 h 186"/>
                <a:gd name="T34" fmla="*/ 63 w 129"/>
                <a:gd name="T35" fmla="*/ 186 h 186"/>
                <a:gd name="T36" fmla="*/ 58 w 129"/>
                <a:gd name="T37" fmla="*/ 180 h 186"/>
                <a:gd name="T38" fmla="*/ 63 w 129"/>
                <a:gd name="T39" fmla="*/ 157 h 186"/>
                <a:gd name="T40" fmla="*/ 65 w 129"/>
                <a:gd name="T41" fmla="*/ 153 h 186"/>
                <a:gd name="T42" fmla="*/ 80 w 129"/>
                <a:gd name="T43" fmla="*/ 95 h 186"/>
                <a:gd name="T44" fmla="*/ 78 w 129"/>
                <a:gd name="T45" fmla="*/ 57 h 186"/>
                <a:gd name="T46" fmla="*/ 75 w 129"/>
                <a:gd name="T47" fmla="*/ 53 h 186"/>
                <a:gd name="T48" fmla="*/ 61 w 129"/>
                <a:gd name="T49" fmla="*/ 49 h 186"/>
                <a:gd name="T50" fmla="*/ 48 w 129"/>
                <a:gd name="T51" fmla="*/ 53 h 186"/>
                <a:gd name="T52" fmla="*/ 43 w 129"/>
                <a:gd name="T53" fmla="*/ 57 h 186"/>
                <a:gd name="T54" fmla="*/ 39 w 129"/>
                <a:gd name="T55" fmla="*/ 63 h 186"/>
                <a:gd name="T56" fmla="*/ 35 w 129"/>
                <a:gd name="T57" fmla="*/ 77 h 186"/>
                <a:gd name="T58" fmla="*/ 35 w 129"/>
                <a:gd name="T59" fmla="*/ 7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86">
                  <a:moveTo>
                    <a:pt x="35" y="79"/>
                  </a:moveTo>
                  <a:cubicBezTo>
                    <a:pt x="35" y="80"/>
                    <a:pt x="34" y="80"/>
                    <a:pt x="33" y="81"/>
                  </a:cubicBezTo>
                  <a:cubicBezTo>
                    <a:pt x="23" y="83"/>
                    <a:pt x="14" y="84"/>
                    <a:pt x="4" y="85"/>
                  </a:cubicBezTo>
                  <a:cubicBezTo>
                    <a:pt x="2" y="85"/>
                    <a:pt x="0" y="83"/>
                    <a:pt x="0" y="81"/>
                  </a:cubicBezTo>
                  <a:cubicBezTo>
                    <a:pt x="1" y="73"/>
                    <a:pt x="1" y="66"/>
                    <a:pt x="1" y="59"/>
                  </a:cubicBezTo>
                  <a:cubicBezTo>
                    <a:pt x="1" y="59"/>
                    <a:pt x="0" y="58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6"/>
                    <a:pt x="0" y="55"/>
                    <a:pt x="0" y="53"/>
                  </a:cubicBezTo>
                  <a:cubicBezTo>
                    <a:pt x="1" y="33"/>
                    <a:pt x="16" y="18"/>
                    <a:pt x="35" y="10"/>
                  </a:cubicBezTo>
                  <a:cubicBezTo>
                    <a:pt x="36" y="9"/>
                    <a:pt x="38" y="8"/>
                    <a:pt x="39" y="8"/>
                  </a:cubicBezTo>
                  <a:cubicBezTo>
                    <a:pt x="60" y="0"/>
                    <a:pt x="85" y="0"/>
                    <a:pt x="101" y="11"/>
                  </a:cubicBezTo>
                  <a:cubicBezTo>
                    <a:pt x="119" y="23"/>
                    <a:pt x="127" y="38"/>
                    <a:pt x="128" y="53"/>
                  </a:cubicBezTo>
                  <a:cubicBezTo>
                    <a:pt x="128" y="55"/>
                    <a:pt x="128" y="56"/>
                    <a:pt x="128" y="57"/>
                  </a:cubicBezTo>
                  <a:cubicBezTo>
                    <a:pt x="129" y="88"/>
                    <a:pt x="109" y="122"/>
                    <a:pt x="100" y="153"/>
                  </a:cubicBezTo>
                  <a:cubicBezTo>
                    <a:pt x="100" y="155"/>
                    <a:pt x="100" y="156"/>
                    <a:pt x="99" y="157"/>
                  </a:cubicBezTo>
                  <a:cubicBezTo>
                    <a:pt x="98" y="164"/>
                    <a:pt x="97" y="171"/>
                    <a:pt x="97" y="177"/>
                  </a:cubicBezTo>
                  <a:cubicBezTo>
                    <a:pt x="97" y="179"/>
                    <a:pt x="95" y="181"/>
                    <a:pt x="94" y="181"/>
                  </a:cubicBezTo>
                  <a:cubicBezTo>
                    <a:pt x="83" y="184"/>
                    <a:pt x="73" y="185"/>
                    <a:pt x="63" y="186"/>
                  </a:cubicBezTo>
                  <a:cubicBezTo>
                    <a:pt x="60" y="186"/>
                    <a:pt x="58" y="183"/>
                    <a:pt x="58" y="180"/>
                  </a:cubicBezTo>
                  <a:cubicBezTo>
                    <a:pt x="60" y="172"/>
                    <a:pt x="62" y="165"/>
                    <a:pt x="63" y="157"/>
                  </a:cubicBezTo>
                  <a:cubicBezTo>
                    <a:pt x="64" y="156"/>
                    <a:pt x="64" y="155"/>
                    <a:pt x="65" y="153"/>
                  </a:cubicBezTo>
                  <a:cubicBezTo>
                    <a:pt x="70" y="134"/>
                    <a:pt x="76" y="115"/>
                    <a:pt x="80" y="95"/>
                  </a:cubicBezTo>
                  <a:cubicBezTo>
                    <a:pt x="82" y="85"/>
                    <a:pt x="84" y="67"/>
                    <a:pt x="78" y="57"/>
                  </a:cubicBezTo>
                  <a:cubicBezTo>
                    <a:pt x="77" y="56"/>
                    <a:pt x="76" y="54"/>
                    <a:pt x="75" y="53"/>
                  </a:cubicBezTo>
                  <a:cubicBezTo>
                    <a:pt x="72" y="51"/>
                    <a:pt x="67" y="49"/>
                    <a:pt x="61" y="49"/>
                  </a:cubicBezTo>
                  <a:cubicBezTo>
                    <a:pt x="56" y="50"/>
                    <a:pt x="52" y="51"/>
                    <a:pt x="48" y="53"/>
                  </a:cubicBezTo>
                  <a:cubicBezTo>
                    <a:pt x="46" y="54"/>
                    <a:pt x="45" y="56"/>
                    <a:pt x="43" y="57"/>
                  </a:cubicBezTo>
                  <a:cubicBezTo>
                    <a:pt x="42" y="59"/>
                    <a:pt x="40" y="61"/>
                    <a:pt x="39" y="63"/>
                  </a:cubicBezTo>
                  <a:cubicBezTo>
                    <a:pt x="37" y="67"/>
                    <a:pt x="36" y="72"/>
                    <a:pt x="35" y="77"/>
                  </a:cubicBezTo>
                  <a:cubicBezTo>
                    <a:pt x="35" y="78"/>
                    <a:pt x="35" y="78"/>
                    <a:pt x="35" y="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"/>
            <p:cNvSpPr/>
            <p:nvPr/>
          </p:nvSpPr>
          <p:spPr bwMode="auto">
            <a:xfrm>
              <a:off x="2604" y="2451"/>
              <a:ext cx="354" cy="321"/>
            </a:xfrm>
            <a:custGeom>
              <a:avLst/>
              <a:gdLst>
                <a:gd name="T0" fmla="*/ 1 w 48"/>
                <a:gd name="T1" fmla="*/ 27 h 44"/>
                <a:gd name="T2" fmla="*/ 7 w 48"/>
                <a:gd name="T3" fmla="*/ 9 h 44"/>
                <a:gd name="T4" fmla="*/ 16 w 48"/>
                <a:gd name="T5" fmla="*/ 4 h 44"/>
                <a:gd name="T6" fmla="*/ 18 w 48"/>
                <a:gd name="T7" fmla="*/ 3 h 44"/>
                <a:gd name="T8" fmla="*/ 45 w 48"/>
                <a:gd name="T9" fmla="*/ 15 h 44"/>
                <a:gd name="T10" fmla="*/ 35 w 48"/>
                <a:gd name="T11" fmla="*/ 40 h 44"/>
                <a:gd name="T12" fmla="*/ 33 w 48"/>
                <a:gd name="T13" fmla="*/ 41 h 44"/>
                <a:gd name="T14" fmla="*/ 15 w 48"/>
                <a:gd name="T15" fmla="*/ 41 h 44"/>
                <a:gd name="T16" fmla="*/ 1 w 48"/>
                <a:gd name="T17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4">
                  <a:moveTo>
                    <a:pt x="1" y="27"/>
                  </a:moveTo>
                  <a:cubicBezTo>
                    <a:pt x="0" y="21"/>
                    <a:pt x="2" y="14"/>
                    <a:pt x="7" y="9"/>
                  </a:cubicBezTo>
                  <a:cubicBezTo>
                    <a:pt x="10" y="7"/>
                    <a:pt x="13" y="4"/>
                    <a:pt x="16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29" y="0"/>
                    <a:pt x="42" y="3"/>
                    <a:pt x="45" y="15"/>
                  </a:cubicBezTo>
                  <a:cubicBezTo>
                    <a:pt x="48" y="24"/>
                    <a:pt x="44" y="36"/>
                    <a:pt x="35" y="40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28" y="44"/>
                    <a:pt x="21" y="43"/>
                    <a:pt x="15" y="41"/>
                  </a:cubicBezTo>
                  <a:cubicBezTo>
                    <a:pt x="8" y="39"/>
                    <a:pt x="3" y="34"/>
                    <a:pt x="1" y="2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Group 4"/>
          <p:cNvGrpSpPr>
            <a:grpSpLocks noChangeAspect="1"/>
          </p:cNvGrpSpPr>
          <p:nvPr/>
        </p:nvGrpSpPr>
        <p:grpSpPr bwMode="auto">
          <a:xfrm rot="408993">
            <a:off x="8471645" y="1741915"/>
            <a:ext cx="1332710" cy="2612281"/>
            <a:chOff x="2175" y="904"/>
            <a:chExt cx="953" cy="1868"/>
          </a:xfrm>
          <a:noFill/>
        </p:grpSpPr>
        <p:sp>
          <p:nvSpPr>
            <p:cNvPr id="112" name="Freeform 5"/>
            <p:cNvSpPr/>
            <p:nvPr/>
          </p:nvSpPr>
          <p:spPr bwMode="auto">
            <a:xfrm>
              <a:off x="2175" y="904"/>
              <a:ext cx="953" cy="1357"/>
            </a:xfrm>
            <a:custGeom>
              <a:avLst/>
              <a:gdLst>
                <a:gd name="T0" fmla="*/ 35 w 129"/>
                <a:gd name="T1" fmla="*/ 79 h 186"/>
                <a:gd name="T2" fmla="*/ 33 w 129"/>
                <a:gd name="T3" fmla="*/ 81 h 186"/>
                <a:gd name="T4" fmla="*/ 4 w 129"/>
                <a:gd name="T5" fmla="*/ 85 h 186"/>
                <a:gd name="T6" fmla="*/ 0 w 129"/>
                <a:gd name="T7" fmla="*/ 81 h 186"/>
                <a:gd name="T8" fmla="*/ 1 w 129"/>
                <a:gd name="T9" fmla="*/ 59 h 186"/>
                <a:gd name="T10" fmla="*/ 0 w 129"/>
                <a:gd name="T11" fmla="*/ 57 h 186"/>
                <a:gd name="T12" fmla="*/ 0 w 129"/>
                <a:gd name="T13" fmla="*/ 57 h 186"/>
                <a:gd name="T14" fmla="*/ 0 w 129"/>
                <a:gd name="T15" fmla="*/ 53 h 186"/>
                <a:gd name="T16" fmla="*/ 35 w 129"/>
                <a:gd name="T17" fmla="*/ 10 h 186"/>
                <a:gd name="T18" fmla="*/ 39 w 129"/>
                <a:gd name="T19" fmla="*/ 8 h 186"/>
                <a:gd name="T20" fmla="*/ 101 w 129"/>
                <a:gd name="T21" fmla="*/ 11 h 186"/>
                <a:gd name="T22" fmla="*/ 128 w 129"/>
                <a:gd name="T23" fmla="*/ 53 h 186"/>
                <a:gd name="T24" fmla="*/ 128 w 129"/>
                <a:gd name="T25" fmla="*/ 57 h 186"/>
                <a:gd name="T26" fmla="*/ 100 w 129"/>
                <a:gd name="T27" fmla="*/ 153 h 186"/>
                <a:gd name="T28" fmla="*/ 99 w 129"/>
                <a:gd name="T29" fmla="*/ 157 h 186"/>
                <a:gd name="T30" fmla="*/ 97 w 129"/>
                <a:gd name="T31" fmla="*/ 177 h 186"/>
                <a:gd name="T32" fmla="*/ 94 w 129"/>
                <a:gd name="T33" fmla="*/ 181 h 186"/>
                <a:gd name="T34" fmla="*/ 63 w 129"/>
                <a:gd name="T35" fmla="*/ 186 h 186"/>
                <a:gd name="T36" fmla="*/ 58 w 129"/>
                <a:gd name="T37" fmla="*/ 180 h 186"/>
                <a:gd name="T38" fmla="*/ 63 w 129"/>
                <a:gd name="T39" fmla="*/ 157 h 186"/>
                <a:gd name="T40" fmla="*/ 65 w 129"/>
                <a:gd name="T41" fmla="*/ 153 h 186"/>
                <a:gd name="T42" fmla="*/ 80 w 129"/>
                <a:gd name="T43" fmla="*/ 95 h 186"/>
                <a:gd name="T44" fmla="*/ 78 w 129"/>
                <a:gd name="T45" fmla="*/ 57 h 186"/>
                <a:gd name="T46" fmla="*/ 75 w 129"/>
                <a:gd name="T47" fmla="*/ 53 h 186"/>
                <a:gd name="T48" fmla="*/ 61 w 129"/>
                <a:gd name="T49" fmla="*/ 49 h 186"/>
                <a:gd name="T50" fmla="*/ 48 w 129"/>
                <a:gd name="T51" fmla="*/ 53 h 186"/>
                <a:gd name="T52" fmla="*/ 43 w 129"/>
                <a:gd name="T53" fmla="*/ 57 h 186"/>
                <a:gd name="T54" fmla="*/ 39 w 129"/>
                <a:gd name="T55" fmla="*/ 63 h 186"/>
                <a:gd name="T56" fmla="*/ 35 w 129"/>
                <a:gd name="T57" fmla="*/ 77 h 186"/>
                <a:gd name="T58" fmla="*/ 35 w 129"/>
                <a:gd name="T59" fmla="*/ 7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86">
                  <a:moveTo>
                    <a:pt x="35" y="79"/>
                  </a:moveTo>
                  <a:cubicBezTo>
                    <a:pt x="35" y="80"/>
                    <a:pt x="34" y="80"/>
                    <a:pt x="33" y="81"/>
                  </a:cubicBezTo>
                  <a:cubicBezTo>
                    <a:pt x="23" y="83"/>
                    <a:pt x="14" y="84"/>
                    <a:pt x="4" y="85"/>
                  </a:cubicBezTo>
                  <a:cubicBezTo>
                    <a:pt x="2" y="85"/>
                    <a:pt x="0" y="83"/>
                    <a:pt x="0" y="81"/>
                  </a:cubicBezTo>
                  <a:cubicBezTo>
                    <a:pt x="1" y="73"/>
                    <a:pt x="1" y="66"/>
                    <a:pt x="1" y="59"/>
                  </a:cubicBezTo>
                  <a:cubicBezTo>
                    <a:pt x="1" y="59"/>
                    <a:pt x="0" y="58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6"/>
                    <a:pt x="0" y="55"/>
                    <a:pt x="0" y="53"/>
                  </a:cubicBezTo>
                  <a:cubicBezTo>
                    <a:pt x="1" y="33"/>
                    <a:pt x="16" y="18"/>
                    <a:pt x="35" y="10"/>
                  </a:cubicBezTo>
                  <a:cubicBezTo>
                    <a:pt x="36" y="9"/>
                    <a:pt x="38" y="8"/>
                    <a:pt x="39" y="8"/>
                  </a:cubicBezTo>
                  <a:cubicBezTo>
                    <a:pt x="60" y="0"/>
                    <a:pt x="85" y="0"/>
                    <a:pt x="101" y="11"/>
                  </a:cubicBezTo>
                  <a:cubicBezTo>
                    <a:pt x="119" y="23"/>
                    <a:pt x="127" y="38"/>
                    <a:pt x="128" y="53"/>
                  </a:cubicBezTo>
                  <a:cubicBezTo>
                    <a:pt x="128" y="55"/>
                    <a:pt x="128" y="56"/>
                    <a:pt x="128" y="57"/>
                  </a:cubicBezTo>
                  <a:cubicBezTo>
                    <a:pt x="129" y="88"/>
                    <a:pt x="109" y="122"/>
                    <a:pt x="100" y="153"/>
                  </a:cubicBezTo>
                  <a:cubicBezTo>
                    <a:pt x="100" y="155"/>
                    <a:pt x="100" y="156"/>
                    <a:pt x="99" y="157"/>
                  </a:cubicBezTo>
                  <a:cubicBezTo>
                    <a:pt x="98" y="164"/>
                    <a:pt x="97" y="171"/>
                    <a:pt x="97" y="177"/>
                  </a:cubicBezTo>
                  <a:cubicBezTo>
                    <a:pt x="97" y="179"/>
                    <a:pt x="95" y="181"/>
                    <a:pt x="94" y="181"/>
                  </a:cubicBezTo>
                  <a:cubicBezTo>
                    <a:pt x="83" y="184"/>
                    <a:pt x="73" y="185"/>
                    <a:pt x="63" y="186"/>
                  </a:cubicBezTo>
                  <a:cubicBezTo>
                    <a:pt x="60" y="186"/>
                    <a:pt x="58" y="183"/>
                    <a:pt x="58" y="180"/>
                  </a:cubicBezTo>
                  <a:cubicBezTo>
                    <a:pt x="60" y="172"/>
                    <a:pt x="62" y="165"/>
                    <a:pt x="63" y="157"/>
                  </a:cubicBezTo>
                  <a:cubicBezTo>
                    <a:pt x="64" y="156"/>
                    <a:pt x="64" y="155"/>
                    <a:pt x="65" y="153"/>
                  </a:cubicBezTo>
                  <a:cubicBezTo>
                    <a:pt x="70" y="134"/>
                    <a:pt x="76" y="115"/>
                    <a:pt x="80" y="95"/>
                  </a:cubicBezTo>
                  <a:cubicBezTo>
                    <a:pt x="82" y="85"/>
                    <a:pt x="84" y="67"/>
                    <a:pt x="78" y="57"/>
                  </a:cubicBezTo>
                  <a:cubicBezTo>
                    <a:pt x="77" y="56"/>
                    <a:pt x="76" y="54"/>
                    <a:pt x="75" y="53"/>
                  </a:cubicBezTo>
                  <a:cubicBezTo>
                    <a:pt x="72" y="51"/>
                    <a:pt x="67" y="49"/>
                    <a:pt x="61" y="49"/>
                  </a:cubicBezTo>
                  <a:cubicBezTo>
                    <a:pt x="56" y="50"/>
                    <a:pt x="52" y="51"/>
                    <a:pt x="48" y="53"/>
                  </a:cubicBezTo>
                  <a:cubicBezTo>
                    <a:pt x="46" y="54"/>
                    <a:pt x="45" y="56"/>
                    <a:pt x="43" y="57"/>
                  </a:cubicBezTo>
                  <a:cubicBezTo>
                    <a:pt x="42" y="59"/>
                    <a:pt x="40" y="61"/>
                    <a:pt x="39" y="63"/>
                  </a:cubicBezTo>
                  <a:cubicBezTo>
                    <a:pt x="37" y="67"/>
                    <a:pt x="36" y="72"/>
                    <a:pt x="35" y="77"/>
                  </a:cubicBezTo>
                  <a:cubicBezTo>
                    <a:pt x="35" y="78"/>
                    <a:pt x="35" y="78"/>
                    <a:pt x="35" y="7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"/>
            <p:cNvSpPr/>
            <p:nvPr/>
          </p:nvSpPr>
          <p:spPr bwMode="auto">
            <a:xfrm>
              <a:off x="2604" y="2451"/>
              <a:ext cx="354" cy="321"/>
            </a:xfrm>
            <a:custGeom>
              <a:avLst/>
              <a:gdLst>
                <a:gd name="T0" fmla="*/ 1 w 48"/>
                <a:gd name="T1" fmla="*/ 27 h 44"/>
                <a:gd name="T2" fmla="*/ 7 w 48"/>
                <a:gd name="T3" fmla="*/ 9 h 44"/>
                <a:gd name="T4" fmla="*/ 16 w 48"/>
                <a:gd name="T5" fmla="*/ 4 h 44"/>
                <a:gd name="T6" fmla="*/ 18 w 48"/>
                <a:gd name="T7" fmla="*/ 3 h 44"/>
                <a:gd name="T8" fmla="*/ 45 w 48"/>
                <a:gd name="T9" fmla="*/ 15 h 44"/>
                <a:gd name="T10" fmla="*/ 35 w 48"/>
                <a:gd name="T11" fmla="*/ 40 h 44"/>
                <a:gd name="T12" fmla="*/ 33 w 48"/>
                <a:gd name="T13" fmla="*/ 41 h 44"/>
                <a:gd name="T14" fmla="*/ 15 w 48"/>
                <a:gd name="T15" fmla="*/ 41 h 44"/>
                <a:gd name="T16" fmla="*/ 1 w 48"/>
                <a:gd name="T17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4">
                  <a:moveTo>
                    <a:pt x="1" y="27"/>
                  </a:moveTo>
                  <a:cubicBezTo>
                    <a:pt x="0" y="21"/>
                    <a:pt x="2" y="14"/>
                    <a:pt x="7" y="9"/>
                  </a:cubicBezTo>
                  <a:cubicBezTo>
                    <a:pt x="10" y="7"/>
                    <a:pt x="13" y="4"/>
                    <a:pt x="16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29" y="0"/>
                    <a:pt x="42" y="3"/>
                    <a:pt x="45" y="15"/>
                  </a:cubicBezTo>
                  <a:cubicBezTo>
                    <a:pt x="48" y="24"/>
                    <a:pt x="44" y="36"/>
                    <a:pt x="35" y="40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28" y="44"/>
                    <a:pt x="21" y="43"/>
                    <a:pt x="15" y="41"/>
                  </a:cubicBezTo>
                  <a:cubicBezTo>
                    <a:pt x="8" y="39"/>
                    <a:pt x="3" y="34"/>
                    <a:pt x="1" y="2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4"/>
          <p:cNvGrpSpPr>
            <a:grpSpLocks noChangeAspect="1"/>
          </p:cNvGrpSpPr>
          <p:nvPr/>
        </p:nvGrpSpPr>
        <p:grpSpPr bwMode="auto">
          <a:xfrm rot="891772">
            <a:off x="521512" y="551543"/>
            <a:ext cx="507974" cy="919389"/>
            <a:chOff x="472" y="425"/>
            <a:chExt cx="363" cy="657"/>
          </a:xfrm>
        </p:grpSpPr>
        <p:sp>
          <p:nvSpPr>
            <p:cNvPr id="121" name="Freeform 5"/>
            <p:cNvSpPr>
              <a:spLocks noEditPoints="1"/>
            </p:cNvSpPr>
            <p:nvPr/>
          </p:nvSpPr>
          <p:spPr bwMode="auto">
            <a:xfrm>
              <a:off x="472" y="425"/>
              <a:ext cx="335" cy="657"/>
            </a:xfrm>
            <a:custGeom>
              <a:avLst/>
              <a:gdLst>
                <a:gd name="T0" fmla="*/ 81 w 154"/>
                <a:gd name="T1" fmla="*/ 9 h 305"/>
                <a:gd name="T2" fmla="*/ 48 w 154"/>
                <a:gd name="T3" fmla="*/ 43 h 305"/>
                <a:gd name="T4" fmla="*/ 49 w 154"/>
                <a:gd name="T5" fmla="*/ 47 h 305"/>
                <a:gd name="T6" fmla="*/ 30 w 154"/>
                <a:gd name="T7" fmla="*/ 143 h 305"/>
                <a:gd name="T8" fmla="*/ 21 w 154"/>
                <a:gd name="T9" fmla="*/ 158 h 305"/>
                <a:gd name="T10" fmla="*/ 88 w 154"/>
                <a:gd name="T11" fmla="*/ 243 h 305"/>
                <a:gd name="T12" fmla="*/ 101 w 154"/>
                <a:gd name="T13" fmla="*/ 243 h 305"/>
                <a:gd name="T14" fmla="*/ 91 w 154"/>
                <a:gd name="T15" fmla="*/ 285 h 305"/>
                <a:gd name="T16" fmla="*/ 85 w 154"/>
                <a:gd name="T17" fmla="*/ 275 h 305"/>
                <a:gd name="T18" fmla="*/ 81 w 154"/>
                <a:gd name="T19" fmla="*/ 278 h 305"/>
                <a:gd name="T20" fmla="*/ 85 w 154"/>
                <a:gd name="T21" fmla="*/ 303 h 305"/>
                <a:gd name="T22" fmla="*/ 110 w 154"/>
                <a:gd name="T23" fmla="*/ 247 h 305"/>
                <a:gd name="T24" fmla="*/ 107 w 154"/>
                <a:gd name="T25" fmla="*/ 238 h 305"/>
                <a:gd name="T26" fmla="*/ 85 w 154"/>
                <a:gd name="T27" fmla="*/ 164 h 305"/>
                <a:gd name="T28" fmla="*/ 81 w 154"/>
                <a:gd name="T29" fmla="*/ 151 h 305"/>
                <a:gd name="T30" fmla="*/ 80 w 154"/>
                <a:gd name="T31" fmla="*/ 143 h 305"/>
                <a:gd name="T32" fmla="*/ 67 w 154"/>
                <a:gd name="T33" fmla="*/ 92 h 305"/>
                <a:gd name="T34" fmla="*/ 85 w 154"/>
                <a:gd name="T35" fmla="*/ 39 h 305"/>
                <a:gd name="T36" fmla="*/ 81 w 154"/>
                <a:gd name="T37" fmla="*/ 11 h 305"/>
                <a:gd name="T38" fmla="*/ 103 w 154"/>
                <a:gd name="T39" fmla="*/ 228 h 305"/>
                <a:gd name="T40" fmla="*/ 85 w 154"/>
                <a:gd name="T41" fmla="*/ 174 h 305"/>
                <a:gd name="T42" fmla="*/ 76 w 154"/>
                <a:gd name="T43" fmla="*/ 143 h 305"/>
                <a:gd name="T44" fmla="*/ 78 w 154"/>
                <a:gd name="T45" fmla="*/ 151 h 305"/>
                <a:gd name="T46" fmla="*/ 45 w 154"/>
                <a:gd name="T47" fmla="*/ 189 h 305"/>
                <a:gd name="T48" fmla="*/ 81 w 154"/>
                <a:gd name="T49" fmla="*/ 174 h 305"/>
                <a:gd name="T50" fmla="*/ 85 w 154"/>
                <a:gd name="T51" fmla="*/ 192 h 305"/>
                <a:gd name="T52" fmla="*/ 96 w 154"/>
                <a:gd name="T53" fmla="*/ 231 h 305"/>
                <a:gd name="T54" fmla="*/ 81 w 154"/>
                <a:gd name="T55" fmla="*/ 233 h 305"/>
                <a:gd name="T56" fmla="*/ 36 w 154"/>
                <a:gd name="T57" fmla="*/ 147 h 305"/>
                <a:gd name="T58" fmla="*/ 38 w 154"/>
                <a:gd name="T59" fmla="*/ 143 h 305"/>
                <a:gd name="T60" fmla="*/ 76 w 154"/>
                <a:gd name="T61" fmla="*/ 143 h 305"/>
                <a:gd name="T62" fmla="*/ 75 w 154"/>
                <a:gd name="T63" fmla="*/ 47 h 305"/>
                <a:gd name="T64" fmla="*/ 68 w 154"/>
                <a:gd name="T65" fmla="*/ 75 h 305"/>
                <a:gd name="T66" fmla="*/ 57 w 154"/>
                <a:gd name="T67" fmla="*/ 47 h 305"/>
                <a:gd name="T68" fmla="*/ 57 w 154"/>
                <a:gd name="T69" fmla="*/ 19 h 305"/>
                <a:gd name="T70" fmla="*/ 76 w 154"/>
                <a:gd name="T71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305">
                  <a:moveTo>
                    <a:pt x="81" y="11"/>
                  </a:moveTo>
                  <a:cubicBezTo>
                    <a:pt x="81" y="10"/>
                    <a:pt x="81" y="10"/>
                    <a:pt x="81" y="9"/>
                  </a:cubicBezTo>
                  <a:cubicBezTo>
                    <a:pt x="78" y="2"/>
                    <a:pt x="64" y="0"/>
                    <a:pt x="58" y="4"/>
                  </a:cubicBezTo>
                  <a:cubicBezTo>
                    <a:pt x="48" y="10"/>
                    <a:pt x="47" y="3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6"/>
                    <a:pt x="49" y="47"/>
                  </a:cubicBezTo>
                  <a:cubicBezTo>
                    <a:pt x="51" y="63"/>
                    <a:pt x="56" y="78"/>
                    <a:pt x="61" y="93"/>
                  </a:cubicBezTo>
                  <a:cubicBezTo>
                    <a:pt x="52" y="110"/>
                    <a:pt x="39" y="126"/>
                    <a:pt x="30" y="143"/>
                  </a:cubicBezTo>
                  <a:cubicBezTo>
                    <a:pt x="29" y="144"/>
                    <a:pt x="28" y="146"/>
                    <a:pt x="27" y="147"/>
                  </a:cubicBezTo>
                  <a:cubicBezTo>
                    <a:pt x="25" y="151"/>
                    <a:pt x="23" y="154"/>
                    <a:pt x="21" y="158"/>
                  </a:cubicBezTo>
                  <a:cubicBezTo>
                    <a:pt x="0" y="205"/>
                    <a:pt x="32" y="238"/>
                    <a:pt x="69" y="243"/>
                  </a:cubicBezTo>
                  <a:cubicBezTo>
                    <a:pt x="75" y="244"/>
                    <a:pt x="82" y="244"/>
                    <a:pt x="88" y="243"/>
                  </a:cubicBezTo>
                  <a:cubicBezTo>
                    <a:pt x="92" y="242"/>
                    <a:pt x="96" y="242"/>
                    <a:pt x="100" y="240"/>
                  </a:cubicBezTo>
                  <a:cubicBezTo>
                    <a:pt x="100" y="241"/>
                    <a:pt x="100" y="242"/>
                    <a:pt x="101" y="243"/>
                  </a:cubicBezTo>
                  <a:cubicBezTo>
                    <a:pt x="101" y="244"/>
                    <a:pt x="101" y="246"/>
                    <a:pt x="102" y="247"/>
                  </a:cubicBezTo>
                  <a:cubicBezTo>
                    <a:pt x="104" y="258"/>
                    <a:pt x="103" y="270"/>
                    <a:pt x="91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2" y="280"/>
                    <a:pt x="89" y="276"/>
                    <a:pt x="85" y="275"/>
                  </a:cubicBezTo>
                  <a:cubicBezTo>
                    <a:pt x="84" y="275"/>
                    <a:pt x="82" y="276"/>
                    <a:pt x="81" y="277"/>
                  </a:cubicBezTo>
                  <a:cubicBezTo>
                    <a:pt x="81" y="277"/>
                    <a:pt x="81" y="277"/>
                    <a:pt x="81" y="278"/>
                  </a:cubicBezTo>
                  <a:cubicBezTo>
                    <a:pt x="74" y="285"/>
                    <a:pt x="75" y="295"/>
                    <a:pt x="81" y="300"/>
                  </a:cubicBezTo>
                  <a:cubicBezTo>
                    <a:pt x="82" y="301"/>
                    <a:pt x="84" y="302"/>
                    <a:pt x="85" y="303"/>
                  </a:cubicBezTo>
                  <a:cubicBezTo>
                    <a:pt x="88" y="304"/>
                    <a:pt x="92" y="305"/>
                    <a:pt x="97" y="304"/>
                  </a:cubicBezTo>
                  <a:cubicBezTo>
                    <a:pt x="120" y="297"/>
                    <a:pt x="117" y="271"/>
                    <a:pt x="110" y="247"/>
                  </a:cubicBezTo>
                  <a:cubicBezTo>
                    <a:pt x="109" y="246"/>
                    <a:pt x="109" y="244"/>
                    <a:pt x="109" y="243"/>
                  </a:cubicBezTo>
                  <a:cubicBezTo>
                    <a:pt x="108" y="241"/>
                    <a:pt x="107" y="239"/>
                    <a:pt x="107" y="238"/>
                  </a:cubicBezTo>
                  <a:cubicBezTo>
                    <a:pt x="117" y="233"/>
                    <a:pt x="127" y="226"/>
                    <a:pt x="134" y="215"/>
                  </a:cubicBezTo>
                  <a:cubicBezTo>
                    <a:pt x="154" y="188"/>
                    <a:pt x="117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3" y="159"/>
                    <a:pt x="82" y="155"/>
                    <a:pt x="81" y="151"/>
                  </a:cubicBezTo>
                  <a:cubicBezTo>
                    <a:pt x="81" y="149"/>
                    <a:pt x="81" y="148"/>
                    <a:pt x="80" y="147"/>
                  </a:cubicBezTo>
                  <a:cubicBezTo>
                    <a:pt x="80" y="146"/>
                    <a:pt x="80" y="144"/>
                    <a:pt x="80" y="143"/>
                  </a:cubicBezTo>
                  <a:cubicBezTo>
                    <a:pt x="77" y="131"/>
                    <a:pt x="75" y="119"/>
                    <a:pt x="72" y="108"/>
                  </a:cubicBezTo>
                  <a:cubicBezTo>
                    <a:pt x="71" y="103"/>
                    <a:pt x="69" y="97"/>
                    <a:pt x="67" y="92"/>
                  </a:cubicBezTo>
                  <a:cubicBezTo>
                    <a:pt x="73" y="81"/>
                    <a:pt x="78" y="71"/>
                    <a:pt x="81" y="60"/>
                  </a:cubicBezTo>
                  <a:cubicBezTo>
                    <a:pt x="83" y="53"/>
                    <a:pt x="85" y="46"/>
                    <a:pt x="85" y="39"/>
                  </a:cubicBezTo>
                  <a:cubicBezTo>
                    <a:pt x="85" y="35"/>
                    <a:pt x="85" y="32"/>
                    <a:pt x="85" y="29"/>
                  </a:cubicBezTo>
                  <a:cubicBezTo>
                    <a:pt x="85" y="23"/>
                    <a:pt x="83" y="17"/>
                    <a:pt x="81" y="11"/>
                  </a:cubicBezTo>
                  <a:close/>
                  <a:moveTo>
                    <a:pt x="109" y="225"/>
                  </a:moveTo>
                  <a:cubicBezTo>
                    <a:pt x="107" y="226"/>
                    <a:pt x="105" y="228"/>
                    <a:pt x="103" y="228"/>
                  </a:cubicBezTo>
                  <a:cubicBezTo>
                    <a:pt x="101" y="222"/>
                    <a:pt x="98" y="216"/>
                    <a:pt x="97" y="213"/>
                  </a:cubicBezTo>
                  <a:cubicBezTo>
                    <a:pt x="92" y="200"/>
                    <a:pt x="88" y="187"/>
                    <a:pt x="85" y="174"/>
                  </a:cubicBezTo>
                  <a:cubicBezTo>
                    <a:pt x="115" y="174"/>
                    <a:pt x="144" y="202"/>
                    <a:pt x="109" y="225"/>
                  </a:cubicBezTo>
                  <a:close/>
                  <a:moveTo>
                    <a:pt x="76" y="143"/>
                  </a:moveTo>
                  <a:cubicBezTo>
                    <a:pt x="76" y="144"/>
                    <a:pt x="76" y="146"/>
                    <a:pt x="77" y="147"/>
                  </a:cubicBezTo>
                  <a:cubicBezTo>
                    <a:pt x="77" y="148"/>
                    <a:pt x="77" y="150"/>
                    <a:pt x="78" y="151"/>
                  </a:cubicBezTo>
                  <a:cubicBezTo>
                    <a:pt x="78" y="155"/>
                    <a:pt x="79" y="160"/>
                    <a:pt x="80" y="164"/>
                  </a:cubicBezTo>
                  <a:cubicBezTo>
                    <a:pt x="64" y="165"/>
                    <a:pt x="50" y="173"/>
                    <a:pt x="45" y="189"/>
                  </a:cubicBezTo>
                  <a:cubicBezTo>
                    <a:pt x="44" y="192"/>
                    <a:pt x="49" y="194"/>
                    <a:pt x="51" y="191"/>
                  </a:cubicBezTo>
                  <a:cubicBezTo>
                    <a:pt x="59" y="180"/>
                    <a:pt x="70" y="175"/>
                    <a:pt x="81" y="174"/>
                  </a:cubicBezTo>
                  <a:cubicBezTo>
                    <a:pt x="81" y="174"/>
                    <a:pt x="82" y="174"/>
                    <a:pt x="82" y="174"/>
                  </a:cubicBezTo>
                  <a:cubicBezTo>
                    <a:pt x="83" y="180"/>
                    <a:pt x="84" y="186"/>
                    <a:pt x="85" y="192"/>
                  </a:cubicBezTo>
                  <a:cubicBezTo>
                    <a:pt x="87" y="199"/>
                    <a:pt x="88" y="207"/>
                    <a:pt x="91" y="214"/>
                  </a:cubicBezTo>
                  <a:cubicBezTo>
                    <a:pt x="92" y="220"/>
                    <a:pt x="94" y="226"/>
                    <a:pt x="96" y="231"/>
                  </a:cubicBezTo>
                  <a:cubicBezTo>
                    <a:pt x="93" y="232"/>
                    <a:pt x="89" y="233"/>
                    <a:pt x="85" y="233"/>
                  </a:cubicBezTo>
                  <a:cubicBezTo>
                    <a:pt x="84" y="233"/>
                    <a:pt x="82" y="233"/>
                    <a:pt x="81" y="233"/>
                  </a:cubicBezTo>
                  <a:cubicBezTo>
                    <a:pt x="67" y="233"/>
                    <a:pt x="52" y="228"/>
                    <a:pt x="41" y="223"/>
                  </a:cubicBezTo>
                  <a:cubicBezTo>
                    <a:pt x="9" y="206"/>
                    <a:pt x="24" y="170"/>
                    <a:pt x="36" y="147"/>
                  </a:cubicBezTo>
                  <a:cubicBezTo>
                    <a:pt x="36" y="146"/>
                    <a:pt x="36" y="145"/>
                    <a:pt x="37" y="144"/>
                  </a:cubicBezTo>
                  <a:cubicBezTo>
                    <a:pt x="37" y="144"/>
                    <a:pt x="37" y="143"/>
                    <a:pt x="38" y="143"/>
                  </a:cubicBezTo>
                  <a:cubicBezTo>
                    <a:pt x="45" y="130"/>
                    <a:pt x="54" y="116"/>
                    <a:pt x="63" y="100"/>
                  </a:cubicBezTo>
                  <a:cubicBezTo>
                    <a:pt x="67" y="114"/>
                    <a:pt x="72" y="129"/>
                    <a:pt x="76" y="143"/>
                  </a:cubicBezTo>
                  <a:close/>
                  <a:moveTo>
                    <a:pt x="76" y="43"/>
                  </a:moveTo>
                  <a:cubicBezTo>
                    <a:pt x="76" y="44"/>
                    <a:pt x="75" y="46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57"/>
                    <a:pt x="71" y="66"/>
                    <a:pt x="68" y="75"/>
                  </a:cubicBezTo>
                  <a:cubicBezTo>
                    <a:pt x="67" y="78"/>
                    <a:pt x="66" y="81"/>
                    <a:pt x="65" y="83"/>
                  </a:cubicBezTo>
                  <a:cubicBezTo>
                    <a:pt x="61" y="71"/>
                    <a:pt x="58" y="59"/>
                    <a:pt x="57" y="47"/>
                  </a:cubicBezTo>
                  <a:cubicBezTo>
                    <a:pt x="57" y="46"/>
                    <a:pt x="56" y="44"/>
                    <a:pt x="56" y="43"/>
                  </a:cubicBezTo>
                  <a:cubicBezTo>
                    <a:pt x="56" y="35"/>
                    <a:pt x="56" y="27"/>
                    <a:pt x="57" y="19"/>
                  </a:cubicBezTo>
                  <a:cubicBezTo>
                    <a:pt x="58" y="12"/>
                    <a:pt x="64" y="13"/>
                    <a:pt x="77" y="23"/>
                  </a:cubicBezTo>
                  <a:cubicBezTo>
                    <a:pt x="77" y="30"/>
                    <a:pt x="77" y="36"/>
                    <a:pt x="76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735" y="774"/>
              <a:ext cx="61" cy="52"/>
            </a:xfrm>
            <a:custGeom>
              <a:avLst/>
              <a:gdLst>
                <a:gd name="T0" fmla="*/ 25 w 28"/>
                <a:gd name="T1" fmla="*/ 23 h 24"/>
                <a:gd name="T2" fmla="*/ 27 w 28"/>
                <a:gd name="T3" fmla="*/ 21 h 24"/>
                <a:gd name="T4" fmla="*/ 3 w 28"/>
                <a:gd name="T5" fmla="*/ 1 h 24"/>
                <a:gd name="T6" fmla="*/ 2 w 28"/>
                <a:gd name="T7" fmla="*/ 4 h 24"/>
                <a:gd name="T8" fmla="*/ 25 w 2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5" y="23"/>
                  </a:moveTo>
                  <a:cubicBezTo>
                    <a:pt x="26" y="24"/>
                    <a:pt x="28" y="23"/>
                    <a:pt x="27" y="21"/>
                  </a:cubicBezTo>
                  <a:cubicBezTo>
                    <a:pt x="24" y="10"/>
                    <a:pt x="13" y="4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0" y="10"/>
                    <a:pt x="17" y="17"/>
                    <a:pt x="25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"/>
            <p:cNvSpPr/>
            <p:nvPr/>
          </p:nvSpPr>
          <p:spPr bwMode="auto">
            <a:xfrm>
              <a:off x="759" y="748"/>
              <a:ext cx="76" cy="50"/>
            </a:xfrm>
            <a:custGeom>
              <a:avLst/>
              <a:gdLst>
                <a:gd name="T0" fmla="*/ 3 w 35"/>
                <a:gd name="T1" fmla="*/ 1 h 23"/>
                <a:gd name="T2" fmla="*/ 3 w 35"/>
                <a:gd name="T3" fmla="*/ 5 h 23"/>
                <a:gd name="T4" fmla="*/ 17 w 35"/>
                <a:gd name="T5" fmla="*/ 11 h 23"/>
                <a:gd name="T6" fmla="*/ 31 w 35"/>
                <a:gd name="T7" fmla="*/ 22 h 23"/>
                <a:gd name="T8" fmla="*/ 34 w 35"/>
                <a:gd name="T9" fmla="*/ 20 h 23"/>
                <a:gd name="T10" fmla="*/ 3 w 35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" y="1"/>
                  </a:move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8"/>
                    <a:pt x="17" y="11"/>
                  </a:cubicBezTo>
                  <a:cubicBezTo>
                    <a:pt x="22" y="15"/>
                    <a:pt x="26" y="19"/>
                    <a:pt x="31" y="22"/>
                  </a:cubicBezTo>
                  <a:cubicBezTo>
                    <a:pt x="33" y="23"/>
                    <a:pt x="35" y="22"/>
                    <a:pt x="34" y="20"/>
                  </a:cubicBezTo>
                  <a:cubicBezTo>
                    <a:pt x="30" y="8"/>
                    <a:pt x="16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4" name="Rectangle 47"/>
          <p:cNvSpPr/>
          <p:nvPr/>
        </p:nvSpPr>
        <p:spPr>
          <a:xfrm>
            <a:off x="1288212" y="759990"/>
            <a:ext cx="415498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zh-TW" sz="3600" b="1" dirty="0" smtClean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蒐集</a:t>
            </a:r>
            <a:r>
              <a:rPr lang="zh-TW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此</a:t>
            </a:r>
            <a:r>
              <a:rPr lang="zh-TW" altLang="zh-TW" sz="3600" b="1" dirty="0" smtClean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專題</a:t>
            </a:r>
            <a:r>
              <a:rPr lang="zh-TW" altLang="zh-TW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相關資料</a:t>
            </a:r>
            <a:endParaRPr lang="en-US" sz="36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2" name="Freeform 123"/>
          <p:cNvSpPr>
            <a:spLocks noEditPoints="1"/>
          </p:cNvSpPr>
          <p:nvPr/>
        </p:nvSpPr>
        <p:spPr bwMode="auto">
          <a:xfrm>
            <a:off x="2127531" y="4685768"/>
            <a:ext cx="1641635" cy="1085057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42"/>
          <p:cNvSpPr>
            <a:spLocks noEditPoints="1"/>
          </p:cNvSpPr>
          <p:nvPr/>
        </p:nvSpPr>
        <p:spPr bwMode="auto">
          <a:xfrm>
            <a:off x="5196479" y="4685768"/>
            <a:ext cx="1349287" cy="1085057"/>
          </a:xfrm>
          <a:custGeom>
            <a:avLst/>
            <a:gdLst>
              <a:gd name="T0" fmla="*/ 11 w 363"/>
              <a:gd name="T1" fmla="*/ 303 h 358"/>
              <a:gd name="T2" fmla="*/ 184 w 363"/>
              <a:gd name="T3" fmla="*/ 97 h 358"/>
              <a:gd name="T4" fmla="*/ 311 w 363"/>
              <a:gd name="T5" fmla="*/ 304 h 358"/>
              <a:gd name="T6" fmla="*/ 123 w 363"/>
              <a:gd name="T7" fmla="*/ 166 h 358"/>
              <a:gd name="T8" fmla="*/ 111 w 363"/>
              <a:gd name="T9" fmla="*/ 286 h 358"/>
              <a:gd name="T10" fmla="*/ 209 w 363"/>
              <a:gd name="T11" fmla="*/ 216 h 358"/>
              <a:gd name="T12" fmla="*/ 211 w 363"/>
              <a:gd name="T13" fmla="*/ 10 h 358"/>
              <a:gd name="T14" fmla="*/ 31 w 363"/>
              <a:gd name="T15" fmla="*/ 127 h 358"/>
              <a:gd name="T16" fmla="*/ 251 w 363"/>
              <a:gd name="T17" fmla="*/ 39 h 358"/>
              <a:gd name="T18" fmla="*/ 281 w 363"/>
              <a:gd name="T19" fmla="*/ 330 h 358"/>
              <a:gd name="T20" fmla="*/ 89 w 363"/>
              <a:gd name="T21" fmla="*/ 168 h 358"/>
              <a:gd name="T22" fmla="*/ 24 w 363"/>
              <a:gd name="T23" fmla="*/ 287 h 358"/>
              <a:gd name="T24" fmla="*/ 52 w 363"/>
              <a:gd name="T25" fmla="*/ 100 h 358"/>
              <a:gd name="T26" fmla="*/ 331 w 363"/>
              <a:gd name="T27" fmla="*/ 336 h 358"/>
              <a:gd name="T28" fmla="*/ 136 w 363"/>
              <a:gd name="T29" fmla="*/ 301 h 358"/>
              <a:gd name="T30" fmla="*/ 119 w 363"/>
              <a:gd name="T31" fmla="*/ 24 h 358"/>
              <a:gd name="T32" fmla="*/ 48 w 363"/>
              <a:gd name="T33" fmla="*/ 16 h 358"/>
              <a:gd name="T34" fmla="*/ 22 w 363"/>
              <a:gd name="T35" fmla="*/ 206 h 358"/>
              <a:gd name="T36" fmla="*/ 147 w 363"/>
              <a:gd name="T37" fmla="*/ 233 h 358"/>
              <a:gd name="T38" fmla="*/ 98 w 363"/>
              <a:gd name="T39" fmla="*/ 181 h 358"/>
              <a:gd name="T40" fmla="*/ 48 w 363"/>
              <a:gd name="T41" fmla="*/ 95 h 358"/>
              <a:gd name="T42" fmla="*/ 128 w 363"/>
              <a:gd name="T43" fmla="*/ 269 h 358"/>
              <a:gd name="T44" fmla="*/ 8 w 363"/>
              <a:gd name="T45" fmla="*/ 229 h 358"/>
              <a:gd name="T46" fmla="*/ 88 w 363"/>
              <a:gd name="T47" fmla="*/ 30 h 358"/>
              <a:gd name="T48" fmla="*/ 17 w 363"/>
              <a:gd name="T49" fmla="*/ 179 h 358"/>
              <a:gd name="T50" fmla="*/ 32 w 363"/>
              <a:gd name="T51" fmla="*/ 290 h 358"/>
              <a:gd name="T52" fmla="*/ 95 w 363"/>
              <a:gd name="T53" fmla="*/ 22 h 358"/>
              <a:gd name="T54" fmla="*/ 182 w 363"/>
              <a:gd name="T55" fmla="*/ 107 h 358"/>
              <a:gd name="T56" fmla="*/ 102 w 363"/>
              <a:gd name="T57" fmla="*/ 189 h 358"/>
              <a:gd name="T58" fmla="*/ 31 w 363"/>
              <a:gd name="T59" fmla="*/ 297 h 358"/>
              <a:gd name="T60" fmla="*/ 133 w 363"/>
              <a:gd name="T61" fmla="*/ 333 h 358"/>
              <a:gd name="T62" fmla="*/ 11 w 363"/>
              <a:gd name="T63" fmla="*/ 188 h 358"/>
              <a:gd name="T64" fmla="*/ 197 w 363"/>
              <a:gd name="T65" fmla="*/ 122 h 358"/>
              <a:gd name="T66" fmla="*/ 48 w 363"/>
              <a:gd name="T67" fmla="*/ 309 h 358"/>
              <a:gd name="T68" fmla="*/ 132 w 363"/>
              <a:gd name="T69" fmla="*/ 252 h 358"/>
              <a:gd name="T70" fmla="*/ 130 w 363"/>
              <a:gd name="T71" fmla="*/ 218 h 358"/>
              <a:gd name="T72" fmla="*/ 93 w 363"/>
              <a:gd name="T73" fmla="*/ 294 h 358"/>
              <a:gd name="T74" fmla="*/ 66 w 363"/>
              <a:gd name="T75" fmla="*/ 196 h 358"/>
              <a:gd name="T76" fmla="*/ 32 w 363"/>
              <a:gd name="T77" fmla="*/ 142 h 358"/>
              <a:gd name="T78" fmla="*/ 28 w 363"/>
              <a:gd name="T79" fmla="*/ 81 h 358"/>
              <a:gd name="T80" fmla="*/ 27 w 363"/>
              <a:gd name="T81" fmla="*/ 94 h 358"/>
              <a:gd name="T82" fmla="*/ 341 w 363"/>
              <a:gd name="T83" fmla="*/ 74 h 358"/>
              <a:gd name="T84" fmla="*/ 203 w 363"/>
              <a:gd name="T85" fmla="*/ 341 h 358"/>
              <a:gd name="T86" fmla="*/ 187 w 363"/>
              <a:gd name="T87" fmla="*/ 336 h 358"/>
              <a:gd name="T88" fmla="*/ 75 w 363"/>
              <a:gd name="T89" fmla="*/ 330 h 358"/>
              <a:gd name="T90" fmla="*/ 81 w 363"/>
              <a:gd name="T91" fmla="*/ 181 h 358"/>
              <a:gd name="T92" fmla="*/ 176 w 363"/>
              <a:gd name="T93" fmla="*/ 336 h 358"/>
              <a:gd name="T94" fmla="*/ 307 w 363"/>
              <a:gd name="T95" fmla="*/ 26 h 358"/>
              <a:gd name="T96" fmla="*/ 248 w 363"/>
              <a:gd name="T97" fmla="*/ 209 h 358"/>
              <a:gd name="T98" fmla="*/ 49 w 363"/>
              <a:gd name="T99" fmla="*/ 36 h 358"/>
              <a:gd name="T100" fmla="*/ 241 w 363"/>
              <a:gd name="T101" fmla="*/ 220 h 358"/>
              <a:gd name="T102" fmla="*/ 153 w 363"/>
              <a:gd name="T103" fmla="*/ 328 h 358"/>
              <a:gd name="T104" fmla="*/ 160 w 363"/>
              <a:gd name="T105" fmla="*/ 107 h 358"/>
              <a:gd name="T106" fmla="*/ 243 w 363"/>
              <a:gd name="T107" fmla="*/ 328 h 358"/>
              <a:gd name="T108" fmla="*/ 228 w 363"/>
              <a:gd name="T109" fmla="*/ 159 h 358"/>
              <a:gd name="T110" fmla="*/ 143 w 363"/>
              <a:gd name="T111" fmla="*/ 228 h 358"/>
              <a:gd name="T112" fmla="*/ 221 w 363"/>
              <a:gd name="T113" fmla="*/ 145 h 358"/>
              <a:gd name="T114" fmla="*/ 231 w 363"/>
              <a:gd name="T115" fmla="*/ 29 h 358"/>
              <a:gd name="T116" fmla="*/ 238 w 363"/>
              <a:gd name="T117" fmla="*/ 340 h 358"/>
              <a:gd name="T118" fmla="*/ 115 w 363"/>
              <a:gd name="T119" fmla="*/ 202 h 358"/>
              <a:gd name="T120" fmla="*/ 246 w 363"/>
              <a:gd name="T121" fmla="*/ 245 h 358"/>
              <a:gd name="T122" fmla="*/ 234 w 363"/>
              <a:gd name="T123" fmla="*/ 201 h 358"/>
              <a:gd name="T124" fmla="*/ 327 w 363"/>
              <a:gd name="T125" fmla="*/ 20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3" h="358">
                <a:moveTo>
                  <a:pt x="0" y="188"/>
                </a:moveTo>
                <a:lnTo>
                  <a:pt x="0" y="188"/>
                </a:lnTo>
                <a:lnTo>
                  <a:pt x="1" y="159"/>
                </a:lnTo>
                <a:lnTo>
                  <a:pt x="1" y="159"/>
                </a:lnTo>
                <a:lnTo>
                  <a:pt x="1" y="141"/>
                </a:lnTo>
                <a:lnTo>
                  <a:pt x="1" y="141"/>
                </a:lnTo>
                <a:lnTo>
                  <a:pt x="3" y="117"/>
                </a:lnTo>
                <a:lnTo>
                  <a:pt x="3" y="117"/>
                </a:lnTo>
                <a:lnTo>
                  <a:pt x="5" y="95"/>
                </a:lnTo>
                <a:lnTo>
                  <a:pt x="5" y="95"/>
                </a:lnTo>
                <a:lnTo>
                  <a:pt x="8" y="77"/>
                </a:lnTo>
                <a:lnTo>
                  <a:pt x="12" y="58"/>
                </a:lnTo>
                <a:lnTo>
                  <a:pt x="12" y="58"/>
                </a:lnTo>
                <a:lnTo>
                  <a:pt x="17" y="44"/>
                </a:lnTo>
                <a:lnTo>
                  <a:pt x="24" y="31"/>
                </a:lnTo>
                <a:lnTo>
                  <a:pt x="24" y="31"/>
                </a:lnTo>
                <a:lnTo>
                  <a:pt x="30" y="24"/>
                </a:lnTo>
                <a:lnTo>
                  <a:pt x="37" y="17"/>
                </a:lnTo>
                <a:lnTo>
                  <a:pt x="37" y="17"/>
                </a:lnTo>
                <a:lnTo>
                  <a:pt x="44" y="13"/>
                </a:lnTo>
                <a:lnTo>
                  <a:pt x="49" y="10"/>
                </a:lnTo>
                <a:lnTo>
                  <a:pt x="64" y="6"/>
                </a:lnTo>
                <a:lnTo>
                  <a:pt x="64" y="6"/>
                </a:lnTo>
                <a:lnTo>
                  <a:pt x="75" y="3"/>
                </a:lnTo>
                <a:lnTo>
                  <a:pt x="86" y="0"/>
                </a:lnTo>
                <a:lnTo>
                  <a:pt x="86" y="0"/>
                </a:lnTo>
                <a:lnTo>
                  <a:pt x="98" y="0"/>
                </a:lnTo>
                <a:lnTo>
                  <a:pt x="98" y="0"/>
                </a:lnTo>
                <a:lnTo>
                  <a:pt x="165" y="0"/>
                </a:lnTo>
                <a:lnTo>
                  <a:pt x="165" y="0"/>
                </a:lnTo>
                <a:lnTo>
                  <a:pt x="197" y="2"/>
                </a:lnTo>
                <a:lnTo>
                  <a:pt x="197" y="2"/>
                </a:lnTo>
                <a:lnTo>
                  <a:pt x="213" y="3"/>
                </a:lnTo>
                <a:lnTo>
                  <a:pt x="213" y="3"/>
                </a:lnTo>
                <a:lnTo>
                  <a:pt x="227" y="4"/>
                </a:lnTo>
                <a:lnTo>
                  <a:pt x="227" y="4"/>
                </a:lnTo>
                <a:lnTo>
                  <a:pt x="241" y="4"/>
                </a:lnTo>
                <a:lnTo>
                  <a:pt x="241" y="4"/>
                </a:lnTo>
                <a:lnTo>
                  <a:pt x="268" y="6"/>
                </a:lnTo>
                <a:lnTo>
                  <a:pt x="268" y="6"/>
                </a:lnTo>
                <a:lnTo>
                  <a:pt x="284" y="7"/>
                </a:lnTo>
                <a:lnTo>
                  <a:pt x="284" y="7"/>
                </a:lnTo>
                <a:lnTo>
                  <a:pt x="300" y="10"/>
                </a:lnTo>
                <a:lnTo>
                  <a:pt x="314" y="14"/>
                </a:lnTo>
                <a:lnTo>
                  <a:pt x="314" y="14"/>
                </a:lnTo>
                <a:lnTo>
                  <a:pt x="325" y="19"/>
                </a:lnTo>
                <a:lnTo>
                  <a:pt x="336" y="26"/>
                </a:lnTo>
                <a:lnTo>
                  <a:pt x="336" y="26"/>
                </a:lnTo>
                <a:lnTo>
                  <a:pt x="344" y="33"/>
                </a:lnTo>
                <a:lnTo>
                  <a:pt x="349" y="39"/>
                </a:lnTo>
                <a:lnTo>
                  <a:pt x="354" y="47"/>
                </a:lnTo>
                <a:lnTo>
                  <a:pt x="356" y="54"/>
                </a:lnTo>
                <a:lnTo>
                  <a:pt x="356" y="54"/>
                </a:lnTo>
                <a:lnTo>
                  <a:pt x="358" y="60"/>
                </a:lnTo>
                <a:lnTo>
                  <a:pt x="358" y="60"/>
                </a:lnTo>
                <a:lnTo>
                  <a:pt x="361" y="68"/>
                </a:lnTo>
                <a:lnTo>
                  <a:pt x="362" y="78"/>
                </a:lnTo>
                <a:lnTo>
                  <a:pt x="362" y="78"/>
                </a:lnTo>
                <a:lnTo>
                  <a:pt x="363" y="84"/>
                </a:lnTo>
                <a:lnTo>
                  <a:pt x="363" y="84"/>
                </a:lnTo>
                <a:lnTo>
                  <a:pt x="362" y="120"/>
                </a:lnTo>
                <a:lnTo>
                  <a:pt x="362" y="120"/>
                </a:lnTo>
                <a:lnTo>
                  <a:pt x="362" y="124"/>
                </a:lnTo>
                <a:lnTo>
                  <a:pt x="362" y="124"/>
                </a:lnTo>
                <a:lnTo>
                  <a:pt x="362" y="145"/>
                </a:lnTo>
                <a:lnTo>
                  <a:pt x="362" y="145"/>
                </a:lnTo>
                <a:lnTo>
                  <a:pt x="361" y="196"/>
                </a:lnTo>
                <a:lnTo>
                  <a:pt x="361" y="196"/>
                </a:lnTo>
                <a:lnTo>
                  <a:pt x="359" y="243"/>
                </a:lnTo>
                <a:lnTo>
                  <a:pt x="359" y="243"/>
                </a:lnTo>
                <a:lnTo>
                  <a:pt x="358" y="263"/>
                </a:lnTo>
                <a:lnTo>
                  <a:pt x="358" y="263"/>
                </a:lnTo>
                <a:lnTo>
                  <a:pt x="355" y="282"/>
                </a:lnTo>
                <a:lnTo>
                  <a:pt x="355" y="282"/>
                </a:lnTo>
                <a:lnTo>
                  <a:pt x="354" y="286"/>
                </a:lnTo>
                <a:lnTo>
                  <a:pt x="354" y="286"/>
                </a:lnTo>
                <a:lnTo>
                  <a:pt x="354" y="297"/>
                </a:lnTo>
                <a:lnTo>
                  <a:pt x="351" y="309"/>
                </a:lnTo>
                <a:lnTo>
                  <a:pt x="351" y="309"/>
                </a:lnTo>
                <a:lnTo>
                  <a:pt x="348" y="317"/>
                </a:lnTo>
                <a:lnTo>
                  <a:pt x="344" y="326"/>
                </a:lnTo>
                <a:lnTo>
                  <a:pt x="344" y="326"/>
                </a:lnTo>
                <a:lnTo>
                  <a:pt x="342" y="328"/>
                </a:lnTo>
                <a:lnTo>
                  <a:pt x="342" y="328"/>
                </a:lnTo>
                <a:lnTo>
                  <a:pt x="338" y="334"/>
                </a:lnTo>
                <a:lnTo>
                  <a:pt x="331" y="338"/>
                </a:lnTo>
                <a:lnTo>
                  <a:pt x="331" y="338"/>
                </a:lnTo>
                <a:lnTo>
                  <a:pt x="318" y="344"/>
                </a:lnTo>
                <a:lnTo>
                  <a:pt x="318" y="344"/>
                </a:lnTo>
                <a:lnTo>
                  <a:pt x="302" y="350"/>
                </a:lnTo>
                <a:lnTo>
                  <a:pt x="287" y="353"/>
                </a:lnTo>
                <a:lnTo>
                  <a:pt x="287" y="353"/>
                </a:lnTo>
                <a:lnTo>
                  <a:pt x="264" y="355"/>
                </a:lnTo>
                <a:lnTo>
                  <a:pt x="264" y="355"/>
                </a:lnTo>
                <a:lnTo>
                  <a:pt x="236" y="357"/>
                </a:lnTo>
                <a:lnTo>
                  <a:pt x="236" y="357"/>
                </a:lnTo>
                <a:lnTo>
                  <a:pt x="190" y="358"/>
                </a:lnTo>
                <a:lnTo>
                  <a:pt x="190" y="358"/>
                </a:lnTo>
                <a:lnTo>
                  <a:pt x="146" y="358"/>
                </a:lnTo>
                <a:lnTo>
                  <a:pt x="146" y="358"/>
                </a:lnTo>
                <a:lnTo>
                  <a:pt x="125" y="357"/>
                </a:lnTo>
                <a:lnTo>
                  <a:pt x="125" y="357"/>
                </a:lnTo>
                <a:lnTo>
                  <a:pt x="111" y="355"/>
                </a:lnTo>
                <a:lnTo>
                  <a:pt x="111" y="355"/>
                </a:lnTo>
                <a:lnTo>
                  <a:pt x="86" y="354"/>
                </a:lnTo>
                <a:lnTo>
                  <a:pt x="86" y="354"/>
                </a:lnTo>
                <a:lnTo>
                  <a:pt x="68" y="351"/>
                </a:lnTo>
                <a:lnTo>
                  <a:pt x="68" y="351"/>
                </a:lnTo>
                <a:lnTo>
                  <a:pt x="54" y="346"/>
                </a:lnTo>
                <a:lnTo>
                  <a:pt x="39" y="340"/>
                </a:lnTo>
                <a:lnTo>
                  <a:pt x="39" y="340"/>
                </a:lnTo>
                <a:lnTo>
                  <a:pt x="32" y="336"/>
                </a:lnTo>
                <a:lnTo>
                  <a:pt x="27" y="328"/>
                </a:lnTo>
                <a:lnTo>
                  <a:pt x="27" y="328"/>
                </a:lnTo>
                <a:lnTo>
                  <a:pt x="24" y="326"/>
                </a:lnTo>
                <a:lnTo>
                  <a:pt x="24" y="326"/>
                </a:lnTo>
                <a:lnTo>
                  <a:pt x="18" y="317"/>
                </a:lnTo>
                <a:lnTo>
                  <a:pt x="14" y="309"/>
                </a:lnTo>
                <a:lnTo>
                  <a:pt x="14" y="309"/>
                </a:lnTo>
                <a:lnTo>
                  <a:pt x="11" y="303"/>
                </a:lnTo>
                <a:lnTo>
                  <a:pt x="11" y="303"/>
                </a:lnTo>
                <a:lnTo>
                  <a:pt x="5" y="290"/>
                </a:lnTo>
                <a:lnTo>
                  <a:pt x="5" y="290"/>
                </a:lnTo>
                <a:lnTo>
                  <a:pt x="3" y="272"/>
                </a:lnTo>
                <a:lnTo>
                  <a:pt x="1" y="255"/>
                </a:lnTo>
                <a:lnTo>
                  <a:pt x="1" y="255"/>
                </a:lnTo>
                <a:lnTo>
                  <a:pt x="0" y="216"/>
                </a:lnTo>
                <a:lnTo>
                  <a:pt x="0" y="216"/>
                </a:lnTo>
                <a:lnTo>
                  <a:pt x="0" y="188"/>
                </a:lnTo>
                <a:lnTo>
                  <a:pt x="0" y="188"/>
                </a:lnTo>
                <a:close/>
                <a:moveTo>
                  <a:pt x="176" y="122"/>
                </a:moveTo>
                <a:lnTo>
                  <a:pt x="176" y="122"/>
                </a:lnTo>
                <a:lnTo>
                  <a:pt x="176" y="121"/>
                </a:lnTo>
                <a:lnTo>
                  <a:pt x="176" y="121"/>
                </a:lnTo>
                <a:lnTo>
                  <a:pt x="174" y="121"/>
                </a:lnTo>
                <a:lnTo>
                  <a:pt x="174" y="121"/>
                </a:lnTo>
                <a:lnTo>
                  <a:pt x="174" y="121"/>
                </a:lnTo>
                <a:lnTo>
                  <a:pt x="174" y="121"/>
                </a:lnTo>
                <a:lnTo>
                  <a:pt x="176" y="122"/>
                </a:lnTo>
                <a:lnTo>
                  <a:pt x="176" y="122"/>
                </a:lnTo>
                <a:lnTo>
                  <a:pt x="177" y="124"/>
                </a:lnTo>
                <a:lnTo>
                  <a:pt x="179" y="124"/>
                </a:lnTo>
                <a:lnTo>
                  <a:pt x="179" y="124"/>
                </a:lnTo>
                <a:lnTo>
                  <a:pt x="176" y="122"/>
                </a:lnTo>
                <a:lnTo>
                  <a:pt x="176" y="122"/>
                </a:lnTo>
                <a:close/>
                <a:moveTo>
                  <a:pt x="20" y="64"/>
                </a:moveTo>
                <a:lnTo>
                  <a:pt x="20" y="64"/>
                </a:lnTo>
                <a:lnTo>
                  <a:pt x="22" y="60"/>
                </a:lnTo>
                <a:lnTo>
                  <a:pt x="22" y="60"/>
                </a:lnTo>
                <a:lnTo>
                  <a:pt x="20" y="64"/>
                </a:lnTo>
                <a:lnTo>
                  <a:pt x="20" y="64"/>
                </a:lnTo>
                <a:lnTo>
                  <a:pt x="20" y="66"/>
                </a:lnTo>
                <a:lnTo>
                  <a:pt x="20" y="66"/>
                </a:lnTo>
                <a:lnTo>
                  <a:pt x="20" y="64"/>
                </a:lnTo>
                <a:lnTo>
                  <a:pt x="20" y="64"/>
                </a:lnTo>
                <a:close/>
                <a:moveTo>
                  <a:pt x="108" y="90"/>
                </a:moveTo>
                <a:lnTo>
                  <a:pt x="108" y="90"/>
                </a:lnTo>
                <a:lnTo>
                  <a:pt x="109" y="90"/>
                </a:lnTo>
                <a:lnTo>
                  <a:pt x="109" y="90"/>
                </a:lnTo>
                <a:lnTo>
                  <a:pt x="109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8" y="90"/>
                </a:lnTo>
                <a:lnTo>
                  <a:pt x="102" y="90"/>
                </a:lnTo>
                <a:lnTo>
                  <a:pt x="102" y="90"/>
                </a:lnTo>
                <a:lnTo>
                  <a:pt x="58" y="90"/>
                </a:lnTo>
                <a:lnTo>
                  <a:pt x="58" y="90"/>
                </a:lnTo>
                <a:lnTo>
                  <a:pt x="58" y="90"/>
                </a:lnTo>
                <a:lnTo>
                  <a:pt x="58" y="90"/>
                </a:lnTo>
                <a:lnTo>
                  <a:pt x="58" y="90"/>
                </a:lnTo>
                <a:lnTo>
                  <a:pt x="58" y="90"/>
                </a:lnTo>
                <a:lnTo>
                  <a:pt x="68" y="90"/>
                </a:lnTo>
                <a:lnTo>
                  <a:pt x="68" y="90"/>
                </a:lnTo>
                <a:lnTo>
                  <a:pt x="68" y="90"/>
                </a:lnTo>
                <a:lnTo>
                  <a:pt x="68" y="90"/>
                </a:lnTo>
                <a:lnTo>
                  <a:pt x="71" y="90"/>
                </a:lnTo>
                <a:lnTo>
                  <a:pt x="71" y="90"/>
                </a:lnTo>
                <a:lnTo>
                  <a:pt x="82" y="90"/>
                </a:lnTo>
                <a:lnTo>
                  <a:pt x="82" y="90"/>
                </a:lnTo>
                <a:lnTo>
                  <a:pt x="108" y="90"/>
                </a:lnTo>
                <a:lnTo>
                  <a:pt x="108" y="90"/>
                </a:lnTo>
                <a:close/>
                <a:moveTo>
                  <a:pt x="126" y="341"/>
                </a:moveTo>
                <a:lnTo>
                  <a:pt x="126" y="341"/>
                </a:lnTo>
                <a:lnTo>
                  <a:pt x="125" y="340"/>
                </a:lnTo>
                <a:lnTo>
                  <a:pt x="125" y="340"/>
                </a:lnTo>
                <a:lnTo>
                  <a:pt x="123" y="340"/>
                </a:lnTo>
                <a:lnTo>
                  <a:pt x="122" y="340"/>
                </a:lnTo>
                <a:lnTo>
                  <a:pt x="122" y="340"/>
                </a:lnTo>
                <a:lnTo>
                  <a:pt x="108" y="338"/>
                </a:lnTo>
                <a:lnTo>
                  <a:pt x="108" y="338"/>
                </a:lnTo>
                <a:lnTo>
                  <a:pt x="101" y="337"/>
                </a:lnTo>
                <a:lnTo>
                  <a:pt x="101" y="337"/>
                </a:lnTo>
                <a:lnTo>
                  <a:pt x="101" y="337"/>
                </a:lnTo>
                <a:lnTo>
                  <a:pt x="101" y="338"/>
                </a:lnTo>
                <a:lnTo>
                  <a:pt x="101" y="338"/>
                </a:lnTo>
                <a:lnTo>
                  <a:pt x="101" y="338"/>
                </a:lnTo>
                <a:lnTo>
                  <a:pt x="101" y="338"/>
                </a:lnTo>
                <a:lnTo>
                  <a:pt x="108" y="340"/>
                </a:lnTo>
                <a:lnTo>
                  <a:pt x="108" y="340"/>
                </a:lnTo>
                <a:lnTo>
                  <a:pt x="123" y="341"/>
                </a:lnTo>
                <a:lnTo>
                  <a:pt x="123" y="341"/>
                </a:lnTo>
                <a:lnTo>
                  <a:pt x="126" y="341"/>
                </a:lnTo>
                <a:lnTo>
                  <a:pt x="126" y="341"/>
                </a:lnTo>
                <a:lnTo>
                  <a:pt x="128" y="341"/>
                </a:lnTo>
                <a:lnTo>
                  <a:pt x="128" y="341"/>
                </a:lnTo>
                <a:lnTo>
                  <a:pt x="130" y="341"/>
                </a:lnTo>
                <a:lnTo>
                  <a:pt x="130" y="341"/>
                </a:lnTo>
                <a:lnTo>
                  <a:pt x="143" y="341"/>
                </a:lnTo>
                <a:lnTo>
                  <a:pt x="143" y="341"/>
                </a:lnTo>
                <a:lnTo>
                  <a:pt x="153" y="341"/>
                </a:lnTo>
                <a:lnTo>
                  <a:pt x="153" y="341"/>
                </a:lnTo>
                <a:lnTo>
                  <a:pt x="153" y="341"/>
                </a:lnTo>
                <a:lnTo>
                  <a:pt x="153" y="341"/>
                </a:lnTo>
                <a:lnTo>
                  <a:pt x="153" y="340"/>
                </a:lnTo>
                <a:lnTo>
                  <a:pt x="153" y="340"/>
                </a:lnTo>
                <a:lnTo>
                  <a:pt x="153" y="340"/>
                </a:lnTo>
                <a:lnTo>
                  <a:pt x="139" y="340"/>
                </a:lnTo>
                <a:lnTo>
                  <a:pt x="139" y="340"/>
                </a:lnTo>
                <a:lnTo>
                  <a:pt x="136" y="340"/>
                </a:lnTo>
                <a:lnTo>
                  <a:pt x="136" y="340"/>
                </a:lnTo>
                <a:lnTo>
                  <a:pt x="135" y="341"/>
                </a:lnTo>
                <a:lnTo>
                  <a:pt x="135" y="341"/>
                </a:lnTo>
                <a:lnTo>
                  <a:pt x="133" y="341"/>
                </a:lnTo>
                <a:lnTo>
                  <a:pt x="133" y="341"/>
                </a:lnTo>
                <a:lnTo>
                  <a:pt x="129" y="340"/>
                </a:lnTo>
                <a:lnTo>
                  <a:pt x="126" y="341"/>
                </a:lnTo>
                <a:lnTo>
                  <a:pt x="126" y="341"/>
                </a:lnTo>
                <a:lnTo>
                  <a:pt x="126" y="341"/>
                </a:lnTo>
                <a:lnTo>
                  <a:pt x="126" y="341"/>
                </a:lnTo>
                <a:close/>
                <a:moveTo>
                  <a:pt x="186" y="97"/>
                </a:moveTo>
                <a:lnTo>
                  <a:pt x="186" y="97"/>
                </a:lnTo>
                <a:lnTo>
                  <a:pt x="187" y="98"/>
                </a:lnTo>
                <a:lnTo>
                  <a:pt x="187" y="98"/>
                </a:lnTo>
                <a:lnTo>
                  <a:pt x="187" y="98"/>
                </a:lnTo>
                <a:lnTo>
                  <a:pt x="187" y="98"/>
                </a:lnTo>
                <a:lnTo>
                  <a:pt x="186" y="97"/>
                </a:lnTo>
                <a:lnTo>
                  <a:pt x="186" y="97"/>
                </a:lnTo>
                <a:lnTo>
                  <a:pt x="184" y="97"/>
                </a:lnTo>
                <a:lnTo>
                  <a:pt x="184" y="97"/>
                </a:lnTo>
                <a:lnTo>
                  <a:pt x="180" y="95"/>
                </a:lnTo>
                <a:lnTo>
                  <a:pt x="180" y="95"/>
                </a:lnTo>
                <a:lnTo>
                  <a:pt x="170" y="93"/>
                </a:lnTo>
                <a:lnTo>
                  <a:pt x="159" y="90"/>
                </a:lnTo>
                <a:lnTo>
                  <a:pt x="159" y="90"/>
                </a:lnTo>
                <a:lnTo>
                  <a:pt x="145" y="90"/>
                </a:lnTo>
                <a:lnTo>
                  <a:pt x="145" y="90"/>
                </a:lnTo>
                <a:lnTo>
                  <a:pt x="143" y="90"/>
                </a:lnTo>
                <a:lnTo>
                  <a:pt x="143" y="90"/>
                </a:lnTo>
                <a:lnTo>
                  <a:pt x="146" y="90"/>
                </a:lnTo>
                <a:lnTo>
                  <a:pt x="146" y="90"/>
                </a:lnTo>
                <a:lnTo>
                  <a:pt x="160" y="93"/>
                </a:lnTo>
                <a:lnTo>
                  <a:pt x="173" y="94"/>
                </a:lnTo>
                <a:lnTo>
                  <a:pt x="173" y="94"/>
                </a:lnTo>
                <a:lnTo>
                  <a:pt x="186" y="97"/>
                </a:lnTo>
                <a:lnTo>
                  <a:pt x="186" y="97"/>
                </a:lnTo>
                <a:close/>
                <a:moveTo>
                  <a:pt x="143" y="330"/>
                </a:moveTo>
                <a:lnTo>
                  <a:pt x="143" y="330"/>
                </a:lnTo>
                <a:lnTo>
                  <a:pt x="142" y="330"/>
                </a:lnTo>
                <a:lnTo>
                  <a:pt x="140" y="328"/>
                </a:lnTo>
                <a:lnTo>
                  <a:pt x="140" y="328"/>
                </a:lnTo>
                <a:lnTo>
                  <a:pt x="140" y="324"/>
                </a:lnTo>
                <a:lnTo>
                  <a:pt x="140" y="324"/>
                </a:lnTo>
                <a:lnTo>
                  <a:pt x="142" y="321"/>
                </a:lnTo>
                <a:lnTo>
                  <a:pt x="142" y="321"/>
                </a:lnTo>
                <a:lnTo>
                  <a:pt x="138" y="320"/>
                </a:lnTo>
                <a:lnTo>
                  <a:pt x="138" y="320"/>
                </a:lnTo>
                <a:lnTo>
                  <a:pt x="136" y="321"/>
                </a:lnTo>
                <a:lnTo>
                  <a:pt x="135" y="321"/>
                </a:lnTo>
                <a:lnTo>
                  <a:pt x="135" y="321"/>
                </a:lnTo>
                <a:lnTo>
                  <a:pt x="133" y="324"/>
                </a:lnTo>
                <a:lnTo>
                  <a:pt x="133" y="324"/>
                </a:lnTo>
                <a:lnTo>
                  <a:pt x="132" y="328"/>
                </a:lnTo>
                <a:lnTo>
                  <a:pt x="132" y="328"/>
                </a:lnTo>
                <a:lnTo>
                  <a:pt x="133" y="328"/>
                </a:lnTo>
                <a:lnTo>
                  <a:pt x="133" y="328"/>
                </a:lnTo>
                <a:lnTo>
                  <a:pt x="139" y="328"/>
                </a:lnTo>
                <a:lnTo>
                  <a:pt x="139" y="328"/>
                </a:lnTo>
                <a:lnTo>
                  <a:pt x="140" y="330"/>
                </a:lnTo>
                <a:lnTo>
                  <a:pt x="139" y="331"/>
                </a:lnTo>
                <a:lnTo>
                  <a:pt x="139" y="331"/>
                </a:lnTo>
                <a:lnTo>
                  <a:pt x="138" y="333"/>
                </a:lnTo>
                <a:lnTo>
                  <a:pt x="138" y="333"/>
                </a:lnTo>
                <a:lnTo>
                  <a:pt x="142" y="333"/>
                </a:lnTo>
                <a:lnTo>
                  <a:pt x="145" y="333"/>
                </a:lnTo>
                <a:lnTo>
                  <a:pt x="145" y="333"/>
                </a:lnTo>
                <a:lnTo>
                  <a:pt x="143" y="331"/>
                </a:lnTo>
                <a:lnTo>
                  <a:pt x="143" y="330"/>
                </a:lnTo>
                <a:lnTo>
                  <a:pt x="143" y="330"/>
                </a:lnTo>
                <a:lnTo>
                  <a:pt x="147" y="330"/>
                </a:lnTo>
                <a:lnTo>
                  <a:pt x="147" y="330"/>
                </a:lnTo>
                <a:lnTo>
                  <a:pt x="150" y="328"/>
                </a:lnTo>
                <a:lnTo>
                  <a:pt x="150" y="328"/>
                </a:lnTo>
                <a:lnTo>
                  <a:pt x="150" y="328"/>
                </a:lnTo>
                <a:lnTo>
                  <a:pt x="150" y="328"/>
                </a:lnTo>
                <a:lnTo>
                  <a:pt x="150" y="328"/>
                </a:lnTo>
                <a:lnTo>
                  <a:pt x="145" y="328"/>
                </a:lnTo>
                <a:lnTo>
                  <a:pt x="145" y="328"/>
                </a:lnTo>
                <a:lnTo>
                  <a:pt x="143" y="330"/>
                </a:lnTo>
                <a:lnTo>
                  <a:pt x="143" y="330"/>
                </a:lnTo>
                <a:close/>
                <a:moveTo>
                  <a:pt x="47" y="85"/>
                </a:moveTo>
                <a:lnTo>
                  <a:pt x="47" y="85"/>
                </a:lnTo>
                <a:lnTo>
                  <a:pt x="48" y="85"/>
                </a:lnTo>
                <a:lnTo>
                  <a:pt x="48" y="85"/>
                </a:lnTo>
                <a:lnTo>
                  <a:pt x="81" y="85"/>
                </a:lnTo>
                <a:lnTo>
                  <a:pt x="81" y="85"/>
                </a:lnTo>
                <a:lnTo>
                  <a:pt x="96" y="87"/>
                </a:lnTo>
                <a:lnTo>
                  <a:pt x="96" y="87"/>
                </a:lnTo>
                <a:lnTo>
                  <a:pt x="113" y="87"/>
                </a:lnTo>
                <a:lnTo>
                  <a:pt x="113" y="87"/>
                </a:lnTo>
                <a:lnTo>
                  <a:pt x="145" y="87"/>
                </a:lnTo>
                <a:lnTo>
                  <a:pt x="145" y="87"/>
                </a:lnTo>
                <a:lnTo>
                  <a:pt x="155" y="87"/>
                </a:lnTo>
                <a:lnTo>
                  <a:pt x="155" y="87"/>
                </a:lnTo>
                <a:lnTo>
                  <a:pt x="165" y="88"/>
                </a:lnTo>
                <a:lnTo>
                  <a:pt x="174" y="91"/>
                </a:lnTo>
                <a:lnTo>
                  <a:pt x="174" y="91"/>
                </a:lnTo>
                <a:lnTo>
                  <a:pt x="184" y="94"/>
                </a:lnTo>
                <a:lnTo>
                  <a:pt x="184" y="94"/>
                </a:lnTo>
                <a:lnTo>
                  <a:pt x="203" y="100"/>
                </a:lnTo>
                <a:lnTo>
                  <a:pt x="203" y="100"/>
                </a:lnTo>
                <a:lnTo>
                  <a:pt x="214" y="105"/>
                </a:lnTo>
                <a:lnTo>
                  <a:pt x="214" y="105"/>
                </a:lnTo>
                <a:lnTo>
                  <a:pt x="220" y="110"/>
                </a:lnTo>
                <a:lnTo>
                  <a:pt x="220" y="110"/>
                </a:lnTo>
                <a:lnTo>
                  <a:pt x="230" y="115"/>
                </a:lnTo>
                <a:lnTo>
                  <a:pt x="238" y="122"/>
                </a:lnTo>
                <a:lnTo>
                  <a:pt x="238" y="122"/>
                </a:lnTo>
                <a:lnTo>
                  <a:pt x="244" y="130"/>
                </a:lnTo>
                <a:lnTo>
                  <a:pt x="244" y="130"/>
                </a:lnTo>
                <a:lnTo>
                  <a:pt x="250" y="138"/>
                </a:lnTo>
                <a:lnTo>
                  <a:pt x="254" y="148"/>
                </a:lnTo>
                <a:lnTo>
                  <a:pt x="254" y="148"/>
                </a:lnTo>
                <a:lnTo>
                  <a:pt x="257" y="157"/>
                </a:lnTo>
                <a:lnTo>
                  <a:pt x="257" y="157"/>
                </a:lnTo>
                <a:lnTo>
                  <a:pt x="258" y="165"/>
                </a:lnTo>
                <a:lnTo>
                  <a:pt x="260" y="172"/>
                </a:lnTo>
                <a:lnTo>
                  <a:pt x="260" y="172"/>
                </a:lnTo>
                <a:lnTo>
                  <a:pt x="260" y="232"/>
                </a:lnTo>
                <a:lnTo>
                  <a:pt x="260" y="232"/>
                </a:lnTo>
                <a:lnTo>
                  <a:pt x="258" y="257"/>
                </a:lnTo>
                <a:lnTo>
                  <a:pt x="258" y="257"/>
                </a:lnTo>
                <a:lnTo>
                  <a:pt x="257" y="286"/>
                </a:lnTo>
                <a:lnTo>
                  <a:pt x="257" y="286"/>
                </a:lnTo>
                <a:lnTo>
                  <a:pt x="257" y="294"/>
                </a:lnTo>
                <a:lnTo>
                  <a:pt x="257" y="294"/>
                </a:lnTo>
                <a:lnTo>
                  <a:pt x="257" y="306"/>
                </a:lnTo>
                <a:lnTo>
                  <a:pt x="257" y="306"/>
                </a:lnTo>
                <a:lnTo>
                  <a:pt x="257" y="307"/>
                </a:lnTo>
                <a:lnTo>
                  <a:pt x="257" y="307"/>
                </a:lnTo>
                <a:lnTo>
                  <a:pt x="258" y="307"/>
                </a:lnTo>
                <a:lnTo>
                  <a:pt x="258" y="307"/>
                </a:lnTo>
                <a:lnTo>
                  <a:pt x="267" y="307"/>
                </a:lnTo>
                <a:lnTo>
                  <a:pt x="267" y="307"/>
                </a:lnTo>
                <a:lnTo>
                  <a:pt x="287" y="307"/>
                </a:lnTo>
                <a:lnTo>
                  <a:pt x="307" y="306"/>
                </a:lnTo>
                <a:lnTo>
                  <a:pt x="307" y="306"/>
                </a:lnTo>
                <a:lnTo>
                  <a:pt x="309" y="306"/>
                </a:lnTo>
                <a:lnTo>
                  <a:pt x="311" y="304"/>
                </a:lnTo>
                <a:lnTo>
                  <a:pt x="311" y="304"/>
                </a:lnTo>
                <a:lnTo>
                  <a:pt x="311" y="304"/>
                </a:lnTo>
                <a:lnTo>
                  <a:pt x="311" y="304"/>
                </a:lnTo>
                <a:lnTo>
                  <a:pt x="311" y="301"/>
                </a:lnTo>
                <a:lnTo>
                  <a:pt x="311" y="301"/>
                </a:lnTo>
                <a:lnTo>
                  <a:pt x="311" y="299"/>
                </a:lnTo>
                <a:lnTo>
                  <a:pt x="311" y="299"/>
                </a:lnTo>
                <a:lnTo>
                  <a:pt x="311" y="274"/>
                </a:lnTo>
                <a:lnTo>
                  <a:pt x="314" y="249"/>
                </a:lnTo>
                <a:lnTo>
                  <a:pt x="314" y="249"/>
                </a:lnTo>
                <a:lnTo>
                  <a:pt x="314" y="245"/>
                </a:lnTo>
                <a:lnTo>
                  <a:pt x="314" y="245"/>
                </a:lnTo>
                <a:lnTo>
                  <a:pt x="312" y="213"/>
                </a:lnTo>
                <a:lnTo>
                  <a:pt x="312" y="213"/>
                </a:lnTo>
                <a:lnTo>
                  <a:pt x="312" y="186"/>
                </a:lnTo>
                <a:lnTo>
                  <a:pt x="312" y="186"/>
                </a:lnTo>
                <a:lnTo>
                  <a:pt x="312" y="172"/>
                </a:lnTo>
                <a:lnTo>
                  <a:pt x="312" y="172"/>
                </a:lnTo>
                <a:lnTo>
                  <a:pt x="315" y="155"/>
                </a:lnTo>
                <a:lnTo>
                  <a:pt x="315" y="155"/>
                </a:lnTo>
                <a:lnTo>
                  <a:pt x="315" y="137"/>
                </a:lnTo>
                <a:lnTo>
                  <a:pt x="315" y="137"/>
                </a:lnTo>
                <a:lnTo>
                  <a:pt x="317" y="128"/>
                </a:lnTo>
                <a:lnTo>
                  <a:pt x="315" y="118"/>
                </a:lnTo>
                <a:lnTo>
                  <a:pt x="315" y="118"/>
                </a:lnTo>
                <a:lnTo>
                  <a:pt x="314" y="110"/>
                </a:lnTo>
                <a:lnTo>
                  <a:pt x="314" y="110"/>
                </a:lnTo>
                <a:lnTo>
                  <a:pt x="311" y="97"/>
                </a:lnTo>
                <a:lnTo>
                  <a:pt x="305" y="84"/>
                </a:lnTo>
                <a:lnTo>
                  <a:pt x="305" y="84"/>
                </a:lnTo>
                <a:lnTo>
                  <a:pt x="301" y="76"/>
                </a:lnTo>
                <a:lnTo>
                  <a:pt x="294" y="68"/>
                </a:lnTo>
                <a:lnTo>
                  <a:pt x="288" y="63"/>
                </a:lnTo>
                <a:lnTo>
                  <a:pt x="280" y="57"/>
                </a:lnTo>
                <a:lnTo>
                  <a:pt x="280" y="57"/>
                </a:lnTo>
                <a:lnTo>
                  <a:pt x="271" y="53"/>
                </a:lnTo>
                <a:lnTo>
                  <a:pt x="271" y="53"/>
                </a:lnTo>
                <a:lnTo>
                  <a:pt x="258" y="47"/>
                </a:lnTo>
                <a:lnTo>
                  <a:pt x="251" y="46"/>
                </a:lnTo>
                <a:lnTo>
                  <a:pt x="244" y="44"/>
                </a:lnTo>
                <a:lnTo>
                  <a:pt x="244" y="44"/>
                </a:lnTo>
                <a:lnTo>
                  <a:pt x="213" y="43"/>
                </a:lnTo>
                <a:lnTo>
                  <a:pt x="213" y="43"/>
                </a:lnTo>
                <a:lnTo>
                  <a:pt x="136" y="44"/>
                </a:lnTo>
                <a:lnTo>
                  <a:pt x="136" y="44"/>
                </a:lnTo>
                <a:lnTo>
                  <a:pt x="111" y="44"/>
                </a:lnTo>
                <a:lnTo>
                  <a:pt x="111" y="44"/>
                </a:lnTo>
                <a:lnTo>
                  <a:pt x="102" y="44"/>
                </a:lnTo>
                <a:lnTo>
                  <a:pt x="102" y="44"/>
                </a:lnTo>
                <a:lnTo>
                  <a:pt x="82" y="46"/>
                </a:lnTo>
                <a:lnTo>
                  <a:pt x="82" y="46"/>
                </a:lnTo>
                <a:lnTo>
                  <a:pt x="68" y="47"/>
                </a:lnTo>
                <a:lnTo>
                  <a:pt x="68" y="47"/>
                </a:lnTo>
                <a:lnTo>
                  <a:pt x="57" y="47"/>
                </a:lnTo>
                <a:lnTo>
                  <a:pt x="45" y="49"/>
                </a:lnTo>
                <a:lnTo>
                  <a:pt x="45" y="49"/>
                </a:lnTo>
                <a:lnTo>
                  <a:pt x="44" y="49"/>
                </a:lnTo>
                <a:lnTo>
                  <a:pt x="44" y="49"/>
                </a:lnTo>
                <a:lnTo>
                  <a:pt x="44" y="51"/>
                </a:lnTo>
                <a:lnTo>
                  <a:pt x="44" y="51"/>
                </a:lnTo>
                <a:lnTo>
                  <a:pt x="45" y="57"/>
                </a:lnTo>
                <a:lnTo>
                  <a:pt x="45" y="63"/>
                </a:lnTo>
                <a:lnTo>
                  <a:pt x="45" y="63"/>
                </a:lnTo>
                <a:lnTo>
                  <a:pt x="47" y="83"/>
                </a:lnTo>
                <a:lnTo>
                  <a:pt x="47" y="83"/>
                </a:lnTo>
                <a:lnTo>
                  <a:pt x="47" y="85"/>
                </a:lnTo>
                <a:lnTo>
                  <a:pt x="47" y="85"/>
                </a:lnTo>
                <a:close/>
                <a:moveTo>
                  <a:pt x="203" y="176"/>
                </a:moveTo>
                <a:lnTo>
                  <a:pt x="203" y="176"/>
                </a:lnTo>
                <a:lnTo>
                  <a:pt x="203" y="175"/>
                </a:lnTo>
                <a:lnTo>
                  <a:pt x="203" y="175"/>
                </a:lnTo>
                <a:lnTo>
                  <a:pt x="200" y="161"/>
                </a:lnTo>
                <a:lnTo>
                  <a:pt x="200" y="161"/>
                </a:lnTo>
                <a:lnTo>
                  <a:pt x="197" y="154"/>
                </a:lnTo>
                <a:lnTo>
                  <a:pt x="193" y="147"/>
                </a:lnTo>
                <a:lnTo>
                  <a:pt x="189" y="141"/>
                </a:lnTo>
                <a:lnTo>
                  <a:pt x="183" y="135"/>
                </a:lnTo>
                <a:lnTo>
                  <a:pt x="183" y="135"/>
                </a:lnTo>
                <a:lnTo>
                  <a:pt x="177" y="132"/>
                </a:lnTo>
                <a:lnTo>
                  <a:pt x="177" y="132"/>
                </a:lnTo>
                <a:lnTo>
                  <a:pt x="162" y="125"/>
                </a:lnTo>
                <a:lnTo>
                  <a:pt x="162" y="125"/>
                </a:lnTo>
                <a:lnTo>
                  <a:pt x="146" y="121"/>
                </a:lnTo>
                <a:lnTo>
                  <a:pt x="146" y="121"/>
                </a:lnTo>
                <a:lnTo>
                  <a:pt x="135" y="118"/>
                </a:lnTo>
                <a:lnTo>
                  <a:pt x="123" y="117"/>
                </a:lnTo>
                <a:lnTo>
                  <a:pt x="123" y="117"/>
                </a:lnTo>
                <a:lnTo>
                  <a:pt x="96" y="115"/>
                </a:lnTo>
                <a:lnTo>
                  <a:pt x="96" y="115"/>
                </a:lnTo>
                <a:lnTo>
                  <a:pt x="88" y="115"/>
                </a:lnTo>
                <a:lnTo>
                  <a:pt x="88" y="115"/>
                </a:lnTo>
                <a:lnTo>
                  <a:pt x="72" y="112"/>
                </a:lnTo>
                <a:lnTo>
                  <a:pt x="72" y="112"/>
                </a:lnTo>
                <a:lnTo>
                  <a:pt x="51" y="112"/>
                </a:lnTo>
                <a:lnTo>
                  <a:pt x="51" y="112"/>
                </a:lnTo>
                <a:lnTo>
                  <a:pt x="48" y="114"/>
                </a:lnTo>
                <a:lnTo>
                  <a:pt x="48" y="114"/>
                </a:lnTo>
                <a:lnTo>
                  <a:pt x="47" y="115"/>
                </a:lnTo>
                <a:lnTo>
                  <a:pt x="45" y="114"/>
                </a:lnTo>
                <a:lnTo>
                  <a:pt x="45" y="114"/>
                </a:lnTo>
                <a:lnTo>
                  <a:pt x="44" y="137"/>
                </a:lnTo>
                <a:lnTo>
                  <a:pt x="42" y="158"/>
                </a:lnTo>
                <a:lnTo>
                  <a:pt x="42" y="158"/>
                </a:lnTo>
                <a:lnTo>
                  <a:pt x="44" y="158"/>
                </a:lnTo>
                <a:lnTo>
                  <a:pt x="45" y="158"/>
                </a:lnTo>
                <a:lnTo>
                  <a:pt x="45" y="158"/>
                </a:lnTo>
                <a:lnTo>
                  <a:pt x="47" y="159"/>
                </a:lnTo>
                <a:lnTo>
                  <a:pt x="47" y="159"/>
                </a:lnTo>
                <a:lnTo>
                  <a:pt x="58" y="159"/>
                </a:lnTo>
                <a:lnTo>
                  <a:pt x="58" y="159"/>
                </a:lnTo>
                <a:lnTo>
                  <a:pt x="62" y="159"/>
                </a:lnTo>
                <a:lnTo>
                  <a:pt x="62" y="159"/>
                </a:lnTo>
                <a:lnTo>
                  <a:pt x="76" y="158"/>
                </a:lnTo>
                <a:lnTo>
                  <a:pt x="76" y="158"/>
                </a:lnTo>
                <a:lnTo>
                  <a:pt x="92" y="159"/>
                </a:lnTo>
                <a:lnTo>
                  <a:pt x="92" y="159"/>
                </a:lnTo>
                <a:lnTo>
                  <a:pt x="102" y="159"/>
                </a:lnTo>
                <a:lnTo>
                  <a:pt x="102" y="159"/>
                </a:lnTo>
                <a:lnTo>
                  <a:pt x="113" y="162"/>
                </a:lnTo>
                <a:lnTo>
                  <a:pt x="123" y="166"/>
                </a:lnTo>
                <a:lnTo>
                  <a:pt x="123" y="166"/>
                </a:lnTo>
                <a:lnTo>
                  <a:pt x="130" y="171"/>
                </a:lnTo>
                <a:lnTo>
                  <a:pt x="136" y="175"/>
                </a:lnTo>
                <a:lnTo>
                  <a:pt x="136" y="175"/>
                </a:lnTo>
                <a:lnTo>
                  <a:pt x="136" y="176"/>
                </a:lnTo>
                <a:lnTo>
                  <a:pt x="136" y="176"/>
                </a:lnTo>
                <a:lnTo>
                  <a:pt x="142" y="181"/>
                </a:lnTo>
                <a:lnTo>
                  <a:pt x="142" y="181"/>
                </a:lnTo>
                <a:lnTo>
                  <a:pt x="146" y="189"/>
                </a:lnTo>
                <a:lnTo>
                  <a:pt x="149" y="198"/>
                </a:lnTo>
                <a:lnTo>
                  <a:pt x="149" y="198"/>
                </a:lnTo>
                <a:lnTo>
                  <a:pt x="152" y="202"/>
                </a:lnTo>
                <a:lnTo>
                  <a:pt x="152" y="202"/>
                </a:lnTo>
                <a:lnTo>
                  <a:pt x="155" y="212"/>
                </a:lnTo>
                <a:lnTo>
                  <a:pt x="155" y="212"/>
                </a:lnTo>
                <a:lnTo>
                  <a:pt x="156" y="223"/>
                </a:lnTo>
                <a:lnTo>
                  <a:pt x="157" y="235"/>
                </a:lnTo>
                <a:lnTo>
                  <a:pt x="157" y="235"/>
                </a:lnTo>
                <a:lnTo>
                  <a:pt x="159" y="259"/>
                </a:lnTo>
                <a:lnTo>
                  <a:pt x="159" y="259"/>
                </a:lnTo>
                <a:lnTo>
                  <a:pt x="157" y="296"/>
                </a:lnTo>
                <a:lnTo>
                  <a:pt x="157" y="296"/>
                </a:lnTo>
                <a:lnTo>
                  <a:pt x="159" y="303"/>
                </a:lnTo>
                <a:lnTo>
                  <a:pt x="159" y="303"/>
                </a:lnTo>
                <a:lnTo>
                  <a:pt x="159" y="306"/>
                </a:lnTo>
                <a:lnTo>
                  <a:pt x="157" y="307"/>
                </a:lnTo>
                <a:lnTo>
                  <a:pt x="157" y="307"/>
                </a:lnTo>
                <a:lnTo>
                  <a:pt x="156" y="307"/>
                </a:lnTo>
                <a:lnTo>
                  <a:pt x="156" y="307"/>
                </a:lnTo>
                <a:lnTo>
                  <a:pt x="156" y="311"/>
                </a:lnTo>
                <a:lnTo>
                  <a:pt x="156" y="311"/>
                </a:lnTo>
                <a:lnTo>
                  <a:pt x="157" y="311"/>
                </a:lnTo>
                <a:lnTo>
                  <a:pt x="157" y="311"/>
                </a:lnTo>
                <a:lnTo>
                  <a:pt x="179" y="310"/>
                </a:lnTo>
                <a:lnTo>
                  <a:pt x="179" y="310"/>
                </a:lnTo>
                <a:lnTo>
                  <a:pt x="201" y="309"/>
                </a:lnTo>
                <a:lnTo>
                  <a:pt x="201" y="309"/>
                </a:lnTo>
                <a:lnTo>
                  <a:pt x="206" y="309"/>
                </a:lnTo>
                <a:lnTo>
                  <a:pt x="206" y="309"/>
                </a:lnTo>
                <a:lnTo>
                  <a:pt x="207" y="306"/>
                </a:lnTo>
                <a:lnTo>
                  <a:pt x="207" y="306"/>
                </a:lnTo>
                <a:lnTo>
                  <a:pt x="207" y="300"/>
                </a:lnTo>
                <a:lnTo>
                  <a:pt x="207" y="300"/>
                </a:lnTo>
                <a:lnTo>
                  <a:pt x="207" y="270"/>
                </a:lnTo>
                <a:lnTo>
                  <a:pt x="207" y="270"/>
                </a:lnTo>
                <a:lnTo>
                  <a:pt x="206" y="249"/>
                </a:lnTo>
                <a:lnTo>
                  <a:pt x="206" y="249"/>
                </a:lnTo>
                <a:lnTo>
                  <a:pt x="206" y="230"/>
                </a:lnTo>
                <a:lnTo>
                  <a:pt x="206" y="212"/>
                </a:lnTo>
                <a:lnTo>
                  <a:pt x="206" y="212"/>
                </a:lnTo>
                <a:lnTo>
                  <a:pt x="204" y="199"/>
                </a:lnTo>
                <a:lnTo>
                  <a:pt x="204" y="186"/>
                </a:lnTo>
                <a:lnTo>
                  <a:pt x="204" y="186"/>
                </a:lnTo>
                <a:lnTo>
                  <a:pt x="203" y="181"/>
                </a:lnTo>
                <a:lnTo>
                  <a:pt x="203" y="181"/>
                </a:lnTo>
                <a:lnTo>
                  <a:pt x="201" y="182"/>
                </a:lnTo>
                <a:lnTo>
                  <a:pt x="201" y="182"/>
                </a:lnTo>
                <a:lnTo>
                  <a:pt x="200" y="182"/>
                </a:lnTo>
                <a:lnTo>
                  <a:pt x="199" y="182"/>
                </a:lnTo>
                <a:lnTo>
                  <a:pt x="199" y="182"/>
                </a:lnTo>
                <a:lnTo>
                  <a:pt x="197" y="181"/>
                </a:lnTo>
                <a:lnTo>
                  <a:pt x="197" y="178"/>
                </a:lnTo>
                <a:lnTo>
                  <a:pt x="197" y="178"/>
                </a:lnTo>
                <a:lnTo>
                  <a:pt x="199" y="176"/>
                </a:lnTo>
                <a:lnTo>
                  <a:pt x="200" y="176"/>
                </a:lnTo>
                <a:lnTo>
                  <a:pt x="200" y="176"/>
                </a:lnTo>
                <a:lnTo>
                  <a:pt x="203" y="176"/>
                </a:lnTo>
                <a:lnTo>
                  <a:pt x="203" y="176"/>
                </a:lnTo>
                <a:close/>
                <a:moveTo>
                  <a:pt x="126" y="250"/>
                </a:moveTo>
                <a:lnTo>
                  <a:pt x="126" y="250"/>
                </a:lnTo>
                <a:lnTo>
                  <a:pt x="126" y="243"/>
                </a:lnTo>
                <a:lnTo>
                  <a:pt x="126" y="243"/>
                </a:lnTo>
                <a:lnTo>
                  <a:pt x="123" y="235"/>
                </a:lnTo>
                <a:lnTo>
                  <a:pt x="119" y="226"/>
                </a:lnTo>
                <a:lnTo>
                  <a:pt x="112" y="219"/>
                </a:lnTo>
                <a:lnTo>
                  <a:pt x="103" y="213"/>
                </a:lnTo>
                <a:lnTo>
                  <a:pt x="103" y="213"/>
                </a:lnTo>
                <a:lnTo>
                  <a:pt x="99" y="212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3" y="212"/>
                </a:lnTo>
                <a:lnTo>
                  <a:pt x="93" y="212"/>
                </a:lnTo>
                <a:lnTo>
                  <a:pt x="92" y="213"/>
                </a:lnTo>
                <a:lnTo>
                  <a:pt x="91" y="213"/>
                </a:lnTo>
                <a:lnTo>
                  <a:pt x="91" y="213"/>
                </a:lnTo>
                <a:lnTo>
                  <a:pt x="85" y="212"/>
                </a:lnTo>
                <a:lnTo>
                  <a:pt x="79" y="213"/>
                </a:lnTo>
                <a:lnTo>
                  <a:pt x="79" y="213"/>
                </a:lnTo>
                <a:lnTo>
                  <a:pt x="74" y="215"/>
                </a:lnTo>
                <a:lnTo>
                  <a:pt x="74" y="215"/>
                </a:lnTo>
                <a:lnTo>
                  <a:pt x="64" y="220"/>
                </a:lnTo>
                <a:lnTo>
                  <a:pt x="55" y="228"/>
                </a:lnTo>
                <a:lnTo>
                  <a:pt x="55" y="228"/>
                </a:lnTo>
                <a:lnTo>
                  <a:pt x="52" y="232"/>
                </a:lnTo>
                <a:lnTo>
                  <a:pt x="49" y="238"/>
                </a:lnTo>
                <a:lnTo>
                  <a:pt x="49" y="238"/>
                </a:lnTo>
                <a:lnTo>
                  <a:pt x="47" y="250"/>
                </a:lnTo>
                <a:lnTo>
                  <a:pt x="47" y="250"/>
                </a:lnTo>
                <a:lnTo>
                  <a:pt x="47" y="259"/>
                </a:lnTo>
                <a:lnTo>
                  <a:pt x="47" y="259"/>
                </a:lnTo>
                <a:lnTo>
                  <a:pt x="48" y="265"/>
                </a:lnTo>
                <a:lnTo>
                  <a:pt x="49" y="270"/>
                </a:lnTo>
                <a:lnTo>
                  <a:pt x="52" y="276"/>
                </a:lnTo>
                <a:lnTo>
                  <a:pt x="57" y="280"/>
                </a:lnTo>
                <a:lnTo>
                  <a:pt x="57" y="280"/>
                </a:lnTo>
                <a:lnTo>
                  <a:pt x="59" y="283"/>
                </a:lnTo>
                <a:lnTo>
                  <a:pt x="59" y="283"/>
                </a:lnTo>
                <a:lnTo>
                  <a:pt x="74" y="290"/>
                </a:lnTo>
                <a:lnTo>
                  <a:pt x="74" y="290"/>
                </a:lnTo>
                <a:lnTo>
                  <a:pt x="76" y="290"/>
                </a:lnTo>
                <a:lnTo>
                  <a:pt x="81" y="292"/>
                </a:lnTo>
                <a:lnTo>
                  <a:pt x="81" y="292"/>
                </a:lnTo>
                <a:lnTo>
                  <a:pt x="88" y="290"/>
                </a:lnTo>
                <a:lnTo>
                  <a:pt x="88" y="290"/>
                </a:lnTo>
                <a:lnTo>
                  <a:pt x="102" y="290"/>
                </a:lnTo>
                <a:lnTo>
                  <a:pt x="102" y="290"/>
                </a:lnTo>
                <a:lnTo>
                  <a:pt x="103" y="289"/>
                </a:lnTo>
                <a:lnTo>
                  <a:pt x="103" y="289"/>
                </a:lnTo>
                <a:lnTo>
                  <a:pt x="111" y="286"/>
                </a:lnTo>
                <a:lnTo>
                  <a:pt x="111" y="286"/>
                </a:lnTo>
                <a:lnTo>
                  <a:pt x="118" y="279"/>
                </a:lnTo>
                <a:lnTo>
                  <a:pt x="122" y="270"/>
                </a:lnTo>
                <a:lnTo>
                  <a:pt x="122" y="270"/>
                </a:lnTo>
                <a:lnTo>
                  <a:pt x="125" y="267"/>
                </a:lnTo>
                <a:lnTo>
                  <a:pt x="125" y="263"/>
                </a:lnTo>
                <a:lnTo>
                  <a:pt x="125" y="263"/>
                </a:lnTo>
                <a:lnTo>
                  <a:pt x="126" y="250"/>
                </a:lnTo>
                <a:lnTo>
                  <a:pt x="126" y="250"/>
                </a:lnTo>
                <a:close/>
                <a:moveTo>
                  <a:pt x="72" y="110"/>
                </a:moveTo>
                <a:lnTo>
                  <a:pt x="72" y="110"/>
                </a:lnTo>
                <a:lnTo>
                  <a:pt x="79" y="111"/>
                </a:lnTo>
                <a:lnTo>
                  <a:pt x="79" y="111"/>
                </a:lnTo>
                <a:lnTo>
                  <a:pt x="92" y="112"/>
                </a:lnTo>
                <a:lnTo>
                  <a:pt x="92" y="112"/>
                </a:lnTo>
                <a:lnTo>
                  <a:pt x="118" y="114"/>
                </a:lnTo>
                <a:lnTo>
                  <a:pt x="118" y="114"/>
                </a:lnTo>
                <a:lnTo>
                  <a:pt x="130" y="115"/>
                </a:lnTo>
                <a:lnTo>
                  <a:pt x="143" y="117"/>
                </a:lnTo>
                <a:lnTo>
                  <a:pt x="143" y="117"/>
                </a:lnTo>
                <a:lnTo>
                  <a:pt x="157" y="121"/>
                </a:lnTo>
                <a:lnTo>
                  <a:pt x="170" y="125"/>
                </a:lnTo>
                <a:lnTo>
                  <a:pt x="170" y="125"/>
                </a:lnTo>
                <a:lnTo>
                  <a:pt x="177" y="130"/>
                </a:lnTo>
                <a:lnTo>
                  <a:pt x="184" y="134"/>
                </a:lnTo>
                <a:lnTo>
                  <a:pt x="184" y="134"/>
                </a:lnTo>
                <a:lnTo>
                  <a:pt x="193" y="141"/>
                </a:lnTo>
                <a:lnTo>
                  <a:pt x="199" y="151"/>
                </a:lnTo>
                <a:lnTo>
                  <a:pt x="199" y="151"/>
                </a:lnTo>
                <a:lnTo>
                  <a:pt x="199" y="151"/>
                </a:lnTo>
                <a:lnTo>
                  <a:pt x="199" y="151"/>
                </a:lnTo>
                <a:lnTo>
                  <a:pt x="200" y="151"/>
                </a:lnTo>
                <a:lnTo>
                  <a:pt x="200" y="151"/>
                </a:lnTo>
                <a:lnTo>
                  <a:pt x="199" y="149"/>
                </a:lnTo>
                <a:lnTo>
                  <a:pt x="199" y="149"/>
                </a:lnTo>
                <a:lnTo>
                  <a:pt x="196" y="144"/>
                </a:lnTo>
                <a:lnTo>
                  <a:pt x="192" y="139"/>
                </a:lnTo>
                <a:lnTo>
                  <a:pt x="192" y="139"/>
                </a:lnTo>
                <a:lnTo>
                  <a:pt x="183" y="131"/>
                </a:lnTo>
                <a:lnTo>
                  <a:pt x="183" y="131"/>
                </a:lnTo>
                <a:lnTo>
                  <a:pt x="177" y="127"/>
                </a:lnTo>
                <a:lnTo>
                  <a:pt x="177" y="127"/>
                </a:lnTo>
                <a:lnTo>
                  <a:pt x="170" y="122"/>
                </a:lnTo>
                <a:lnTo>
                  <a:pt x="162" y="118"/>
                </a:lnTo>
                <a:lnTo>
                  <a:pt x="145" y="114"/>
                </a:lnTo>
                <a:lnTo>
                  <a:pt x="145" y="114"/>
                </a:lnTo>
                <a:lnTo>
                  <a:pt x="132" y="112"/>
                </a:lnTo>
                <a:lnTo>
                  <a:pt x="119" y="111"/>
                </a:lnTo>
                <a:lnTo>
                  <a:pt x="119" y="111"/>
                </a:lnTo>
                <a:lnTo>
                  <a:pt x="108" y="111"/>
                </a:lnTo>
                <a:lnTo>
                  <a:pt x="108" y="111"/>
                </a:lnTo>
                <a:lnTo>
                  <a:pt x="92" y="110"/>
                </a:lnTo>
                <a:lnTo>
                  <a:pt x="76" y="110"/>
                </a:lnTo>
                <a:lnTo>
                  <a:pt x="76" y="110"/>
                </a:lnTo>
                <a:lnTo>
                  <a:pt x="72" y="110"/>
                </a:lnTo>
                <a:lnTo>
                  <a:pt x="72" y="110"/>
                </a:lnTo>
                <a:close/>
                <a:moveTo>
                  <a:pt x="288" y="350"/>
                </a:moveTo>
                <a:lnTo>
                  <a:pt x="288" y="350"/>
                </a:lnTo>
                <a:lnTo>
                  <a:pt x="288" y="350"/>
                </a:lnTo>
                <a:lnTo>
                  <a:pt x="288" y="350"/>
                </a:lnTo>
                <a:lnTo>
                  <a:pt x="285" y="348"/>
                </a:lnTo>
                <a:lnTo>
                  <a:pt x="285" y="348"/>
                </a:lnTo>
                <a:lnTo>
                  <a:pt x="282" y="350"/>
                </a:lnTo>
                <a:lnTo>
                  <a:pt x="282" y="350"/>
                </a:lnTo>
                <a:lnTo>
                  <a:pt x="280" y="350"/>
                </a:lnTo>
                <a:lnTo>
                  <a:pt x="280" y="350"/>
                </a:lnTo>
                <a:lnTo>
                  <a:pt x="267" y="350"/>
                </a:lnTo>
                <a:lnTo>
                  <a:pt x="267" y="350"/>
                </a:lnTo>
                <a:lnTo>
                  <a:pt x="246" y="351"/>
                </a:lnTo>
                <a:lnTo>
                  <a:pt x="246" y="351"/>
                </a:lnTo>
                <a:lnTo>
                  <a:pt x="237" y="353"/>
                </a:lnTo>
                <a:lnTo>
                  <a:pt x="237" y="353"/>
                </a:lnTo>
                <a:lnTo>
                  <a:pt x="217" y="354"/>
                </a:lnTo>
                <a:lnTo>
                  <a:pt x="217" y="354"/>
                </a:lnTo>
                <a:lnTo>
                  <a:pt x="192" y="355"/>
                </a:lnTo>
                <a:lnTo>
                  <a:pt x="192" y="355"/>
                </a:lnTo>
                <a:lnTo>
                  <a:pt x="143" y="355"/>
                </a:lnTo>
                <a:lnTo>
                  <a:pt x="143" y="355"/>
                </a:lnTo>
                <a:lnTo>
                  <a:pt x="140" y="355"/>
                </a:lnTo>
                <a:lnTo>
                  <a:pt x="140" y="355"/>
                </a:lnTo>
                <a:lnTo>
                  <a:pt x="142" y="355"/>
                </a:lnTo>
                <a:lnTo>
                  <a:pt x="142" y="355"/>
                </a:lnTo>
                <a:lnTo>
                  <a:pt x="157" y="355"/>
                </a:lnTo>
                <a:lnTo>
                  <a:pt x="157" y="355"/>
                </a:lnTo>
                <a:lnTo>
                  <a:pt x="193" y="355"/>
                </a:lnTo>
                <a:lnTo>
                  <a:pt x="227" y="355"/>
                </a:lnTo>
                <a:lnTo>
                  <a:pt x="227" y="355"/>
                </a:lnTo>
                <a:lnTo>
                  <a:pt x="264" y="353"/>
                </a:lnTo>
                <a:lnTo>
                  <a:pt x="264" y="353"/>
                </a:lnTo>
                <a:lnTo>
                  <a:pt x="282" y="351"/>
                </a:lnTo>
                <a:lnTo>
                  <a:pt x="282" y="351"/>
                </a:lnTo>
                <a:lnTo>
                  <a:pt x="288" y="350"/>
                </a:lnTo>
                <a:lnTo>
                  <a:pt x="288" y="350"/>
                </a:lnTo>
                <a:close/>
                <a:moveTo>
                  <a:pt x="211" y="306"/>
                </a:moveTo>
                <a:lnTo>
                  <a:pt x="211" y="306"/>
                </a:lnTo>
                <a:lnTo>
                  <a:pt x="213" y="306"/>
                </a:lnTo>
                <a:lnTo>
                  <a:pt x="213" y="304"/>
                </a:lnTo>
                <a:lnTo>
                  <a:pt x="213" y="304"/>
                </a:lnTo>
                <a:lnTo>
                  <a:pt x="213" y="276"/>
                </a:lnTo>
                <a:lnTo>
                  <a:pt x="213" y="276"/>
                </a:lnTo>
                <a:lnTo>
                  <a:pt x="213" y="267"/>
                </a:lnTo>
                <a:lnTo>
                  <a:pt x="213" y="267"/>
                </a:lnTo>
                <a:lnTo>
                  <a:pt x="213" y="260"/>
                </a:lnTo>
                <a:lnTo>
                  <a:pt x="213" y="260"/>
                </a:lnTo>
                <a:lnTo>
                  <a:pt x="211" y="232"/>
                </a:lnTo>
                <a:lnTo>
                  <a:pt x="211" y="232"/>
                </a:lnTo>
                <a:lnTo>
                  <a:pt x="211" y="228"/>
                </a:lnTo>
                <a:lnTo>
                  <a:pt x="211" y="228"/>
                </a:lnTo>
                <a:lnTo>
                  <a:pt x="210" y="226"/>
                </a:lnTo>
                <a:lnTo>
                  <a:pt x="210" y="223"/>
                </a:lnTo>
                <a:lnTo>
                  <a:pt x="210" y="223"/>
                </a:lnTo>
                <a:lnTo>
                  <a:pt x="211" y="222"/>
                </a:lnTo>
                <a:lnTo>
                  <a:pt x="211" y="220"/>
                </a:lnTo>
                <a:lnTo>
                  <a:pt x="211" y="220"/>
                </a:lnTo>
                <a:lnTo>
                  <a:pt x="211" y="215"/>
                </a:lnTo>
                <a:lnTo>
                  <a:pt x="211" y="215"/>
                </a:lnTo>
                <a:lnTo>
                  <a:pt x="209" y="215"/>
                </a:lnTo>
                <a:lnTo>
                  <a:pt x="209" y="215"/>
                </a:lnTo>
                <a:lnTo>
                  <a:pt x="209" y="216"/>
                </a:lnTo>
                <a:lnTo>
                  <a:pt x="209" y="216"/>
                </a:lnTo>
                <a:lnTo>
                  <a:pt x="210" y="256"/>
                </a:lnTo>
                <a:lnTo>
                  <a:pt x="210" y="256"/>
                </a:lnTo>
                <a:lnTo>
                  <a:pt x="210" y="270"/>
                </a:lnTo>
                <a:lnTo>
                  <a:pt x="210" y="270"/>
                </a:lnTo>
                <a:lnTo>
                  <a:pt x="211" y="284"/>
                </a:lnTo>
                <a:lnTo>
                  <a:pt x="211" y="284"/>
                </a:lnTo>
                <a:lnTo>
                  <a:pt x="211" y="304"/>
                </a:lnTo>
                <a:lnTo>
                  <a:pt x="211" y="304"/>
                </a:lnTo>
                <a:lnTo>
                  <a:pt x="211" y="306"/>
                </a:lnTo>
                <a:lnTo>
                  <a:pt x="211" y="306"/>
                </a:lnTo>
                <a:close/>
                <a:moveTo>
                  <a:pt x="172" y="37"/>
                </a:moveTo>
                <a:lnTo>
                  <a:pt x="172" y="37"/>
                </a:lnTo>
                <a:lnTo>
                  <a:pt x="173" y="37"/>
                </a:lnTo>
                <a:lnTo>
                  <a:pt x="173" y="37"/>
                </a:lnTo>
                <a:lnTo>
                  <a:pt x="207" y="37"/>
                </a:lnTo>
                <a:lnTo>
                  <a:pt x="207" y="37"/>
                </a:lnTo>
                <a:lnTo>
                  <a:pt x="219" y="37"/>
                </a:lnTo>
                <a:lnTo>
                  <a:pt x="219" y="37"/>
                </a:lnTo>
                <a:lnTo>
                  <a:pt x="221" y="37"/>
                </a:lnTo>
                <a:lnTo>
                  <a:pt x="221" y="37"/>
                </a:lnTo>
                <a:lnTo>
                  <a:pt x="223" y="34"/>
                </a:lnTo>
                <a:lnTo>
                  <a:pt x="223" y="34"/>
                </a:lnTo>
                <a:lnTo>
                  <a:pt x="220" y="34"/>
                </a:lnTo>
                <a:lnTo>
                  <a:pt x="220" y="34"/>
                </a:lnTo>
                <a:lnTo>
                  <a:pt x="211" y="34"/>
                </a:lnTo>
                <a:lnTo>
                  <a:pt x="211" y="34"/>
                </a:lnTo>
                <a:lnTo>
                  <a:pt x="174" y="36"/>
                </a:lnTo>
                <a:lnTo>
                  <a:pt x="174" y="36"/>
                </a:lnTo>
                <a:lnTo>
                  <a:pt x="173" y="36"/>
                </a:lnTo>
                <a:lnTo>
                  <a:pt x="172" y="37"/>
                </a:lnTo>
                <a:lnTo>
                  <a:pt x="172" y="37"/>
                </a:lnTo>
                <a:close/>
                <a:moveTo>
                  <a:pt x="42" y="333"/>
                </a:moveTo>
                <a:lnTo>
                  <a:pt x="42" y="333"/>
                </a:lnTo>
                <a:lnTo>
                  <a:pt x="39" y="331"/>
                </a:lnTo>
                <a:lnTo>
                  <a:pt x="39" y="331"/>
                </a:lnTo>
                <a:lnTo>
                  <a:pt x="38" y="330"/>
                </a:lnTo>
                <a:lnTo>
                  <a:pt x="38" y="330"/>
                </a:lnTo>
                <a:lnTo>
                  <a:pt x="35" y="327"/>
                </a:lnTo>
                <a:lnTo>
                  <a:pt x="35" y="327"/>
                </a:lnTo>
                <a:lnTo>
                  <a:pt x="31" y="324"/>
                </a:lnTo>
                <a:lnTo>
                  <a:pt x="31" y="324"/>
                </a:lnTo>
                <a:lnTo>
                  <a:pt x="25" y="320"/>
                </a:lnTo>
                <a:lnTo>
                  <a:pt x="25" y="320"/>
                </a:lnTo>
                <a:lnTo>
                  <a:pt x="24" y="319"/>
                </a:lnTo>
                <a:lnTo>
                  <a:pt x="24" y="319"/>
                </a:lnTo>
                <a:lnTo>
                  <a:pt x="24" y="319"/>
                </a:lnTo>
                <a:lnTo>
                  <a:pt x="24" y="319"/>
                </a:lnTo>
                <a:lnTo>
                  <a:pt x="27" y="323"/>
                </a:lnTo>
                <a:lnTo>
                  <a:pt x="30" y="327"/>
                </a:lnTo>
                <a:lnTo>
                  <a:pt x="30" y="327"/>
                </a:lnTo>
                <a:lnTo>
                  <a:pt x="37" y="333"/>
                </a:lnTo>
                <a:lnTo>
                  <a:pt x="37" y="333"/>
                </a:lnTo>
                <a:lnTo>
                  <a:pt x="44" y="337"/>
                </a:lnTo>
                <a:lnTo>
                  <a:pt x="52" y="340"/>
                </a:lnTo>
                <a:lnTo>
                  <a:pt x="52" y="340"/>
                </a:lnTo>
                <a:lnTo>
                  <a:pt x="66" y="346"/>
                </a:lnTo>
                <a:lnTo>
                  <a:pt x="66" y="346"/>
                </a:lnTo>
                <a:lnTo>
                  <a:pt x="68" y="346"/>
                </a:lnTo>
                <a:lnTo>
                  <a:pt x="68" y="346"/>
                </a:lnTo>
                <a:lnTo>
                  <a:pt x="68" y="344"/>
                </a:lnTo>
                <a:lnTo>
                  <a:pt x="68" y="344"/>
                </a:lnTo>
                <a:lnTo>
                  <a:pt x="68" y="344"/>
                </a:lnTo>
                <a:lnTo>
                  <a:pt x="68" y="344"/>
                </a:lnTo>
                <a:lnTo>
                  <a:pt x="54" y="338"/>
                </a:lnTo>
                <a:lnTo>
                  <a:pt x="54" y="338"/>
                </a:lnTo>
                <a:lnTo>
                  <a:pt x="52" y="338"/>
                </a:lnTo>
                <a:lnTo>
                  <a:pt x="52" y="338"/>
                </a:lnTo>
                <a:lnTo>
                  <a:pt x="51" y="338"/>
                </a:lnTo>
                <a:lnTo>
                  <a:pt x="51" y="337"/>
                </a:lnTo>
                <a:lnTo>
                  <a:pt x="51" y="337"/>
                </a:lnTo>
                <a:lnTo>
                  <a:pt x="49" y="337"/>
                </a:lnTo>
                <a:lnTo>
                  <a:pt x="49" y="337"/>
                </a:lnTo>
                <a:lnTo>
                  <a:pt x="47" y="334"/>
                </a:lnTo>
                <a:lnTo>
                  <a:pt x="47" y="334"/>
                </a:lnTo>
                <a:lnTo>
                  <a:pt x="45" y="336"/>
                </a:lnTo>
                <a:lnTo>
                  <a:pt x="45" y="336"/>
                </a:lnTo>
                <a:lnTo>
                  <a:pt x="44" y="336"/>
                </a:lnTo>
                <a:lnTo>
                  <a:pt x="44" y="336"/>
                </a:lnTo>
                <a:lnTo>
                  <a:pt x="42" y="334"/>
                </a:lnTo>
                <a:lnTo>
                  <a:pt x="42" y="334"/>
                </a:lnTo>
                <a:lnTo>
                  <a:pt x="42" y="333"/>
                </a:lnTo>
                <a:lnTo>
                  <a:pt x="42" y="333"/>
                </a:lnTo>
                <a:close/>
                <a:moveTo>
                  <a:pt x="255" y="202"/>
                </a:moveTo>
                <a:lnTo>
                  <a:pt x="255" y="202"/>
                </a:lnTo>
                <a:lnTo>
                  <a:pt x="257" y="202"/>
                </a:lnTo>
                <a:lnTo>
                  <a:pt x="257" y="202"/>
                </a:lnTo>
                <a:lnTo>
                  <a:pt x="257" y="172"/>
                </a:lnTo>
                <a:lnTo>
                  <a:pt x="257" y="172"/>
                </a:lnTo>
                <a:lnTo>
                  <a:pt x="255" y="168"/>
                </a:lnTo>
                <a:lnTo>
                  <a:pt x="255" y="162"/>
                </a:lnTo>
                <a:lnTo>
                  <a:pt x="255" y="162"/>
                </a:lnTo>
                <a:lnTo>
                  <a:pt x="251" y="149"/>
                </a:lnTo>
                <a:lnTo>
                  <a:pt x="251" y="149"/>
                </a:lnTo>
                <a:lnTo>
                  <a:pt x="248" y="141"/>
                </a:lnTo>
                <a:lnTo>
                  <a:pt x="246" y="135"/>
                </a:lnTo>
                <a:lnTo>
                  <a:pt x="246" y="135"/>
                </a:lnTo>
                <a:lnTo>
                  <a:pt x="244" y="134"/>
                </a:lnTo>
                <a:lnTo>
                  <a:pt x="244" y="134"/>
                </a:lnTo>
                <a:lnTo>
                  <a:pt x="248" y="142"/>
                </a:lnTo>
                <a:lnTo>
                  <a:pt x="248" y="142"/>
                </a:lnTo>
                <a:lnTo>
                  <a:pt x="251" y="152"/>
                </a:lnTo>
                <a:lnTo>
                  <a:pt x="251" y="152"/>
                </a:lnTo>
                <a:lnTo>
                  <a:pt x="253" y="162"/>
                </a:lnTo>
                <a:lnTo>
                  <a:pt x="253" y="162"/>
                </a:lnTo>
                <a:lnTo>
                  <a:pt x="254" y="174"/>
                </a:lnTo>
                <a:lnTo>
                  <a:pt x="254" y="185"/>
                </a:lnTo>
                <a:lnTo>
                  <a:pt x="254" y="185"/>
                </a:lnTo>
                <a:lnTo>
                  <a:pt x="254" y="188"/>
                </a:lnTo>
                <a:lnTo>
                  <a:pt x="254" y="188"/>
                </a:lnTo>
                <a:lnTo>
                  <a:pt x="255" y="196"/>
                </a:lnTo>
                <a:lnTo>
                  <a:pt x="255" y="196"/>
                </a:lnTo>
                <a:lnTo>
                  <a:pt x="255" y="202"/>
                </a:lnTo>
                <a:lnTo>
                  <a:pt x="255" y="202"/>
                </a:lnTo>
                <a:close/>
                <a:moveTo>
                  <a:pt x="166" y="12"/>
                </a:moveTo>
                <a:lnTo>
                  <a:pt x="166" y="12"/>
                </a:lnTo>
                <a:lnTo>
                  <a:pt x="169" y="12"/>
                </a:lnTo>
                <a:lnTo>
                  <a:pt x="169" y="12"/>
                </a:lnTo>
                <a:lnTo>
                  <a:pt x="210" y="12"/>
                </a:lnTo>
                <a:lnTo>
                  <a:pt x="210" y="12"/>
                </a:lnTo>
                <a:lnTo>
                  <a:pt x="211" y="10"/>
                </a:lnTo>
                <a:lnTo>
                  <a:pt x="213" y="9"/>
                </a:lnTo>
                <a:lnTo>
                  <a:pt x="213" y="9"/>
                </a:lnTo>
                <a:lnTo>
                  <a:pt x="166" y="9"/>
                </a:lnTo>
                <a:lnTo>
                  <a:pt x="166" y="9"/>
                </a:lnTo>
                <a:lnTo>
                  <a:pt x="166" y="12"/>
                </a:lnTo>
                <a:lnTo>
                  <a:pt x="166" y="12"/>
                </a:lnTo>
                <a:close/>
                <a:moveTo>
                  <a:pt x="10" y="262"/>
                </a:moveTo>
                <a:lnTo>
                  <a:pt x="10" y="262"/>
                </a:lnTo>
                <a:lnTo>
                  <a:pt x="12" y="259"/>
                </a:lnTo>
                <a:lnTo>
                  <a:pt x="12" y="259"/>
                </a:lnTo>
                <a:lnTo>
                  <a:pt x="12" y="256"/>
                </a:lnTo>
                <a:lnTo>
                  <a:pt x="12" y="256"/>
                </a:lnTo>
                <a:lnTo>
                  <a:pt x="12" y="246"/>
                </a:lnTo>
                <a:lnTo>
                  <a:pt x="12" y="246"/>
                </a:lnTo>
                <a:lnTo>
                  <a:pt x="11" y="233"/>
                </a:lnTo>
                <a:lnTo>
                  <a:pt x="11" y="233"/>
                </a:lnTo>
                <a:lnTo>
                  <a:pt x="11" y="232"/>
                </a:lnTo>
                <a:lnTo>
                  <a:pt x="11" y="232"/>
                </a:lnTo>
                <a:lnTo>
                  <a:pt x="11" y="233"/>
                </a:lnTo>
                <a:lnTo>
                  <a:pt x="11" y="233"/>
                </a:lnTo>
                <a:lnTo>
                  <a:pt x="8" y="250"/>
                </a:lnTo>
                <a:lnTo>
                  <a:pt x="8" y="250"/>
                </a:lnTo>
                <a:lnTo>
                  <a:pt x="8" y="255"/>
                </a:lnTo>
                <a:lnTo>
                  <a:pt x="8" y="255"/>
                </a:lnTo>
                <a:lnTo>
                  <a:pt x="10" y="262"/>
                </a:lnTo>
                <a:lnTo>
                  <a:pt x="10" y="262"/>
                </a:lnTo>
                <a:close/>
                <a:moveTo>
                  <a:pt x="356" y="77"/>
                </a:moveTo>
                <a:lnTo>
                  <a:pt x="356" y="77"/>
                </a:lnTo>
                <a:lnTo>
                  <a:pt x="356" y="77"/>
                </a:lnTo>
                <a:lnTo>
                  <a:pt x="356" y="77"/>
                </a:lnTo>
                <a:lnTo>
                  <a:pt x="356" y="76"/>
                </a:lnTo>
                <a:lnTo>
                  <a:pt x="356" y="76"/>
                </a:lnTo>
                <a:lnTo>
                  <a:pt x="355" y="66"/>
                </a:lnTo>
                <a:lnTo>
                  <a:pt x="355" y="66"/>
                </a:lnTo>
                <a:lnTo>
                  <a:pt x="352" y="57"/>
                </a:lnTo>
                <a:lnTo>
                  <a:pt x="349" y="50"/>
                </a:lnTo>
                <a:lnTo>
                  <a:pt x="345" y="43"/>
                </a:lnTo>
                <a:lnTo>
                  <a:pt x="338" y="37"/>
                </a:lnTo>
                <a:lnTo>
                  <a:pt x="338" y="37"/>
                </a:lnTo>
                <a:lnTo>
                  <a:pt x="338" y="36"/>
                </a:lnTo>
                <a:lnTo>
                  <a:pt x="338" y="36"/>
                </a:lnTo>
                <a:lnTo>
                  <a:pt x="338" y="37"/>
                </a:lnTo>
                <a:lnTo>
                  <a:pt x="338" y="37"/>
                </a:lnTo>
                <a:lnTo>
                  <a:pt x="344" y="44"/>
                </a:lnTo>
                <a:lnTo>
                  <a:pt x="348" y="53"/>
                </a:lnTo>
                <a:lnTo>
                  <a:pt x="348" y="53"/>
                </a:lnTo>
                <a:lnTo>
                  <a:pt x="352" y="63"/>
                </a:lnTo>
                <a:lnTo>
                  <a:pt x="352" y="63"/>
                </a:lnTo>
                <a:lnTo>
                  <a:pt x="355" y="74"/>
                </a:lnTo>
                <a:lnTo>
                  <a:pt x="355" y="74"/>
                </a:lnTo>
                <a:lnTo>
                  <a:pt x="356" y="77"/>
                </a:lnTo>
                <a:lnTo>
                  <a:pt x="356" y="77"/>
                </a:lnTo>
                <a:close/>
                <a:moveTo>
                  <a:pt x="213" y="317"/>
                </a:moveTo>
                <a:lnTo>
                  <a:pt x="213" y="317"/>
                </a:lnTo>
                <a:lnTo>
                  <a:pt x="213" y="317"/>
                </a:lnTo>
                <a:lnTo>
                  <a:pt x="213" y="317"/>
                </a:lnTo>
                <a:lnTo>
                  <a:pt x="211" y="317"/>
                </a:lnTo>
                <a:lnTo>
                  <a:pt x="211" y="317"/>
                </a:lnTo>
                <a:lnTo>
                  <a:pt x="189" y="316"/>
                </a:lnTo>
                <a:lnTo>
                  <a:pt x="189" y="316"/>
                </a:lnTo>
                <a:lnTo>
                  <a:pt x="182" y="317"/>
                </a:lnTo>
                <a:lnTo>
                  <a:pt x="174" y="319"/>
                </a:lnTo>
                <a:lnTo>
                  <a:pt x="174" y="319"/>
                </a:lnTo>
                <a:lnTo>
                  <a:pt x="177" y="319"/>
                </a:lnTo>
                <a:lnTo>
                  <a:pt x="177" y="319"/>
                </a:lnTo>
                <a:lnTo>
                  <a:pt x="190" y="319"/>
                </a:lnTo>
                <a:lnTo>
                  <a:pt x="190" y="319"/>
                </a:lnTo>
                <a:lnTo>
                  <a:pt x="196" y="320"/>
                </a:lnTo>
                <a:lnTo>
                  <a:pt x="201" y="319"/>
                </a:lnTo>
                <a:lnTo>
                  <a:pt x="201" y="319"/>
                </a:lnTo>
                <a:lnTo>
                  <a:pt x="210" y="319"/>
                </a:lnTo>
                <a:lnTo>
                  <a:pt x="210" y="319"/>
                </a:lnTo>
                <a:lnTo>
                  <a:pt x="213" y="317"/>
                </a:lnTo>
                <a:lnTo>
                  <a:pt x="213" y="317"/>
                </a:lnTo>
                <a:close/>
                <a:moveTo>
                  <a:pt x="317" y="164"/>
                </a:moveTo>
                <a:lnTo>
                  <a:pt x="317" y="164"/>
                </a:lnTo>
                <a:lnTo>
                  <a:pt x="315" y="178"/>
                </a:lnTo>
                <a:lnTo>
                  <a:pt x="315" y="192"/>
                </a:lnTo>
                <a:lnTo>
                  <a:pt x="315" y="192"/>
                </a:lnTo>
                <a:lnTo>
                  <a:pt x="315" y="220"/>
                </a:lnTo>
                <a:lnTo>
                  <a:pt x="315" y="220"/>
                </a:lnTo>
                <a:lnTo>
                  <a:pt x="317" y="192"/>
                </a:lnTo>
                <a:lnTo>
                  <a:pt x="317" y="164"/>
                </a:lnTo>
                <a:lnTo>
                  <a:pt x="317" y="164"/>
                </a:lnTo>
                <a:close/>
                <a:moveTo>
                  <a:pt x="150" y="310"/>
                </a:moveTo>
                <a:lnTo>
                  <a:pt x="150" y="310"/>
                </a:lnTo>
                <a:lnTo>
                  <a:pt x="150" y="310"/>
                </a:lnTo>
                <a:lnTo>
                  <a:pt x="150" y="310"/>
                </a:lnTo>
                <a:lnTo>
                  <a:pt x="150" y="310"/>
                </a:lnTo>
                <a:lnTo>
                  <a:pt x="150" y="310"/>
                </a:lnTo>
                <a:lnTo>
                  <a:pt x="152" y="304"/>
                </a:lnTo>
                <a:lnTo>
                  <a:pt x="152" y="304"/>
                </a:lnTo>
                <a:lnTo>
                  <a:pt x="155" y="290"/>
                </a:lnTo>
                <a:lnTo>
                  <a:pt x="155" y="290"/>
                </a:lnTo>
                <a:lnTo>
                  <a:pt x="155" y="276"/>
                </a:lnTo>
                <a:lnTo>
                  <a:pt x="155" y="276"/>
                </a:lnTo>
                <a:lnTo>
                  <a:pt x="155" y="257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0" y="242"/>
                </a:lnTo>
                <a:lnTo>
                  <a:pt x="150" y="242"/>
                </a:lnTo>
                <a:lnTo>
                  <a:pt x="150" y="246"/>
                </a:lnTo>
                <a:lnTo>
                  <a:pt x="150" y="246"/>
                </a:lnTo>
                <a:lnTo>
                  <a:pt x="152" y="252"/>
                </a:lnTo>
                <a:lnTo>
                  <a:pt x="152" y="252"/>
                </a:lnTo>
                <a:lnTo>
                  <a:pt x="153" y="265"/>
                </a:lnTo>
                <a:lnTo>
                  <a:pt x="153" y="265"/>
                </a:lnTo>
                <a:lnTo>
                  <a:pt x="155" y="286"/>
                </a:lnTo>
                <a:lnTo>
                  <a:pt x="152" y="304"/>
                </a:lnTo>
                <a:lnTo>
                  <a:pt x="152" y="304"/>
                </a:lnTo>
                <a:lnTo>
                  <a:pt x="150" y="310"/>
                </a:lnTo>
                <a:lnTo>
                  <a:pt x="150" y="310"/>
                </a:lnTo>
                <a:close/>
                <a:moveTo>
                  <a:pt x="30" y="127"/>
                </a:moveTo>
                <a:lnTo>
                  <a:pt x="30" y="127"/>
                </a:lnTo>
                <a:lnTo>
                  <a:pt x="31" y="127"/>
                </a:lnTo>
                <a:lnTo>
                  <a:pt x="31" y="127"/>
                </a:lnTo>
                <a:lnTo>
                  <a:pt x="32" y="128"/>
                </a:lnTo>
                <a:lnTo>
                  <a:pt x="32" y="130"/>
                </a:lnTo>
                <a:lnTo>
                  <a:pt x="32" y="130"/>
                </a:lnTo>
                <a:lnTo>
                  <a:pt x="31" y="130"/>
                </a:lnTo>
                <a:lnTo>
                  <a:pt x="31" y="130"/>
                </a:lnTo>
                <a:lnTo>
                  <a:pt x="30" y="132"/>
                </a:lnTo>
                <a:lnTo>
                  <a:pt x="30" y="134"/>
                </a:lnTo>
                <a:lnTo>
                  <a:pt x="30" y="134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5"/>
                </a:lnTo>
                <a:lnTo>
                  <a:pt x="32" y="135"/>
                </a:lnTo>
                <a:lnTo>
                  <a:pt x="34" y="115"/>
                </a:lnTo>
                <a:lnTo>
                  <a:pt x="34" y="115"/>
                </a:lnTo>
                <a:lnTo>
                  <a:pt x="34" y="114"/>
                </a:lnTo>
                <a:lnTo>
                  <a:pt x="34" y="114"/>
                </a:lnTo>
                <a:lnTo>
                  <a:pt x="30" y="118"/>
                </a:lnTo>
                <a:lnTo>
                  <a:pt x="30" y="118"/>
                </a:lnTo>
                <a:lnTo>
                  <a:pt x="30" y="120"/>
                </a:lnTo>
                <a:lnTo>
                  <a:pt x="30" y="120"/>
                </a:lnTo>
                <a:lnTo>
                  <a:pt x="30" y="127"/>
                </a:lnTo>
                <a:lnTo>
                  <a:pt x="30" y="127"/>
                </a:lnTo>
                <a:close/>
                <a:moveTo>
                  <a:pt x="142" y="350"/>
                </a:moveTo>
                <a:lnTo>
                  <a:pt x="142" y="350"/>
                </a:lnTo>
                <a:lnTo>
                  <a:pt x="174" y="350"/>
                </a:lnTo>
                <a:lnTo>
                  <a:pt x="174" y="350"/>
                </a:lnTo>
                <a:lnTo>
                  <a:pt x="174" y="350"/>
                </a:lnTo>
                <a:lnTo>
                  <a:pt x="174" y="350"/>
                </a:lnTo>
                <a:lnTo>
                  <a:pt x="169" y="348"/>
                </a:lnTo>
                <a:lnTo>
                  <a:pt x="169" y="348"/>
                </a:lnTo>
                <a:lnTo>
                  <a:pt x="166" y="348"/>
                </a:lnTo>
                <a:lnTo>
                  <a:pt x="166" y="348"/>
                </a:lnTo>
                <a:lnTo>
                  <a:pt x="165" y="347"/>
                </a:lnTo>
                <a:lnTo>
                  <a:pt x="165" y="347"/>
                </a:lnTo>
                <a:lnTo>
                  <a:pt x="149" y="347"/>
                </a:lnTo>
                <a:lnTo>
                  <a:pt x="149" y="347"/>
                </a:lnTo>
                <a:lnTo>
                  <a:pt x="142" y="348"/>
                </a:lnTo>
                <a:lnTo>
                  <a:pt x="142" y="348"/>
                </a:lnTo>
                <a:lnTo>
                  <a:pt x="142" y="348"/>
                </a:lnTo>
                <a:lnTo>
                  <a:pt x="142" y="350"/>
                </a:lnTo>
                <a:lnTo>
                  <a:pt x="142" y="350"/>
                </a:lnTo>
                <a:close/>
                <a:moveTo>
                  <a:pt x="65" y="9"/>
                </a:moveTo>
                <a:lnTo>
                  <a:pt x="65" y="9"/>
                </a:lnTo>
                <a:lnTo>
                  <a:pt x="65" y="9"/>
                </a:lnTo>
                <a:lnTo>
                  <a:pt x="65" y="9"/>
                </a:lnTo>
                <a:lnTo>
                  <a:pt x="88" y="6"/>
                </a:lnTo>
                <a:lnTo>
                  <a:pt x="88" y="6"/>
                </a:lnTo>
                <a:lnTo>
                  <a:pt x="112" y="3"/>
                </a:lnTo>
                <a:lnTo>
                  <a:pt x="112" y="3"/>
                </a:lnTo>
                <a:lnTo>
                  <a:pt x="136" y="3"/>
                </a:lnTo>
                <a:lnTo>
                  <a:pt x="136" y="3"/>
                </a:lnTo>
                <a:lnTo>
                  <a:pt x="98" y="3"/>
                </a:lnTo>
                <a:lnTo>
                  <a:pt x="98" y="3"/>
                </a:lnTo>
                <a:lnTo>
                  <a:pt x="91" y="3"/>
                </a:lnTo>
                <a:lnTo>
                  <a:pt x="91" y="3"/>
                </a:lnTo>
                <a:lnTo>
                  <a:pt x="72" y="6"/>
                </a:lnTo>
                <a:lnTo>
                  <a:pt x="72" y="6"/>
                </a:lnTo>
                <a:lnTo>
                  <a:pt x="65" y="9"/>
                </a:lnTo>
                <a:lnTo>
                  <a:pt x="65" y="9"/>
                </a:lnTo>
                <a:close/>
                <a:moveTo>
                  <a:pt x="52" y="223"/>
                </a:moveTo>
                <a:lnTo>
                  <a:pt x="52" y="223"/>
                </a:lnTo>
                <a:lnTo>
                  <a:pt x="52" y="225"/>
                </a:lnTo>
                <a:lnTo>
                  <a:pt x="52" y="225"/>
                </a:lnTo>
                <a:lnTo>
                  <a:pt x="45" y="232"/>
                </a:lnTo>
                <a:lnTo>
                  <a:pt x="45" y="232"/>
                </a:lnTo>
                <a:lnTo>
                  <a:pt x="44" y="235"/>
                </a:lnTo>
                <a:lnTo>
                  <a:pt x="44" y="235"/>
                </a:lnTo>
                <a:lnTo>
                  <a:pt x="41" y="247"/>
                </a:lnTo>
                <a:lnTo>
                  <a:pt x="41" y="247"/>
                </a:lnTo>
                <a:lnTo>
                  <a:pt x="41" y="250"/>
                </a:lnTo>
                <a:lnTo>
                  <a:pt x="41" y="250"/>
                </a:lnTo>
                <a:lnTo>
                  <a:pt x="41" y="256"/>
                </a:lnTo>
                <a:lnTo>
                  <a:pt x="41" y="256"/>
                </a:lnTo>
                <a:lnTo>
                  <a:pt x="41" y="257"/>
                </a:lnTo>
                <a:lnTo>
                  <a:pt x="41" y="257"/>
                </a:lnTo>
                <a:lnTo>
                  <a:pt x="42" y="257"/>
                </a:lnTo>
                <a:lnTo>
                  <a:pt x="42" y="257"/>
                </a:lnTo>
                <a:lnTo>
                  <a:pt x="42" y="249"/>
                </a:lnTo>
                <a:lnTo>
                  <a:pt x="45" y="240"/>
                </a:lnTo>
                <a:lnTo>
                  <a:pt x="48" y="232"/>
                </a:lnTo>
                <a:lnTo>
                  <a:pt x="52" y="223"/>
                </a:lnTo>
                <a:lnTo>
                  <a:pt x="52" y="223"/>
                </a:lnTo>
                <a:close/>
                <a:moveTo>
                  <a:pt x="288" y="12"/>
                </a:move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97" y="13"/>
                </a:lnTo>
                <a:lnTo>
                  <a:pt x="297" y="13"/>
                </a:lnTo>
                <a:lnTo>
                  <a:pt x="309" y="17"/>
                </a:lnTo>
                <a:lnTo>
                  <a:pt x="309" y="17"/>
                </a:lnTo>
                <a:lnTo>
                  <a:pt x="318" y="20"/>
                </a:lnTo>
                <a:lnTo>
                  <a:pt x="327" y="26"/>
                </a:lnTo>
                <a:lnTo>
                  <a:pt x="327" y="26"/>
                </a:lnTo>
                <a:lnTo>
                  <a:pt x="328" y="26"/>
                </a:lnTo>
                <a:lnTo>
                  <a:pt x="328" y="26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9" y="31"/>
                </a:lnTo>
                <a:lnTo>
                  <a:pt x="332" y="26"/>
                </a:lnTo>
                <a:lnTo>
                  <a:pt x="325" y="22"/>
                </a:lnTo>
                <a:lnTo>
                  <a:pt x="325" y="22"/>
                </a:lnTo>
                <a:lnTo>
                  <a:pt x="315" y="17"/>
                </a:lnTo>
                <a:lnTo>
                  <a:pt x="315" y="17"/>
                </a:lnTo>
                <a:lnTo>
                  <a:pt x="305" y="14"/>
                </a:lnTo>
                <a:lnTo>
                  <a:pt x="295" y="13"/>
                </a:lnTo>
                <a:lnTo>
                  <a:pt x="295" y="13"/>
                </a:lnTo>
                <a:lnTo>
                  <a:pt x="288" y="12"/>
                </a:lnTo>
                <a:lnTo>
                  <a:pt x="288" y="12"/>
                </a:lnTo>
                <a:close/>
                <a:moveTo>
                  <a:pt x="226" y="39"/>
                </a:moveTo>
                <a:lnTo>
                  <a:pt x="226" y="39"/>
                </a:lnTo>
                <a:lnTo>
                  <a:pt x="226" y="39"/>
                </a:lnTo>
                <a:lnTo>
                  <a:pt x="226" y="39"/>
                </a:lnTo>
                <a:lnTo>
                  <a:pt x="238" y="39"/>
                </a:lnTo>
                <a:lnTo>
                  <a:pt x="253" y="39"/>
                </a:lnTo>
                <a:lnTo>
                  <a:pt x="253" y="39"/>
                </a:lnTo>
                <a:lnTo>
                  <a:pt x="253" y="39"/>
                </a:lnTo>
                <a:lnTo>
                  <a:pt x="251" y="39"/>
                </a:lnTo>
                <a:lnTo>
                  <a:pt x="251" y="39"/>
                </a:lnTo>
                <a:lnTo>
                  <a:pt x="243" y="37"/>
                </a:lnTo>
                <a:lnTo>
                  <a:pt x="243" y="37"/>
                </a:lnTo>
                <a:lnTo>
                  <a:pt x="230" y="36"/>
                </a:lnTo>
                <a:lnTo>
                  <a:pt x="230" y="36"/>
                </a:lnTo>
                <a:lnTo>
                  <a:pt x="228" y="36"/>
                </a:lnTo>
                <a:lnTo>
                  <a:pt x="228" y="36"/>
                </a:lnTo>
                <a:lnTo>
                  <a:pt x="226" y="39"/>
                </a:lnTo>
                <a:lnTo>
                  <a:pt x="226" y="39"/>
                </a:lnTo>
                <a:close/>
                <a:moveTo>
                  <a:pt x="102" y="37"/>
                </a:moveTo>
                <a:lnTo>
                  <a:pt x="102" y="37"/>
                </a:lnTo>
                <a:lnTo>
                  <a:pt x="103" y="37"/>
                </a:lnTo>
                <a:lnTo>
                  <a:pt x="103" y="37"/>
                </a:lnTo>
                <a:lnTo>
                  <a:pt x="118" y="37"/>
                </a:lnTo>
                <a:lnTo>
                  <a:pt x="118" y="37"/>
                </a:lnTo>
                <a:lnTo>
                  <a:pt x="123" y="37"/>
                </a:lnTo>
                <a:lnTo>
                  <a:pt x="129" y="36"/>
                </a:lnTo>
                <a:lnTo>
                  <a:pt x="129" y="36"/>
                </a:lnTo>
                <a:lnTo>
                  <a:pt x="128" y="36"/>
                </a:lnTo>
                <a:lnTo>
                  <a:pt x="128" y="36"/>
                </a:lnTo>
                <a:lnTo>
                  <a:pt x="115" y="36"/>
                </a:lnTo>
                <a:lnTo>
                  <a:pt x="115" y="36"/>
                </a:lnTo>
                <a:lnTo>
                  <a:pt x="112" y="36"/>
                </a:lnTo>
                <a:lnTo>
                  <a:pt x="109" y="34"/>
                </a:lnTo>
                <a:lnTo>
                  <a:pt x="109" y="34"/>
                </a:lnTo>
                <a:lnTo>
                  <a:pt x="108" y="34"/>
                </a:lnTo>
                <a:lnTo>
                  <a:pt x="108" y="34"/>
                </a:lnTo>
                <a:lnTo>
                  <a:pt x="105" y="34"/>
                </a:lnTo>
                <a:lnTo>
                  <a:pt x="105" y="34"/>
                </a:lnTo>
                <a:lnTo>
                  <a:pt x="105" y="34"/>
                </a:lnTo>
                <a:lnTo>
                  <a:pt x="105" y="34"/>
                </a:lnTo>
                <a:lnTo>
                  <a:pt x="102" y="37"/>
                </a:lnTo>
                <a:lnTo>
                  <a:pt x="102" y="37"/>
                </a:lnTo>
                <a:close/>
                <a:moveTo>
                  <a:pt x="22" y="83"/>
                </a:moveTo>
                <a:lnTo>
                  <a:pt x="22" y="83"/>
                </a:lnTo>
                <a:lnTo>
                  <a:pt x="24" y="80"/>
                </a:lnTo>
                <a:lnTo>
                  <a:pt x="24" y="77"/>
                </a:lnTo>
                <a:lnTo>
                  <a:pt x="24" y="77"/>
                </a:lnTo>
                <a:lnTo>
                  <a:pt x="24" y="74"/>
                </a:lnTo>
                <a:lnTo>
                  <a:pt x="24" y="74"/>
                </a:lnTo>
                <a:lnTo>
                  <a:pt x="24" y="73"/>
                </a:lnTo>
                <a:lnTo>
                  <a:pt x="24" y="73"/>
                </a:lnTo>
                <a:lnTo>
                  <a:pt x="22" y="74"/>
                </a:lnTo>
                <a:lnTo>
                  <a:pt x="22" y="74"/>
                </a:lnTo>
                <a:lnTo>
                  <a:pt x="18" y="78"/>
                </a:lnTo>
                <a:lnTo>
                  <a:pt x="18" y="78"/>
                </a:lnTo>
                <a:lnTo>
                  <a:pt x="17" y="80"/>
                </a:lnTo>
                <a:lnTo>
                  <a:pt x="15" y="81"/>
                </a:lnTo>
                <a:lnTo>
                  <a:pt x="15" y="81"/>
                </a:lnTo>
                <a:lnTo>
                  <a:pt x="15" y="88"/>
                </a:lnTo>
                <a:lnTo>
                  <a:pt x="15" y="88"/>
                </a:lnTo>
                <a:lnTo>
                  <a:pt x="17" y="85"/>
                </a:lnTo>
                <a:lnTo>
                  <a:pt x="17" y="85"/>
                </a:lnTo>
                <a:lnTo>
                  <a:pt x="18" y="84"/>
                </a:lnTo>
                <a:lnTo>
                  <a:pt x="20" y="83"/>
                </a:lnTo>
                <a:lnTo>
                  <a:pt x="20" y="83"/>
                </a:lnTo>
                <a:lnTo>
                  <a:pt x="20" y="81"/>
                </a:lnTo>
                <a:lnTo>
                  <a:pt x="20" y="81"/>
                </a:lnTo>
                <a:lnTo>
                  <a:pt x="21" y="80"/>
                </a:lnTo>
                <a:lnTo>
                  <a:pt x="21" y="80"/>
                </a:lnTo>
                <a:lnTo>
                  <a:pt x="22" y="81"/>
                </a:lnTo>
                <a:lnTo>
                  <a:pt x="22" y="81"/>
                </a:lnTo>
                <a:lnTo>
                  <a:pt x="22" y="83"/>
                </a:lnTo>
                <a:lnTo>
                  <a:pt x="22" y="83"/>
                </a:lnTo>
                <a:close/>
                <a:moveTo>
                  <a:pt x="142" y="17"/>
                </a:moveTo>
                <a:lnTo>
                  <a:pt x="142" y="17"/>
                </a:lnTo>
                <a:lnTo>
                  <a:pt x="136" y="19"/>
                </a:lnTo>
                <a:lnTo>
                  <a:pt x="136" y="19"/>
                </a:lnTo>
                <a:lnTo>
                  <a:pt x="135" y="19"/>
                </a:lnTo>
                <a:lnTo>
                  <a:pt x="135" y="19"/>
                </a:lnTo>
                <a:lnTo>
                  <a:pt x="132" y="22"/>
                </a:lnTo>
                <a:lnTo>
                  <a:pt x="132" y="22"/>
                </a:lnTo>
                <a:lnTo>
                  <a:pt x="129" y="24"/>
                </a:lnTo>
                <a:lnTo>
                  <a:pt x="129" y="24"/>
                </a:lnTo>
                <a:lnTo>
                  <a:pt x="138" y="24"/>
                </a:lnTo>
                <a:lnTo>
                  <a:pt x="138" y="24"/>
                </a:lnTo>
                <a:lnTo>
                  <a:pt x="142" y="17"/>
                </a:lnTo>
                <a:lnTo>
                  <a:pt x="142" y="17"/>
                </a:lnTo>
                <a:close/>
                <a:moveTo>
                  <a:pt x="318" y="250"/>
                </a:moveTo>
                <a:lnTo>
                  <a:pt x="318" y="250"/>
                </a:lnTo>
                <a:lnTo>
                  <a:pt x="318" y="273"/>
                </a:lnTo>
                <a:lnTo>
                  <a:pt x="318" y="273"/>
                </a:lnTo>
                <a:lnTo>
                  <a:pt x="319" y="270"/>
                </a:lnTo>
                <a:lnTo>
                  <a:pt x="319" y="270"/>
                </a:lnTo>
                <a:lnTo>
                  <a:pt x="319" y="265"/>
                </a:lnTo>
                <a:lnTo>
                  <a:pt x="321" y="260"/>
                </a:lnTo>
                <a:lnTo>
                  <a:pt x="321" y="260"/>
                </a:lnTo>
                <a:lnTo>
                  <a:pt x="319" y="253"/>
                </a:lnTo>
                <a:lnTo>
                  <a:pt x="319" y="253"/>
                </a:lnTo>
                <a:lnTo>
                  <a:pt x="319" y="252"/>
                </a:lnTo>
                <a:lnTo>
                  <a:pt x="318" y="250"/>
                </a:lnTo>
                <a:lnTo>
                  <a:pt x="318" y="250"/>
                </a:lnTo>
                <a:close/>
                <a:moveTo>
                  <a:pt x="25" y="309"/>
                </a:moveTo>
                <a:lnTo>
                  <a:pt x="25" y="309"/>
                </a:lnTo>
                <a:lnTo>
                  <a:pt x="27" y="307"/>
                </a:lnTo>
                <a:lnTo>
                  <a:pt x="27" y="306"/>
                </a:lnTo>
                <a:lnTo>
                  <a:pt x="27" y="306"/>
                </a:lnTo>
                <a:lnTo>
                  <a:pt x="22" y="296"/>
                </a:lnTo>
                <a:lnTo>
                  <a:pt x="20" y="286"/>
                </a:lnTo>
                <a:lnTo>
                  <a:pt x="20" y="286"/>
                </a:lnTo>
                <a:lnTo>
                  <a:pt x="20" y="284"/>
                </a:lnTo>
                <a:lnTo>
                  <a:pt x="20" y="284"/>
                </a:lnTo>
                <a:lnTo>
                  <a:pt x="17" y="284"/>
                </a:lnTo>
                <a:lnTo>
                  <a:pt x="17" y="284"/>
                </a:lnTo>
                <a:lnTo>
                  <a:pt x="21" y="297"/>
                </a:lnTo>
                <a:lnTo>
                  <a:pt x="25" y="309"/>
                </a:lnTo>
                <a:lnTo>
                  <a:pt x="25" y="309"/>
                </a:lnTo>
                <a:close/>
                <a:moveTo>
                  <a:pt x="277" y="334"/>
                </a:moveTo>
                <a:lnTo>
                  <a:pt x="277" y="334"/>
                </a:lnTo>
                <a:lnTo>
                  <a:pt x="280" y="333"/>
                </a:lnTo>
                <a:lnTo>
                  <a:pt x="280" y="333"/>
                </a:lnTo>
                <a:lnTo>
                  <a:pt x="285" y="333"/>
                </a:lnTo>
                <a:lnTo>
                  <a:pt x="285" y="333"/>
                </a:lnTo>
                <a:lnTo>
                  <a:pt x="287" y="331"/>
                </a:lnTo>
                <a:lnTo>
                  <a:pt x="287" y="331"/>
                </a:lnTo>
                <a:lnTo>
                  <a:pt x="285" y="330"/>
                </a:lnTo>
                <a:lnTo>
                  <a:pt x="285" y="330"/>
                </a:lnTo>
                <a:lnTo>
                  <a:pt x="284" y="330"/>
                </a:lnTo>
                <a:lnTo>
                  <a:pt x="284" y="330"/>
                </a:lnTo>
                <a:lnTo>
                  <a:pt x="281" y="330"/>
                </a:lnTo>
                <a:lnTo>
                  <a:pt x="281" y="330"/>
                </a:lnTo>
                <a:lnTo>
                  <a:pt x="280" y="330"/>
                </a:lnTo>
                <a:lnTo>
                  <a:pt x="280" y="328"/>
                </a:lnTo>
                <a:lnTo>
                  <a:pt x="280" y="328"/>
                </a:lnTo>
                <a:lnTo>
                  <a:pt x="278" y="328"/>
                </a:lnTo>
                <a:lnTo>
                  <a:pt x="278" y="328"/>
                </a:lnTo>
                <a:lnTo>
                  <a:pt x="274" y="328"/>
                </a:lnTo>
                <a:lnTo>
                  <a:pt x="270" y="331"/>
                </a:lnTo>
                <a:lnTo>
                  <a:pt x="270" y="331"/>
                </a:lnTo>
                <a:lnTo>
                  <a:pt x="273" y="331"/>
                </a:lnTo>
                <a:lnTo>
                  <a:pt x="273" y="331"/>
                </a:lnTo>
                <a:lnTo>
                  <a:pt x="275" y="331"/>
                </a:lnTo>
                <a:lnTo>
                  <a:pt x="277" y="333"/>
                </a:lnTo>
                <a:lnTo>
                  <a:pt x="277" y="333"/>
                </a:lnTo>
                <a:lnTo>
                  <a:pt x="277" y="334"/>
                </a:lnTo>
                <a:lnTo>
                  <a:pt x="277" y="334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1" y="162"/>
                </a:lnTo>
                <a:lnTo>
                  <a:pt x="81" y="162"/>
                </a:lnTo>
                <a:lnTo>
                  <a:pt x="91" y="164"/>
                </a:lnTo>
                <a:lnTo>
                  <a:pt x="91" y="164"/>
                </a:lnTo>
                <a:lnTo>
                  <a:pt x="98" y="164"/>
                </a:lnTo>
                <a:lnTo>
                  <a:pt x="106" y="166"/>
                </a:lnTo>
                <a:lnTo>
                  <a:pt x="106" y="166"/>
                </a:lnTo>
                <a:lnTo>
                  <a:pt x="112" y="169"/>
                </a:lnTo>
                <a:lnTo>
                  <a:pt x="119" y="174"/>
                </a:lnTo>
                <a:lnTo>
                  <a:pt x="119" y="174"/>
                </a:lnTo>
                <a:lnTo>
                  <a:pt x="120" y="174"/>
                </a:lnTo>
                <a:lnTo>
                  <a:pt x="120" y="174"/>
                </a:lnTo>
                <a:lnTo>
                  <a:pt x="119" y="172"/>
                </a:lnTo>
                <a:lnTo>
                  <a:pt x="119" y="172"/>
                </a:lnTo>
                <a:lnTo>
                  <a:pt x="113" y="168"/>
                </a:lnTo>
                <a:lnTo>
                  <a:pt x="108" y="166"/>
                </a:lnTo>
                <a:lnTo>
                  <a:pt x="95" y="162"/>
                </a:lnTo>
                <a:lnTo>
                  <a:pt x="95" y="162"/>
                </a:lnTo>
                <a:lnTo>
                  <a:pt x="86" y="162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17" y="185"/>
                </a:moveTo>
                <a:lnTo>
                  <a:pt x="17" y="185"/>
                </a:lnTo>
                <a:lnTo>
                  <a:pt x="18" y="185"/>
                </a:lnTo>
                <a:lnTo>
                  <a:pt x="20" y="186"/>
                </a:lnTo>
                <a:lnTo>
                  <a:pt x="20" y="186"/>
                </a:lnTo>
                <a:lnTo>
                  <a:pt x="20" y="193"/>
                </a:lnTo>
                <a:lnTo>
                  <a:pt x="20" y="193"/>
                </a:lnTo>
                <a:lnTo>
                  <a:pt x="20" y="195"/>
                </a:lnTo>
                <a:lnTo>
                  <a:pt x="20" y="195"/>
                </a:lnTo>
                <a:lnTo>
                  <a:pt x="22" y="192"/>
                </a:lnTo>
                <a:lnTo>
                  <a:pt x="22" y="192"/>
                </a:lnTo>
                <a:lnTo>
                  <a:pt x="22" y="189"/>
                </a:lnTo>
                <a:lnTo>
                  <a:pt x="22" y="189"/>
                </a:lnTo>
                <a:lnTo>
                  <a:pt x="22" y="181"/>
                </a:lnTo>
                <a:lnTo>
                  <a:pt x="22" y="181"/>
                </a:lnTo>
                <a:lnTo>
                  <a:pt x="22" y="179"/>
                </a:lnTo>
                <a:lnTo>
                  <a:pt x="22" y="179"/>
                </a:lnTo>
                <a:lnTo>
                  <a:pt x="17" y="184"/>
                </a:lnTo>
                <a:lnTo>
                  <a:pt x="17" y="184"/>
                </a:lnTo>
                <a:lnTo>
                  <a:pt x="17" y="185"/>
                </a:lnTo>
                <a:lnTo>
                  <a:pt x="17" y="185"/>
                </a:lnTo>
                <a:close/>
                <a:moveTo>
                  <a:pt x="207" y="347"/>
                </a:moveTo>
                <a:lnTo>
                  <a:pt x="207" y="347"/>
                </a:lnTo>
                <a:lnTo>
                  <a:pt x="206" y="347"/>
                </a:lnTo>
                <a:lnTo>
                  <a:pt x="204" y="346"/>
                </a:lnTo>
                <a:lnTo>
                  <a:pt x="204" y="346"/>
                </a:lnTo>
                <a:lnTo>
                  <a:pt x="201" y="346"/>
                </a:lnTo>
                <a:lnTo>
                  <a:pt x="199" y="346"/>
                </a:lnTo>
                <a:lnTo>
                  <a:pt x="199" y="346"/>
                </a:lnTo>
                <a:lnTo>
                  <a:pt x="199" y="347"/>
                </a:lnTo>
                <a:lnTo>
                  <a:pt x="199" y="347"/>
                </a:lnTo>
                <a:lnTo>
                  <a:pt x="197" y="350"/>
                </a:lnTo>
                <a:lnTo>
                  <a:pt x="197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50"/>
                </a:lnTo>
                <a:lnTo>
                  <a:pt x="207" y="348"/>
                </a:lnTo>
                <a:lnTo>
                  <a:pt x="207" y="348"/>
                </a:lnTo>
                <a:lnTo>
                  <a:pt x="207" y="347"/>
                </a:lnTo>
                <a:lnTo>
                  <a:pt x="207" y="347"/>
                </a:lnTo>
                <a:close/>
                <a:moveTo>
                  <a:pt x="291" y="44"/>
                </a:moveTo>
                <a:lnTo>
                  <a:pt x="291" y="44"/>
                </a:lnTo>
                <a:lnTo>
                  <a:pt x="300" y="50"/>
                </a:lnTo>
                <a:lnTo>
                  <a:pt x="300" y="50"/>
                </a:lnTo>
                <a:lnTo>
                  <a:pt x="302" y="47"/>
                </a:lnTo>
                <a:lnTo>
                  <a:pt x="302" y="47"/>
                </a:lnTo>
                <a:lnTo>
                  <a:pt x="298" y="44"/>
                </a:lnTo>
                <a:lnTo>
                  <a:pt x="295" y="41"/>
                </a:lnTo>
                <a:lnTo>
                  <a:pt x="295" y="41"/>
                </a:lnTo>
                <a:lnTo>
                  <a:pt x="291" y="44"/>
                </a:lnTo>
                <a:lnTo>
                  <a:pt x="291" y="44"/>
                </a:lnTo>
                <a:close/>
                <a:moveTo>
                  <a:pt x="28" y="107"/>
                </a:moveTo>
                <a:lnTo>
                  <a:pt x="28" y="107"/>
                </a:lnTo>
                <a:lnTo>
                  <a:pt x="28" y="108"/>
                </a:lnTo>
                <a:lnTo>
                  <a:pt x="28" y="108"/>
                </a:lnTo>
                <a:lnTo>
                  <a:pt x="30" y="108"/>
                </a:lnTo>
                <a:lnTo>
                  <a:pt x="30" y="108"/>
                </a:lnTo>
                <a:lnTo>
                  <a:pt x="32" y="107"/>
                </a:lnTo>
                <a:lnTo>
                  <a:pt x="32" y="107"/>
                </a:lnTo>
                <a:lnTo>
                  <a:pt x="34" y="107"/>
                </a:lnTo>
                <a:lnTo>
                  <a:pt x="34" y="105"/>
                </a:lnTo>
                <a:lnTo>
                  <a:pt x="34" y="105"/>
                </a:lnTo>
                <a:lnTo>
                  <a:pt x="35" y="97"/>
                </a:lnTo>
                <a:lnTo>
                  <a:pt x="35" y="97"/>
                </a:lnTo>
                <a:lnTo>
                  <a:pt x="32" y="97"/>
                </a:lnTo>
                <a:lnTo>
                  <a:pt x="32" y="97"/>
                </a:lnTo>
                <a:lnTo>
                  <a:pt x="31" y="98"/>
                </a:lnTo>
                <a:lnTo>
                  <a:pt x="31" y="98"/>
                </a:lnTo>
                <a:lnTo>
                  <a:pt x="32" y="100"/>
                </a:lnTo>
                <a:lnTo>
                  <a:pt x="32" y="103"/>
                </a:lnTo>
                <a:lnTo>
                  <a:pt x="32" y="103"/>
                </a:lnTo>
                <a:lnTo>
                  <a:pt x="31" y="104"/>
                </a:lnTo>
                <a:lnTo>
                  <a:pt x="31" y="104"/>
                </a:lnTo>
                <a:lnTo>
                  <a:pt x="28" y="107"/>
                </a:lnTo>
                <a:lnTo>
                  <a:pt x="28" y="107"/>
                </a:lnTo>
                <a:lnTo>
                  <a:pt x="28" y="107"/>
                </a:lnTo>
                <a:lnTo>
                  <a:pt x="28" y="107"/>
                </a:lnTo>
                <a:close/>
                <a:moveTo>
                  <a:pt x="79" y="166"/>
                </a:moveTo>
                <a:lnTo>
                  <a:pt x="79" y="166"/>
                </a:lnTo>
                <a:lnTo>
                  <a:pt x="84" y="168"/>
                </a:lnTo>
                <a:lnTo>
                  <a:pt x="89" y="168"/>
                </a:lnTo>
                <a:lnTo>
                  <a:pt x="89" y="168"/>
                </a:lnTo>
                <a:lnTo>
                  <a:pt x="96" y="169"/>
                </a:lnTo>
                <a:lnTo>
                  <a:pt x="96" y="169"/>
                </a:lnTo>
                <a:lnTo>
                  <a:pt x="96" y="166"/>
                </a:lnTo>
                <a:lnTo>
                  <a:pt x="96" y="166"/>
                </a:lnTo>
                <a:lnTo>
                  <a:pt x="88" y="165"/>
                </a:lnTo>
                <a:lnTo>
                  <a:pt x="79" y="166"/>
                </a:lnTo>
                <a:lnTo>
                  <a:pt x="79" y="166"/>
                </a:lnTo>
                <a:close/>
                <a:moveTo>
                  <a:pt x="51" y="172"/>
                </a:moveTo>
                <a:lnTo>
                  <a:pt x="51" y="172"/>
                </a:lnTo>
                <a:lnTo>
                  <a:pt x="49" y="174"/>
                </a:lnTo>
                <a:lnTo>
                  <a:pt x="49" y="174"/>
                </a:lnTo>
                <a:lnTo>
                  <a:pt x="48" y="176"/>
                </a:lnTo>
                <a:lnTo>
                  <a:pt x="48" y="179"/>
                </a:lnTo>
                <a:lnTo>
                  <a:pt x="48" y="179"/>
                </a:lnTo>
                <a:lnTo>
                  <a:pt x="48" y="182"/>
                </a:lnTo>
                <a:lnTo>
                  <a:pt x="48" y="182"/>
                </a:lnTo>
                <a:lnTo>
                  <a:pt x="48" y="184"/>
                </a:lnTo>
                <a:lnTo>
                  <a:pt x="48" y="184"/>
                </a:lnTo>
                <a:lnTo>
                  <a:pt x="52" y="179"/>
                </a:lnTo>
                <a:lnTo>
                  <a:pt x="52" y="179"/>
                </a:lnTo>
                <a:lnTo>
                  <a:pt x="52" y="179"/>
                </a:lnTo>
                <a:lnTo>
                  <a:pt x="52" y="179"/>
                </a:lnTo>
                <a:lnTo>
                  <a:pt x="54" y="175"/>
                </a:lnTo>
                <a:lnTo>
                  <a:pt x="54" y="175"/>
                </a:lnTo>
                <a:lnTo>
                  <a:pt x="52" y="175"/>
                </a:lnTo>
                <a:lnTo>
                  <a:pt x="51" y="172"/>
                </a:lnTo>
                <a:lnTo>
                  <a:pt x="51" y="172"/>
                </a:lnTo>
                <a:close/>
                <a:moveTo>
                  <a:pt x="8" y="97"/>
                </a:moveTo>
                <a:lnTo>
                  <a:pt x="8" y="97"/>
                </a:lnTo>
                <a:lnTo>
                  <a:pt x="10" y="95"/>
                </a:lnTo>
                <a:lnTo>
                  <a:pt x="10" y="95"/>
                </a:lnTo>
                <a:lnTo>
                  <a:pt x="11" y="81"/>
                </a:lnTo>
                <a:lnTo>
                  <a:pt x="11" y="81"/>
                </a:lnTo>
                <a:lnTo>
                  <a:pt x="14" y="70"/>
                </a:lnTo>
                <a:lnTo>
                  <a:pt x="14" y="70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1" y="76"/>
                </a:lnTo>
                <a:lnTo>
                  <a:pt x="11" y="76"/>
                </a:lnTo>
                <a:lnTo>
                  <a:pt x="10" y="87"/>
                </a:lnTo>
                <a:lnTo>
                  <a:pt x="8" y="97"/>
                </a:lnTo>
                <a:lnTo>
                  <a:pt x="8" y="97"/>
                </a:lnTo>
                <a:close/>
                <a:moveTo>
                  <a:pt x="92" y="178"/>
                </a:moveTo>
                <a:lnTo>
                  <a:pt x="92" y="178"/>
                </a:lnTo>
                <a:lnTo>
                  <a:pt x="91" y="178"/>
                </a:lnTo>
                <a:lnTo>
                  <a:pt x="89" y="178"/>
                </a:lnTo>
                <a:lnTo>
                  <a:pt x="85" y="179"/>
                </a:lnTo>
                <a:lnTo>
                  <a:pt x="85" y="179"/>
                </a:lnTo>
                <a:lnTo>
                  <a:pt x="86" y="186"/>
                </a:lnTo>
                <a:lnTo>
                  <a:pt x="86" y="186"/>
                </a:lnTo>
                <a:lnTo>
                  <a:pt x="91" y="184"/>
                </a:lnTo>
                <a:lnTo>
                  <a:pt x="92" y="178"/>
                </a:lnTo>
                <a:lnTo>
                  <a:pt x="92" y="178"/>
                </a:lnTo>
                <a:close/>
                <a:moveTo>
                  <a:pt x="236" y="137"/>
                </a:moveTo>
                <a:lnTo>
                  <a:pt x="236" y="137"/>
                </a:lnTo>
                <a:lnTo>
                  <a:pt x="238" y="138"/>
                </a:lnTo>
                <a:lnTo>
                  <a:pt x="238" y="141"/>
                </a:lnTo>
                <a:lnTo>
                  <a:pt x="238" y="141"/>
                </a:lnTo>
                <a:lnTo>
                  <a:pt x="238" y="142"/>
                </a:lnTo>
                <a:lnTo>
                  <a:pt x="238" y="142"/>
                </a:lnTo>
                <a:lnTo>
                  <a:pt x="243" y="149"/>
                </a:lnTo>
                <a:lnTo>
                  <a:pt x="243" y="149"/>
                </a:lnTo>
                <a:lnTo>
                  <a:pt x="243" y="151"/>
                </a:lnTo>
                <a:lnTo>
                  <a:pt x="243" y="151"/>
                </a:lnTo>
                <a:lnTo>
                  <a:pt x="243" y="147"/>
                </a:lnTo>
                <a:lnTo>
                  <a:pt x="240" y="141"/>
                </a:lnTo>
                <a:lnTo>
                  <a:pt x="237" y="134"/>
                </a:lnTo>
                <a:lnTo>
                  <a:pt x="234" y="131"/>
                </a:lnTo>
                <a:lnTo>
                  <a:pt x="234" y="131"/>
                </a:lnTo>
                <a:lnTo>
                  <a:pt x="236" y="137"/>
                </a:lnTo>
                <a:lnTo>
                  <a:pt x="236" y="137"/>
                </a:lnTo>
                <a:close/>
                <a:moveTo>
                  <a:pt x="221" y="327"/>
                </a:moveTo>
                <a:lnTo>
                  <a:pt x="221" y="327"/>
                </a:lnTo>
                <a:lnTo>
                  <a:pt x="231" y="317"/>
                </a:lnTo>
                <a:lnTo>
                  <a:pt x="231" y="317"/>
                </a:lnTo>
                <a:lnTo>
                  <a:pt x="230" y="317"/>
                </a:lnTo>
                <a:lnTo>
                  <a:pt x="228" y="317"/>
                </a:lnTo>
                <a:lnTo>
                  <a:pt x="228" y="317"/>
                </a:lnTo>
                <a:lnTo>
                  <a:pt x="224" y="320"/>
                </a:lnTo>
                <a:lnTo>
                  <a:pt x="220" y="324"/>
                </a:lnTo>
                <a:lnTo>
                  <a:pt x="220" y="324"/>
                </a:lnTo>
                <a:lnTo>
                  <a:pt x="220" y="326"/>
                </a:lnTo>
                <a:lnTo>
                  <a:pt x="220" y="326"/>
                </a:lnTo>
                <a:lnTo>
                  <a:pt x="221" y="327"/>
                </a:lnTo>
                <a:lnTo>
                  <a:pt x="221" y="327"/>
                </a:lnTo>
                <a:close/>
                <a:moveTo>
                  <a:pt x="349" y="269"/>
                </a:moveTo>
                <a:lnTo>
                  <a:pt x="349" y="269"/>
                </a:lnTo>
                <a:lnTo>
                  <a:pt x="351" y="256"/>
                </a:lnTo>
                <a:lnTo>
                  <a:pt x="351" y="247"/>
                </a:lnTo>
                <a:lnTo>
                  <a:pt x="351" y="247"/>
                </a:lnTo>
                <a:lnTo>
                  <a:pt x="348" y="266"/>
                </a:lnTo>
                <a:lnTo>
                  <a:pt x="348" y="266"/>
                </a:lnTo>
                <a:lnTo>
                  <a:pt x="349" y="269"/>
                </a:lnTo>
                <a:lnTo>
                  <a:pt x="349" y="269"/>
                </a:lnTo>
                <a:close/>
                <a:moveTo>
                  <a:pt x="49" y="211"/>
                </a:moveTo>
                <a:lnTo>
                  <a:pt x="49" y="211"/>
                </a:lnTo>
                <a:lnTo>
                  <a:pt x="48" y="209"/>
                </a:lnTo>
                <a:lnTo>
                  <a:pt x="48" y="209"/>
                </a:lnTo>
                <a:lnTo>
                  <a:pt x="48" y="211"/>
                </a:lnTo>
                <a:lnTo>
                  <a:pt x="48" y="211"/>
                </a:lnTo>
                <a:lnTo>
                  <a:pt x="37" y="223"/>
                </a:lnTo>
                <a:lnTo>
                  <a:pt x="37" y="223"/>
                </a:lnTo>
                <a:lnTo>
                  <a:pt x="37" y="225"/>
                </a:lnTo>
                <a:lnTo>
                  <a:pt x="37" y="228"/>
                </a:lnTo>
                <a:lnTo>
                  <a:pt x="37" y="228"/>
                </a:lnTo>
                <a:lnTo>
                  <a:pt x="42" y="218"/>
                </a:lnTo>
                <a:lnTo>
                  <a:pt x="49" y="211"/>
                </a:lnTo>
                <a:lnTo>
                  <a:pt x="49" y="211"/>
                </a:lnTo>
                <a:close/>
                <a:moveTo>
                  <a:pt x="21" y="282"/>
                </a:moveTo>
                <a:lnTo>
                  <a:pt x="21" y="282"/>
                </a:lnTo>
                <a:lnTo>
                  <a:pt x="25" y="294"/>
                </a:lnTo>
                <a:lnTo>
                  <a:pt x="30" y="306"/>
                </a:lnTo>
                <a:lnTo>
                  <a:pt x="30" y="306"/>
                </a:lnTo>
                <a:lnTo>
                  <a:pt x="25" y="289"/>
                </a:lnTo>
                <a:lnTo>
                  <a:pt x="25" y="289"/>
                </a:lnTo>
                <a:lnTo>
                  <a:pt x="24" y="289"/>
                </a:lnTo>
                <a:lnTo>
                  <a:pt x="24" y="289"/>
                </a:lnTo>
                <a:lnTo>
                  <a:pt x="24" y="287"/>
                </a:lnTo>
                <a:lnTo>
                  <a:pt x="24" y="287"/>
                </a:lnTo>
                <a:lnTo>
                  <a:pt x="22" y="284"/>
                </a:lnTo>
                <a:lnTo>
                  <a:pt x="21" y="282"/>
                </a:lnTo>
                <a:lnTo>
                  <a:pt x="21" y="282"/>
                </a:lnTo>
                <a:close/>
                <a:moveTo>
                  <a:pt x="201" y="23"/>
                </a:moveTo>
                <a:lnTo>
                  <a:pt x="201" y="23"/>
                </a:lnTo>
                <a:lnTo>
                  <a:pt x="201" y="23"/>
                </a:lnTo>
                <a:lnTo>
                  <a:pt x="201" y="23"/>
                </a:lnTo>
                <a:lnTo>
                  <a:pt x="210" y="23"/>
                </a:lnTo>
                <a:lnTo>
                  <a:pt x="210" y="23"/>
                </a:lnTo>
                <a:lnTo>
                  <a:pt x="210" y="23"/>
                </a:lnTo>
                <a:lnTo>
                  <a:pt x="210" y="23"/>
                </a:lnTo>
                <a:lnTo>
                  <a:pt x="211" y="20"/>
                </a:lnTo>
                <a:lnTo>
                  <a:pt x="211" y="20"/>
                </a:lnTo>
                <a:lnTo>
                  <a:pt x="206" y="19"/>
                </a:lnTo>
                <a:lnTo>
                  <a:pt x="206" y="19"/>
                </a:lnTo>
                <a:lnTo>
                  <a:pt x="206" y="19"/>
                </a:lnTo>
                <a:lnTo>
                  <a:pt x="206" y="19"/>
                </a:lnTo>
                <a:lnTo>
                  <a:pt x="201" y="23"/>
                </a:lnTo>
                <a:lnTo>
                  <a:pt x="201" y="23"/>
                </a:lnTo>
                <a:close/>
                <a:moveTo>
                  <a:pt x="149" y="299"/>
                </a:moveTo>
                <a:lnTo>
                  <a:pt x="149" y="299"/>
                </a:lnTo>
                <a:lnTo>
                  <a:pt x="152" y="282"/>
                </a:lnTo>
                <a:lnTo>
                  <a:pt x="150" y="266"/>
                </a:lnTo>
                <a:lnTo>
                  <a:pt x="150" y="266"/>
                </a:lnTo>
                <a:lnTo>
                  <a:pt x="150" y="282"/>
                </a:lnTo>
                <a:lnTo>
                  <a:pt x="149" y="299"/>
                </a:lnTo>
                <a:lnTo>
                  <a:pt x="149" y="299"/>
                </a:lnTo>
                <a:close/>
                <a:moveTo>
                  <a:pt x="111" y="203"/>
                </a:moveTo>
                <a:lnTo>
                  <a:pt x="111" y="203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196"/>
                </a:lnTo>
                <a:lnTo>
                  <a:pt x="113" y="196"/>
                </a:lnTo>
                <a:lnTo>
                  <a:pt x="105" y="202"/>
                </a:lnTo>
                <a:lnTo>
                  <a:pt x="105" y="202"/>
                </a:lnTo>
                <a:lnTo>
                  <a:pt x="111" y="203"/>
                </a:lnTo>
                <a:lnTo>
                  <a:pt x="111" y="203"/>
                </a:lnTo>
                <a:close/>
                <a:moveTo>
                  <a:pt x="285" y="343"/>
                </a:moveTo>
                <a:lnTo>
                  <a:pt x="285" y="343"/>
                </a:lnTo>
                <a:lnTo>
                  <a:pt x="285" y="343"/>
                </a:lnTo>
                <a:lnTo>
                  <a:pt x="285" y="343"/>
                </a:lnTo>
                <a:lnTo>
                  <a:pt x="284" y="343"/>
                </a:lnTo>
                <a:lnTo>
                  <a:pt x="284" y="343"/>
                </a:lnTo>
                <a:lnTo>
                  <a:pt x="277" y="344"/>
                </a:lnTo>
                <a:lnTo>
                  <a:pt x="277" y="344"/>
                </a:lnTo>
                <a:lnTo>
                  <a:pt x="271" y="344"/>
                </a:lnTo>
                <a:lnTo>
                  <a:pt x="271" y="344"/>
                </a:lnTo>
                <a:lnTo>
                  <a:pt x="268" y="343"/>
                </a:lnTo>
                <a:lnTo>
                  <a:pt x="268" y="343"/>
                </a:lnTo>
                <a:lnTo>
                  <a:pt x="264" y="343"/>
                </a:lnTo>
                <a:lnTo>
                  <a:pt x="264" y="343"/>
                </a:lnTo>
                <a:lnTo>
                  <a:pt x="260" y="344"/>
                </a:lnTo>
                <a:lnTo>
                  <a:pt x="260" y="344"/>
                </a:lnTo>
                <a:lnTo>
                  <a:pt x="267" y="344"/>
                </a:lnTo>
                <a:lnTo>
                  <a:pt x="267" y="344"/>
                </a:lnTo>
                <a:lnTo>
                  <a:pt x="281" y="344"/>
                </a:lnTo>
                <a:lnTo>
                  <a:pt x="281" y="344"/>
                </a:lnTo>
                <a:lnTo>
                  <a:pt x="284" y="344"/>
                </a:lnTo>
                <a:lnTo>
                  <a:pt x="284" y="344"/>
                </a:lnTo>
                <a:lnTo>
                  <a:pt x="285" y="343"/>
                </a:lnTo>
                <a:lnTo>
                  <a:pt x="285" y="343"/>
                </a:lnTo>
                <a:close/>
                <a:moveTo>
                  <a:pt x="238" y="147"/>
                </a:moveTo>
                <a:lnTo>
                  <a:pt x="238" y="147"/>
                </a:lnTo>
                <a:lnTo>
                  <a:pt x="237" y="147"/>
                </a:lnTo>
                <a:lnTo>
                  <a:pt x="237" y="147"/>
                </a:lnTo>
                <a:lnTo>
                  <a:pt x="238" y="148"/>
                </a:lnTo>
                <a:lnTo>
                  <a:pt x="238" y="148"/>
                </a:lnTo>
                <a:lnTo>
                  <a:pt x="240" y="161"/>
                </a:lnTo>
                <a:lnTo>
                  <a:pt x="240" y="161"/>
                </a:lnTo>
                <a:lnTo>
                  <a:pt x="241" y="164"/>
                </a:lnTo>
                <a:lnTo>
                  <a:pt x="241" y="164"/>
                </a:lnTo>
                <a:lnTo>
                  <a:pt x="243" y="166"/>
                </a:lnTo>
                <a:lnTo>
                  <a:pt x="243" y="166"/>
                </a:lnTo>
                <a:lnTo>
                  <a:pt x="243" y="162"/>
                </a:lnTo>
                <a:lnTo>
                  <a:pt x="243" y="162"/>
                </a:lnTo>
                <a:lnTo>
                  <a:pt x="243" y="158"/>
                </a:lnTo>
                <a:lnTo>
                  <a:pt x="241" y="155"/>
                </a:lnTo>
                <a:lnTo>
                  <a:pt x="241" y="155"/>
                </a:lnTo>
                <a:lnTo>
                  <a:pt x="238" y="147"/>
                </a:lnTo>
                <a:lnTo>
                  <a:pt x="238" y="147"/>
                </a:lnTo>
                <a:close/>
                <a:moveTo>
                  <a:pt x="57" y="331"/>
                </a:moveTo>
                <a:lnTo>
                  <a:pt x="57" y="331"/>
                </a:lnTo>
                <a:lnTo>
                  <a:pt x="62" y="333"/>
                </a:lnTo>
                <a:lnTo>
                  <a:pt x="62" y="333"/>
                </a:lnTo>
                <a:lnTo>
                  <a:pt x="64" y="326"/>
                </a:lnTo>
                <a:lnTo>
                  <a:pt x="64" y="326"/>
                </a:lnTo>
                <a:lnTo>
                  <a:pt x="61" y="324"/>
                </a:lnTo>
                <a:lnTo>
                  <a:pt x="61" y="324"/>
                </a:lnTo>
                <a:lnTo>
                  <a:pt x="57" y="331"/>
                </a:lnTo>
                <a:lnTo>
                  <a:pt x="57" y="331"/>
                </a:lnTo>
                <a:close/>
                <a:moveTo>
                  <a:pt x="228" y="348"/>
                </a:moveTo>
                <a:lnTo>
                  <a:pt x="228" y="348"/>
                </a:lnTo>
                <a:lnTo>
                  <a:pt x="228" y="348"/>
                </a:lnTo>
                <a:lnTo>
                  <a:pt x="228" y="348"/>
                </a:lnTo>
                <a:lnTo>
                  <a:pt x="228" y="348"/>
                </a:lnTo>
                <a:lnTo>
                  <a:pt x="228" y="348"/>
                </a:lnTo>
                <a:lnTo>
                  <a:pt x="227" y="347"/>
                </a:lnTo>
                <a:lnTo>
                  <a:pt x="226" y="347"/>
                </a:lnTo>
                <a:lnTo>
                  <a:pt x="226" y="347"/>
                </a:lnTo>
                <a:lnTo>
                  <a:pt x="214" y="347"/>
                </a:lnTo>
                <a:lnTo>
                  <a:pt x="214" y="347"/>
                </a:lnTo>
                <a:lnTo>
                  <a:pt x="213" y="348"/>
                </a:lnTo>
                <a:lnTo>
                  <a:pt x="211" y="350"/>
                </a:lnTo>
                <a:lnTo>
                  <a:pt x="211" y="350"/>
                </a:lnTo>
                <a:lnTo>
                  <a:pt x="228" y="348"/>
                </a:lnTo>
                <a:lnTo>
                  <a:pt x="228" y="348"/>
                </a:lnTo>
                <a:close/>
                <a:moveTo>
                  <a:pt x="47" y="105"/>
                </a:moveTo>
                <a:lnTo>
                  <a:pt x="47" y="105"/>
                </a:lnTo>
                <a:lnTo>
                  <a:pt x="47" y="104"/>
                </a:lnTo>
                <a:lnTo>
                  <a:pt x="48" y="103"/>
                </a:lnTo>
                <a:lnTo>
                  <a:pt x="48" y="103"/>
                </a:lnTo>
                <a:lnTo>
                  <a:pt x="51" y="103"/>
                </a:lnTo>
                <a:lnTo>
                  <a:pt x="51" y="103"/>
                </a:lnTo>
                <a:lnTo>
                  <a:pt x="52" y="101"/>
                </a:lnTo>
                <a:lnTo>
                  <a:pt x="52" y="101"/>
                </a:lnTo>
                <a:lnTo>
                  <a:pt x="52" y="100"/>
                </a:lnTo>
                <a:lnTo>
                  <a:pt x="52" y="100"/>
                </a:lnTo>
                <a:lnTo>
                  <a:pt x="49" y="100"/>
                </a:lnTo>
                <a:lnTo>
                  <a:pt x="49" y="100"/>
                </a:lnTo>
                <a:lnTo>
                  <a:pt x="48" y="100"/>
                </a:lnTo>
                <a:lnTo>
                  <a:pt x="48" y="100"/>
                </a:lnTo>
                <a:lnTo>
                  <a:pt x="41" y="105"/>
                </a:lnTo>
                <a:lnTo>
                  <a:pt x="41" y="105"/>
                </a:lnTo>
                <a:lnTo>
                  <a:pt x="41" y="105"/>
                </a:lnTo>
                <a:lnTo>
                  <a:pt x="41" y="105"/>
                </a:lnTo>
                <a:lnTo>
                  <a:pt x="47" y="105"/>
                </a:lnTo>
                <a:lnTo>
                  <a:pt x="47" y="105"/>
                </a:lnTo>
                <a:close/>
                <a:moveTo>
                  <a:pt x="240" y="334"/>
                </a:moveTo>
                <a:lnTo>
                  <a:pt x="240" y="334"/>
                </a:lnTo>
                <a:lnTo>
                  <a:pt x="238" y="333"/>
                </a:lnTo>
                <a:lnTo>
                  <a:pt x="237" y="331"/>
                </a:lnTo>
                <a:lnTo>
                  <a:pt x="237" y="331"/>
                </a:lnTo>
                <a:lnTo>
                  <a:pt x="237" y="326"/>
                </a:lnTo>
                <a:lnTo>
                  <a:pt x="237" y="326"/>
                </a:lnTo>
                <a:lnTo>
                  <a:pt x="237" y="324"/>
                </a:lnTo>
                <a:lnTo>
                  <a:pt x="237" y="324"/>
                </a:lnTo>
                <a:lnTo>
                  <a:pt x="237" y="324"/>
                </a:lnTo>
                <a:lnTo>
                  <a:pt x="237" y="324"/>
                </a:lnTo>
                <a:lnTo>
                  <a:pt x="236" y="328"/>
                </a:lnTo>
                <a:lnTo>
                  <a:pt x="236" y="328"/>
                </a:lnTo>
                <a:lnTo>
                  <a:pt x="234" y="336"/>
                </a:lnTo>
                <a:lnTo>
                  <a:pt x="234" y="336"/>
                </a:lnTo>
                <a:lnTo>
                  <a:pt x="234" y="336"/>
                </a:lnTo>
                <a:lnTo>
                  <a:pt x="234" y="336"/>
                </a:lnTo>
                <a:lnTo>
                  <a:pt x="238" y="336"/>
                </a:lnTo>
                <a:lnTo>
                  <a:pt x="238" y="336"/>
                </a:lnTo>
                <a:lnTo>
                  <a:pt x="238" y="336"/>
                </a:lnTo>
                <a:lnTo>
                  <a:pt x="238" y="336"/>
                </a:lnTo>
                <a:lnTo>
                  <a:pt x="240" y="334"/>
                </a:lnTo>
                <a:lnTo>
                  <a:pt x="240" y="334"/>
                </a:lnTo>
                <a:lnTo>
                  <a:pt x="240" y="334"/>
                </a:lnTo>
                <a:close/>
                <a:moveTo>
                  <a:pt x="51" y="301"/>
                </a:moveTo>
                <a:lnTo>
                  <a:pt x="51" y="301"/>
                </a:lnTo>
                <a:lnTo>
                  <a:pt x="51" y="301"/>
                </a:lnTo>
                <a:lnTo>
                  <a:pt x="51" y="301"/>
                </a:lnTo>
                <a:lnTo>
                  <a:pt x="52" y="301"/>
                </a:lnTo>
                <a:lnTo>
                  <a:pt x="54" y="301"/>
                </a:lnTo>
                <a:lnTo>
                  <a:pt x="54" y="301"/>
                </a:lnTo>
                <a:lnTo>
                  <a:pt x="55" y="301"/>
                </a:lnTo>
                <a:lnTo>
                  <a:pt x="55" y="301"/>
                </a:lnTo>
                <a:lnTo>
                  <a:pt x="58" y="301"/>
                </a:lnTo>
                <a:lnTo>
                  <a:pt x="58" y="301"/>
                </a:lnTo>
                <a:lnTo>
                  <a:pt x="61" y="301"/>
                </a:lnTo>
                <a:lnTo>
                  <a:pt x="61" y="301"/>
                </a:lnTo>
                <a:lnTo>
                  <a:pt x="61" y="301"/>
                </a:lnTo>
                <a:lnTo>
                  <a:pt x="61" y="301"/>
                </a:lnTo>
                <a:lnTo>
                  <a:pt x="55" y="300"/>
                </a:lnTo>
                <a:lnTo>
                  <a:pt x="55" y="300"/>
                </a:lnTo>
                <a:lnTo>
                  <a:pt x="52" y="299"/>
                </a:lnTo>
                <a:lnTo>
                  <a:pt x="52" y="299"/>
                </a:lnTo>
                <a:lnTo>
                  <a:pt x="51" y="297"/>
                </a:lnTo>
                <a:lnTo>
                  <a:pt x="49" y="296"/>
                </a:lnTo>
                <a:lnTo>
                  <a:pt x="49" y="296"/>
                </a:lnTo>
                <a:lnTo>
                  <a:pt x="49" y="300"/>
                </a:lnTo>
                <a:lnTo>
                  <a:pt x="49" y="300"/>
                </a:lnTo>
                <a:lnTo>
                  <a:pt x="49" y="301"/>
                </a:lnTo>
                <a:lnTo>
                  <a:pt x="51" y="301"/>
                </a:lnTo>
                <a:lnTo>
                  <a:pt x="51" y="301"/>
                </a:lnTo>
                <a:close/>
                <a:moveTo>
                  <a:pt x="10" y="168"/>
                </a:moveTo>
                <a:lnTo>
                  <a:pt x="10" y="168"/>
                </a:lnTo>
                <a:lnTo>
                  <a:pt x="11" y="165"/>
                </a:lnTo>
                <a:lnTo>
                  <a:pt x="11" y="165"/>
                </a:lnTo>
                <a:lnTo>
                  <a:pt x="11" y="157"/>
                </a:lnTo>
                <a:lnTo>
                  <a:pt x="11" y="157"/>
                </a:lnTo>
                <a:lnTo>
                  <a:pt x="10" y="155"/>
                </a:lnTo>
                <a:lnTo>
                  <a:pt x="10" y="155"/>
                </a:lnTo>
                <a:lnTo>
                  <a:pt x="10" y="154"/>
                </a:lnTo>
                <a:lnTo>
                  <a:pt x="10" y="154"/>
                </a:lnTo>
                <a:lnTo>
                  <a:pt x="11" y="149"/>
                </a:lnTo>
                <a:lnTo>
                  <a:pt x="11" y="149"/>
                </a:lnTo>
                <a:lnTo>
                  <a:pt x="11" y="142"/>
                </a:lnTo>
                <a:lnTo>
                  <a:pt x="11" y="142"/>
                </a:lnTo>
                <a:lnTo>
                  <a:pt x="11" y="141"/>
                </a:lnTo>
                <a:lnTo>
                  <a:pt x="10" y="141"/>
                </a:lnTo>
                <a:lnTo>
                  <a:pt x="10" y="141"/>
                </a:lnTo>
                <a:lnTo>
                  <a:pt x="10" y="168"/>
                </a:lnTo>
                <a:lnTo>
                  <a:pt x="10" y="168"/>
                </a:lnTo>
                <a:close/>
                <a:moveTo>
                  <a:pt x="152" y="17"/>
                </a:moveTo>
                <a:lnTo>
                  <a:pt x="152" y="17"/>
                </a:lnTo>
                <a:lnTo>
                  <a:pt x="152" y="17"/>
                </a:lnTo>
                <a:lnTo>
                  <a:pt x="152" y="17"/>
                </a:lnTo>
                <a:lnTo>
                  <a:pt x="145" y="17"/>
                </a:lnTo>
                <a:lnTo>
                  <a:pt x="145" y="17"/>
                </a:lnTo>
                <a:lnTo>
                  <a:pt x="142" y="24"/>
                </a:lnTo>
                <a:lnTo>
                  <a:pt x="142" y="24"/>
                </a:lnTo>
                <a:lnTo>
                  <a:pt x="145" y="24"/>
                </a:lnTo>
                <a:lnTo>
                  <a:pt x="147" y="22"/>
                </a:lnTo>
                <a:lnTo>
                  <a:pt x="147" y="22"/>
                </a:lnTo>
                <a:lnTo>
                  <a:pt x="146" y="20"/>
                </a:lnTo>
                <a:lnTo>
                  <a:pt x="149" y="19"/>
                </a:lnTo>
                <a:lnTo>
                  <a:pt x="149" y="19"/>
                </a:lnTo>
                <a:lnTo>
                  <a:pt x="150" y="19"/>
                </a:lnTo>
                <a:lnTo>
                  <a:pt x="150" y="19"/>
                </a:lnTo>
                <a:lnTo>
                  <a:pt x="152" y="17"/>
                </a:lnTo>
                <a:lnTo>
                  <a:pt x="152" y="17"/>
                </a:lnTo>
                <a:close/>
                <a:moveTo>
                  <a:pt x="331" y="336"/>
                </a:moveTo>
                <a:lnTo>
                  <a:pt x="331" y="336"/>
                </a:lnTo>
                <a:lnTo>
                  <a:pt x="331" y="336"/>
                </a:lnTo>
                <a:lnTo>
                  <a:pt x="331" y="336"/>
                </a:lnTo>
                <a:lnTo>
                  <a:pt x="334" y="334"/>
                </a:lnTo>
                <a:lnTo>
                  <a:pt x="334" y="334"/>
                </a:lnTo>
                <a:lnTo>
                  <a:pt x="339" y="328"/>
                </a:lnTo>
                <a:lnTo>
                  <a:pt x="342" y="321"/>
                </a:lnTo>
                <a:lnTo>
                  <a:pt x="342" y="321"/>
                </a:lnTo>
                <a:lnTo>
                  <a:pt x="346" y="309"/>
                </a:lnTo>
                <a:lnTo>
                  <a:pt x="346" y="309"/>
                </a:lnTo>
                <a:lnTo>
                  <a:pt x="346" y="307"/>
                </a:lnTo>
                <a:lnTo>
                  <a:pt x="346" y="307"/>
                </a:lnTo>
                <a:lnTo>
                  <a:pt x="346" y="309"/>
                </a:lnTo>
                <a:lnTo>
                  <a:pt x="346" y="309"/>
                </a:lnTo>
                <a:lnTo>
                  <a:pt x="342" y="320"/>
                </a:lnTo>
                <a:lnTo>
                  <a:pt x="342" y="320"/>
                </a:lnTo>
                <a:lnTo>
                  <a:pt x="336" y="330"/>
                </a:lnTo>
                <a:lnTo>
                  <a:pt x="336" y="330"/>
                </a:lnTo>
                <a:lnTo>
                  <a:pt x="332" y="334"/>
                </a:lnTo>
                <a:lnTo>
                  <a:pt x="332" y="334"/>
                </a:lnTo>
                <a:lnTo>
                  <a:pt x="331" y="336"/>
                </a:lnTo>
                <a:lnTo>
                  <a:pt x="331" y="336"/>
                </a:lnTo>
                <a:close/>
                <a:moveTo>
                  <a:pt x="213" y="124"/>
                </a:moveTo>
                <a:lnTo>
                  <a:pt x="213" y="124"/>
                </a:lnTo>
                <a:lnTo>
                  <a:pt x="216" y="122"/>
                </a:lnTo>
                <a:lnTo>
                  <a:pt x="216" y="122"/>
                </a:lnTo>
                <a:lnTo>
                  <a:pt x="216" y="121"/>
                </a:lnTo>
                <a:lnTo>
                  <a:pt x="216" y="120"/>
                </a:lnTo>
                <a:lnTo>
                  <a:pt x="216" y="120"/>
                </a:lnTo>
                <a:lnTo>
                  <a:pt x="211" y="115"/>
                </a:lnTo>
                <a:lnTo>
                  <a:pt x="211" y="115"/>
                </a:lnTo>
                <a:lnTo>
                  <a:pt x="209" y="120"/>
                </a:lnTo>
                <a:lnTo>
                  <a:pt x="209" y="120"/>
                </a:lnTo>
                <a:lnTo>
                  <a:pt x="213" y="124"/>
                </a:lnTo>
                <a:lnTo>
                  <a:pt x="213" y="124"/>
                </a:lnTo>
                <a:close/>
                <a:moveTo>
                  <a:pt x="37" y="174"/>
                </a:moveTo>
                <a:lnTo>
                  <a:pt x="37" y="174"/>
                </a:lnTo>
                <a:lnTo>
                  <a:pt x="35" y="176"/>
                </a:lnTo>
                <a:lnTo>
                  <a:pt x="35" y="176"/>
                </a:lnTo>
                <a:lnTo>
                  <a:pt x="35" y="181"/>
                </a:lnTo>
                <a:lnTo>
                  <a:pt x="35" y="181"/>
                </a:lnTo>
                <a:lnTo>
                  <a:pt x="42" y="174"/>
                </a:lnTo>
                <a:lnTo>
                  <a:pt x="42" y="174"/>
                </a:lnTo>
                <a:lnTo>
                  <a:pt x="37" y="174"/>
                </a:lnTo>
                <a:lnTo>
                  <a:pt x="37" y="174"/>
                </a:lnTo>
                <a:close/>
                <a:moveTo>
                  <a:pt x="217" y="165"/>
                </a:moveTo>
                <a:lnTo>
                  <a:pt x="217" y="165"/>
                </a:lnTo>
                <a:lnTo>
                  <a:pt x="217" y="165"/>
                </a:lnTo>
                <a:lnTo>
                  <a:pt x="217" y="165"/>
                </a:lnTo>
                <a:lnTo>
                  <a:pt x="217" y="155"/>
                </a:lnTo>
                <a:lnTo>
                  <a:pt x="217" y="155"/>
                </a:lnTo>
                <a:lnTo>
                  <a:pt x="217" y="154"/>
                </a:lnTo>
                <a:lnTo>
                  <a:pt x="217" y="154"/>
                </a:lnTo>
                <a:lnTo>
                  <a:pt x="216" y="152"/>
                </a:lnTo>
                <a:lnTo>
                  <a:pt x="216" y="152"/>
                </a:lnTo>
                <a:lnTo>
                  <a:pt x="214" y="154"/>
                </a:lnTo>
                <a:lnTo>
                  <a:pt x="214" y="154"/>
                </a:lnTo>
                <a:lnTo>
                  <a:pt x="214" y="159"/>
                </a:lnTo>
                <a:lnTo>
                  <a:pt x="217" y="165"/>
                </a:lnTo>
                <a:lnTo>
                  <a:pt x="217" y="165"/>
                </a:lnTo>
                <a:close/>
                <a:moveTo>
                  <a:pt x="193" y="23"/>
                </a:moveTo>
                <a:lnTo>
                  <a:pt x="193" y="23"/>
                </a:lnTo>
                <a:lnTo>
                  <a:pt x="196" y="23"/>
                </a:lnTo>
                <a:lnTo>
                  <a:pt x="199" y="22"/>
                </a:lnTo>
                <a:lnTo>
                  <a:pt x="199" y="22"/>
                </a:lnTo>
                <a:lnTo>
                  <a:pt x="200" y="20"/>
                </a:lnTo>
                <a:lnTo>
                  <a:pt x="200" y="20"/>
                </a:lnTo>
                <a:lnTo>
                  <a:pt x="201" y="19"/>
                </a:lnTo>
                <a:lnTo>
                  <a:pt x="201" y="19"/>
                </a:lnTo>
                <a:lnTo>
                  <a:pt x="196" y="17"/>
                </a:lnTo>
                <a:lnTo>
                  <a:pt x="196" y="17"/>
                </a:lnTo>
                <a:lnTo>
                  <a:pt x="196" y="19"/>
                </a:lnTo>
                <a:lnTo>
                  <a:pt x="196" y="19"/>
                </a:lnTo>
                <a:lnTo>
                  <a:pt x="193" y="23"/>
                </a:lnTo>
                <a:lnTo>
                  <a:pt x="193" y="23"/>
                </a:lnTo>
                <a:close/>
                <a:moveTo>
                  <a:pt x="237" y="208"/>
                </a:moveTo>
                <a:lnTo>
                  <a:pt x="237" y="208"/>
                </a:lnTo>
                <a:lnTo>
                  <a:pt x="241" y="205"/>
                </a:lnTo>
                <a:lnTo>
                  <a:pt x="241" y="205"/>
                </a:lnTo>
                <a:lnTo>
                  <a:pt x="240" y="199"/>
                </a:lnTo>
                <a:lnTo>
                  <a:pt x="240" y="199"/>
                </a:lnTo>
                <a:lnTo>
                  <a:pt x="237" y="202"/>
                </a:lnTo>
                <a:lnTo>
                  <a:pt x="237" y="202"/>
                </a:lnTo>
                <a:lnTo>
                  <a:pt x="237" y="203"/>
                </a:lnTo>
                <a:lnTo>
                  <a:pt x="237" y="203"/>
                </a:lnTo>
                <a:lnTo>
                  <a:pt x="237" y="208"/>
                </a:lnTo>
                <a:lnTo>
                  <a:pt x="237" y="208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47" y="168"/>
                </a:lnTo>
                <a:lnTo>
                  <a:pt x="47" y="168"/>
                </a:lnTo>
                <a:lnTo>
                  <a:pt x="49" y="168"/>
                </a:lnTo>
                <a:lnTo>
                  <a:pt x="49" y="168"/>
                </a:lnTo>
                <a:lnTo>
                  <a:pt x="51" y="168"/>
                </a:lnTo>
                <a:lnTo>
                  <a:pt x="51" y="168"/>
                </a:lnTo>
                <a:lnTo>
                  <a:pt x="54" y="168"/>
                </a:lnTo>
                <a:lnTo>
                  <a:pt x="54" y="168"/>
                </a:lnTo>
                <a:lnTo>
                  <a:pt x="61" y="168"/>
                </a:lnTo>
                <a:lnTo>
                  <a:pt x="61" y="168"/>
                </a:lnTo>
                <a:lnTo>
                  <a:pt x="59" y="166"/>
                </a:lnTo>
                <a:lnTo>
                  <a:pt x="59" y="166"/>
                </a:lnTo>
                <a:lnTo>
                  <a:pt x="52" y="165"/>
                </a:lnTo>
                <a:lnTo>
                  <a:pt x="52" y="165"/>
                </a:lnTo>
                <a:lnTo>
                  <a:pt x="51" y="165"/>
                </a:lnTo>
                <a:lnTo>
                  <a:pt x="51" y="165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86" y="344"/>
                </a:moveTo>
                <a:lnTo>
                  <a:pt x="86" y="344"/>
                </a:lnTo>
                <a:lnTo>
                  <a:pt x="75" y="341"/>
                </a:lnTo>
                <a:lnTo>
                  <a:pt x="75" y="341"/>
                </a:lnTo>
                <a:lnTo>
                  <a:pt x="75" y="343"/>
                </a:lnTo>
                <a:lnTo>
                  <a:pt x="75" y="343"/>
                </a:lnTo>
                <a:lnTo>
                  <a:pt x="74" y="344"/>
                </a:lnTo>
                <a:lnTo>
                  <a:pt x="74" y="346"/>
                </a:lnTo>
                <a:lnTo>
                  <a:pt x="74" y="346"/>
                </a:lnTo>
                <a:lnTo>
                  <a:pt x="72" y="346"/>
                </a:lnTo>
                <a:lnTo>
                  <a:pt x="72" y="346"/>
                </a:lnTo>
                <a:lnTo>
                  <a:pt x="71" y="346"/>
                </a:lnTo>
                <a:lnTo>
                  <a:pt x="71" y="346"/>
                </a:lnTo>
                <a:lnTo>
                  <a:pt x="75" y="347"/>
                </a:lnTo>
                <a:lnTo>
                  <a:pt x="75" y="347"/>
                </a:lnTo>
                <a:lnTo>
                  <a:pt x="75" y="346"/>
                </a:lnTo>
                <a:lnTo>
                  <a:pt x="75" y="346"/>
                </a:lnTo>
                <a:lnTo>
                  <a:pt x="75" y="344"/>
                </a:lnTo>
                <a:lnTo>
                  <a:pt x="76" y="344"/>
                </a:lnTo>
                <a:lnTo>
                  <a:pt x="76" y="344"/>
                </a:lnTo>
                <a:lnTo>
                  <a:pt x="78" y="344"/>
                </a:lnTo>
                <a:lnTo>
                  <a:pt x="78" y="344"/>
                </a:lnTo>
                <a:lnTo>
                  <a:pt x="86" y="344"/>
                </a:lnTo>
                <a:lnTo>
                  <a:pt x="86" y="344"/>
                </a:lnTo>
                <a:close/>
                <a:moveTo>
                  <a:pt x="136" y="301"/>
                </a:moveTo>
                <a:lnTo>
                  <a:pt x="136" y="301"/>
                </a:lnTo>
                <a:lnTo>
                  <a:pt x="138" y="290"/>
                </a:lnTo>
                <a:lnTo>
                  <a:pt x="138" y="290"/>
                </a:lnTo>
                <a:lnTo>
                  <a:pt x="138" y="290"/>
                </a:lnTo>
                <a:lnTo>
                  <a:pt x="138" y="290"/>
                </a:lnTo>
                <a:lnTo>
                  <a:pt x="132" y="300"/>
                </a:lnTo>
                <a:lnTo>
                  <a:pt x="132" y="300"/>
                </a:lnTo>
                <a:lnTo>
                  <a:pt x="136" y="301"/>
                </a:lnTo>
                <a:lnTo>
                  <a:pt x="136" y="301"/>
                </a:lnTo>
                <a:close/>
                <a:moveTo>
                  <a:pt x="329" y="53"/>
                </a:moveTo>
                <a:lnTo>
                  <a:pt x="329" y="53"/>
                </a:lnTo>
                <a:lnTo>
                  <a:pt x="325" y="56"/>
                </a:lnTo>
                <a:lnTo>
                  <a:pt x="325" y="56"/>
                </a:lnTo>
                <a:lnTo>
                  <a:pt x="328" y="60"/>
                </a:lnTo>
                <a:lnTo>
                  <a:pt x="328" y="60"/>
                </a:lnTo>
                <a:lnTo>
                  <a:pt x="332" y="56"/>
                </a:lnTo>
                <a:lnTo>
                  <a:pt x="332" y="56"/>
                </a:lnTo>
                <a:lnTo>
                  <a:pt x="329" y="53"/>
                </a:lnTo>
                <a:lnTo>
                  <a:pt x="329" y="53"/>
                </a:lnTo>
                <a:close/>
                <a:moveTo>
                  <a:pt x="7" y="185"/>
                </a:moveTo>
                <a:lnTo>
                  <a:pt x="7" y="185"/>
                </a:lnTo>
                <a:lnTo>
                  <a:pt x="7" y="211"/>
                </a:lnTo>
                <a:lnTo>
                  <a:pt x="7" y="211"/>
                </a:lnTo>
                <a:lnTo>
                  <a:pt x="8" y="202"/>
                </a:lnTo>
                <a:lnTo>
                  <a:pt x="8" y="202"/>
                </a:lnTo>
                <a:lnTo>
                  <a:pt x="8" y="198"/>
                </a:lnTo>
                <a:lnTo>
                  <a:pt x="8" y="198"/>
                </a:lnTo>
                <a:lnTo>
                  <a:pt x="8" y="191"/>
                </a:lnTo>
                <a:lnTo>
                  <a:pt x="8" y="191"/>
                </a:lnTo>
                <a:lnTo>
                  <a:pt x="7" y="185"/>
                </a:lnTo>
                <a:lnTo>
                  <a:pt x="7" y="185"/>
                </a:lnTo>
                <a:close/>
                <a:moveTo>
                  <a:pt x="318" y="31"/>
                </a:moveTo>
                <a:lnTo>
                  <a:pt x="318" y="31"/>
                </a:lnTo>
                <a:lnTo>
                  <a:pt x="324" y="39"/>
                </a:lnTo>
                <a:lnTo>
                  <a:pt x="324" y="39"/>
                </a:lnTo>
                <a:lnTo>
                  <a:pt x="327" y="37"/>
                </a:lnTo>
                <a:lnTo>
                  <a:pt x="327" y="37"/>
                </a:lnTo>
                <a:lnTo>
                  <a:pt x="322" y="34"/>
                </a:lnTo>
                <a:lnTo>
                  <a:pt x="318" y="31"/>
                </a:lnTo>
                <a:lnTo>
                  <a:pt x="318" y="31"/>
                </a:lnTo>
                <a:close/>
                <a:moveTo>
                  <a:pt x="59" y="185"/>
                </a:moveTo>
                <a:lnTo>
                  <a:pt x="59" y="185"/>
                </a:lnTo>
                <a:lnTo>
                  <a:pt x="64" y="175"/>
                </a:lnTo>
                <a:lnTo>
                  <a:pt x="64" y="175"/>
                </a:lnTo>
                <a:lnTo>
                  <a:pt x="62" y="175"/>
                </a:lnTo>
                <a:lnTo>
                  <a:pt x="62" y="175"/>
                </a:lnTo>
                <a:lnTo>
                  <a:pt x="59" y="178"/>
                </a:lnTo>
                <a:lnTo>
                  <a:pt x="59" y="178"/>
                </a:lnTo>
                <a:lnTo>
                  <a:pt x="58" y="179"/>
                </a:lnTo>
                <a:lnTo>
                  <a:pt x="58" y="179"/>
                </a:lnTo>
                <a:lnTo>
                  <a:pt x="59" y="184"/>
                </a:lnTo>
                <a:lnTo>
                  <a:pt x="59" y="184"/>
                </a:lnTo>
                <a:lnTo>
                  <a:pt x="59" y="185"/>
                </a:lnTo>
                <a:lnTo>
                  <a:pt x="59" y="185"/>
                </a:lnTo>
                <a:close/>
                <a:moveTo>
                  <a:pt x="351" y="206"/>
                </a:moveTo>
                <a:lnTo>
                  <a:pt x="351" y="206"/>
                </a:lnTo>
                <a:lnTo>
                  <a:pt x="354" y="179"/>
                </a:lnTo>
                <a:lnTo>
                  <a:pt x="354" y="179"/>
                </a:lnTo>
                <a:lnTo>
                  <a:pt x="352" y="182"/>
                </a:lnTo>
                <a:lnTo>
                  <a:pt x="352" y="182"/>
                </a:lnTo>
                <a:lnTo>
                  <a:pt x="351" y="205"/>
                </a:lnTo>
                <a:lnTo>
                  <a:pt x="351" y="205"/>
                </a:lnTo>
                <a:lnTo>
                  <a:pt x="351" y="206"/>
                </a:lnTo>
                <a:lnTo>
                  <a:pt x="351" y="206"/>
                </a:lnTo>
                <a:close/>
                <a:moveTo>
                  <a:pt x="30" y="199"/>
                </a:moveTo>
                <a:lnTo>
                  <a:pt x="30" y="199"/>
                </a:lnTo>
                <a:lnTo>
                  <a:pt x="30" y="199"/>
                </a:lnTo>
                <a:lnTo>
                  <a:pt x="30" y="199"/>
                </a:lnTo>
                <a:lnTo>
                  <a:pt x="30" y="198"/>
                </a:lnTo>
                <a:lnTo>
                  <a:pt x="30" y="198"/>
                </a:lnTo>
                <a:lnTo>
                  <a:pt x="32" y="195"/>
                </a:lnTo>
                <a:lnTo>
                  <a:pt x="32" y="195"/>
                </a:lnTo>
                <a:lnTo>
                  <a:pt x="34" y="192"/>
                </a:lnTo>
                <a:lnTo>
                  <a:pt x="32" y="188"/>
                </a:lnTo>
                <a:lnTo>
                  <a:pt x="32" y="188"/>
                </a:lnTo>
                <a:lnTo>
                  <a:pt x="30" y="191"/>
                </a:lnTo>
                <a:lnTo>
                  <a:pt x="30" y="191"/>
                </a:lnTo>
                <a:lnTo>
                  <a:pt x="30" y="192"/>
                </a:lnTo>
                <a:lnTo>
                  <a:pt x="30" y="192"/>
                </a:lnTo>
                <a:lnTo>
                  <a:pt x="30" y="199"/>
                </a:lnTo>
                <a:lnTo>
                  <a:pt x="30" y="199"/>
                </a:lnTo>
                <a:close/>
                <a:moveTo>
                  <a:pt x="122" y="24"/>
                </a:moveTo>
                <a:lnTo>
                  <a:pt x="122" y="24"/>
                </a:lnTo>
                <a:lnTo>
                  <a:pt x="125" y="24"/>
                </a:lnTo>
                <a:lnTo>
                  <a:pt x="126" y="23"/>
                </a:lnTo>
                <a:lnTo>
                  <a:pt x="126" y="23"/>
                </a:lnTo>
                <a:lnTo>
                  <a:pt x="130" y="19"/>
                </a:lnTo>
                <a:lnTo>
                  <a:pt x="130" y="19"/>
                </a:lnTo>
                <a:lnTo>
                  <a:pt x="130" y="19"/>
                </a:lnTo>
                <a:lnTo>
                  <a:pt x="130" y="19"/>
                </a:lnTo>
                <a:lnTo>
                  <a:pt x="126" y="19"/>
                </a:lnTo>
                <a:lnTo>
                  <a:pt x="126" y="19"/>
                </a:lnTo>
                <a:lnTo>
                  <a:pt x="125" y="19"/>
                </a:lnTo>
                <a:lnTo>
                  <a:pt x="125" y="19"/>
                </a:lnTo>
                <a:lnTo>
                  <a:pt x="122" y="24"/>
                </a:lnTo>
                <a:lnTo>
                  <a:pt x="122" y="24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2" y="184"/>
                </a:lnTo>
                <a:lnTo>
                  <a:pt x="82" y="184"/>
                </a:lnTo>
                <a:lnTo>
                  <a:pt x="78" y="192"/>
                </a:lnTo>
                <a:lnTo>
                  <a:pt x="78" y="192"/>
                </a:lnTo>
                <a:lnTo>
                  <a:pt x="79" y="192"/>
                </a:lnTo>
                <a:lnTo>
                  <a:pt x="79" y="192"/>
                </a:lnTo>
                <a:lnTo>
                  <a:pt x="81" y="192"/>
                </a:lnTo>
                <a:lnTo>
                  <a:pt x="81" y="192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9"/>
                </a:lnTo>
                <a:lnTo>
                  <a:pt x="84" y="184"/>
                </a:lnTo>
                <a:lnTo>
                  <a:pt x="84" y="184"/>
                </a:lnTo>
                <a:close/>
                <a:moveTo>
                  <a:pt x="253" y="289"/>
                </a:moveTo>
                <a:lnTo>
                  <a:pt x="253" y="289"/>
                </a:lnTo>
                <a:lnTo>
                  <a:pt x="253" y="289"/>
                </a:lnTo>
                <a:lnTo>
                  <a:pt x="253" y="289"/>
                </a:lnTo>
                <a:lnTo>
                  <a:pt x="253" y="270"/>
                </a:lnTo>
                <a:lnTo>
                  <a:pt x="253" y="270"/>
                </a:lnTo>
                <a:lnTo>
                  <a:pt x="253" y="253"/>
                </a:lnTo>
                <a:lnTo>
                  <a:pt x="253" y="253"/>
                </a:lnTo>
                <a:lnTo>
                  <a:pt x="251" y="272"/>
                </a:lnTo>
                <a:lnTo>
                  <a:pt x="251" y="272"/>
                </a:lnTo>
                <a:lnTo>
                  <a:pt x="251" y="272"/>
                </a:lnTo>
                <a:lnTo>
                  <a:pt x="251" y="272"/>
                </a:lnTo>
                <a:lnTo>
                  <a:pt x="253" y="276"/>
                </a:lnTo>
                <a:lnTo>
                  <a:pt x="253" y="276"/>
                </a:lnTo>
                <a:lnTo>
                  <a:pt x="253" y="289"/>
                </a:lnTo>
                <a:lnTo>
                  <a:pt x="253" y="289"/>
                </a:lnTo>
                <a:close/>
                <a:moveTo>
                  <a:pt x="119" y="24"/>
                </a:moveTo>
                <a:lnTo>
                  <a:pt x="119" y="24"/>
                </a:lnTo>
                <a:lnTo>
                  <a:pt x="122" y="19"/>
                </a:lnTo>
                <a:lnTo>
                  <a:pt x="122" y="19"/>
                </a:lnTo>
                <a:lnTo>
                  <a:pt x="119" y="19"/>
                </a:lnTo>
                <a:lnTo>
                  <a:pt x="118" y="20"/>
                </a:lnTo>
                <a:lnTo>
                  <a:pt x="118" y="20"/>
                </a:lnTo>
                <a:lnTo>
                  <a:pt x="115" y="24"/>
                </a:lnTo>
                <a:lnTo>
                  <a:pt x="115" y="24"/>
                </a:lnTo>
                <a:lnTo>
                  <a:pt x="113" y="24"/>
                </a:lnTo>
                <a:lnTo>
                  <a:pt x="113" y="24"/>
                </a:lnTo>
                <a:lnTo>
                  <a:pt x="119" y="24"/>
                </a:lnTo>
                <a:lnTo>
                  <a:pt x="119" y="24"/>
                </a:lnTo>
                <a:close/>
                <a:moveTo>
                  <a:pt x="129" y="301"/>
                </a:moveTo>
                <a:lnTo>
                  <a:pt x="129" y="301"/>
                </a:lnTo>
                <a:lnTo>
                  <a:pt x="126" y="307"/>
                </a:lnTo>
                <a:lnTo>
                  <a:pt x="126" y="307"/>
                </a:lnTo>
                <a:lnTo>
                  <a:pt x="126" y="307"/>
                </a:lnTo>
                <a:lnTo>
                  <a:pt x="126" y="307"/>
                </a:lnTo>
                <a:lnTo>
                  <a:pt x="128" y="311"/>
                </a:lnTo>
                <a:lnTo>
                  <a:pt x="128" y="311"/>
                </a:lnTo>
                <a:lnTo>
                  <a:pt x="130" y="307"/>
                </a:lnTo>
                <a:lnTo>
                  <a:pt x="130" y="307"/>
                </a:lnTo>
                <a:lnTo>
                  <a:pt x="130" y="306"/>
                </a:lnTo>
                <a:lnTo>
                  <a:pt x="130" y="306"/>
                </a:lnTo>
                <a:lnTo>
                  <a:pt x="130" y="303"/>
                </a:lnTo>
                <a:lnTo>
                  <a:pt x="130" y="303"/>
                </a:lnTo>
                <a:lnTo>
                  <a:pt x="130" y="303"/>
                </a:lnTo>
                <a:lnTo>
                  <a:pt x="130" y="303"/>
                </a:lnTo>
                <a:lnTo>
                  <a:pt x="129" y="301"/>
                </a:lnTo>
                <a:lnTo>
                  <a:pt x="129" y="301"/>
                </a:lnTo>
                <a:close/>
                <a:moveTo>
                  <a:pt x="118" y="181"/>
                </a:moveTo>
                <a:lnTo>
                  <a:pt x="118" y="181"/>
                </a:lnTo>
                <a:lnTo>
                  <a:pt x="116" y="185"/>
                </a:lnTo>
                <a:lnTo>
                  <a:pt x="116" y="185"/>
                </a:lnTo>
                <a:lnTo>
                  <a:pt x="116" y="188"/>
                </a:lnTo>
                <a:lnTo>
                  <a:pt x="116" y="188"/>
                </a:lnTo>
                <a:lnTo>
                  <a:pt x="118" y="188"/>
                </a:lnTo>
                <a:lnTo>
                  <a:pt x="118" y="188"/>
                </a:lnTo>
                <a:lnTo>
                  <a:pt x="118" y="188"/>
                </a:lnTo>
                <a:lnTo>
                  <a:pt x="122" y="185"/>
                </a:lnTo>
                <a:lnTo>
                  <a:pt x="122" y="185"/>
                </a:lnTo>
                <a:lnTo>
                  <a:pt x="118" y="181"/>
                </a:lnTo>
                <a:lnTo>
                  <a:pt x="118" y="181"/>
                </a:lnTo>
                <a:close/>
                <a:moveTo>
                  <a:pt x="66" y="215"/>
                </a:moveTo>
                <a:lnTo>
                  <a:pt x="66" y="215"/>
                </a:lnTo>
                <a:lnTo>
                  <a:pt x="69" y="213"/>
                </a:lnTo>
                <a:lnTo>
                  <a:pt x="69" y="213"/>
                </a:lnTo>
                <a:lnTo>
                  <a:pt x="72" y="212"/>
                </a:lnTo>
                <a:lnTo>
                  <a:pt x="72" y="212"/>
                </a:lnTo>
                <a:lnTo>
                  <a:pt x="75" y="211"/>
                </a:lnTo>
                <a:lnTo>
                  <a:pt x="75" y="211"/>
                </a:lnTo>
                <a:lnTo>
                  <a:pt x="79" y="211"/>
                </a:lnTo>
                <a:lnTo>
                  <a:pt x="79" y="211"/>
                </a:lnTo>
                <a:lnTo>
                  <a:pt x="82" y="209"/>
                </a:lnTo>
                <a:lnTo>
                  <a:pt x="82" y="209"/>
                </a:lnTo>
                <a:lnTo>
                  <a:pt x="84" y="209"/>
                </a:lnTo>
                <a:lnTo>
                  <a:pt x="86" y="209"/>
                </a:lnTo>
                <a:lnTo>
                  <a:pt x="86" y="209"/>
                </a:lnTo>
                <a:lnTo>
                  <a:pt x="82" y="208"/>
                </a:lnTo>
                <a:lnTo>
                  <a:pt x="76" y="209"/>
                </a:lnTo>
                <a:lnTo>
                  <a:pt x="71" y="212"/>
                </a:lnTo>
                <a:lnTo>
                  <a:pt x="66" y="215"/>
                </a:lnTo>
                <a:lnTo>
                  <a:pt x="66" y="215"/>
                </a:lnTo>
                <a:close/>
                <a:moveTo>
                  <a:pt x="231" y="321"/>
                </a:moveTo>
                <a:lnTo>
                  <a:pt x="231" y="321"/>
                </a:lnTo>
                <a:lnTo>
                  <a:pt x="231" y="321"/>
                </a:lnTo>
                <a:lnTo>
                  <a:pt x="231" y="321"/>
                </a:lnTo>
                <a:lnTo>
                  <a:pt x="230" y="324"/>
                </a:lnTo>
                <a:lnTo>
                  <a:pt x="230" y="324"/>
                </a:lnTo>
                <a:lnTo>
                  <a:pt x="224" y="331"/>
                </a:lnTo>
                <a:lnTo>
                  <a:pt x="224" y="331"/>
                </a:lnTo>
                <a:lnTo>
                  <a:pt x="224" y="333"/>
                </a:lnTo>
                <a:lnTo>
                  <a:pt x="224" y="333"/>
                </a:lnTo>
                <a:lnTo>
                  <a:pt x="224" y="333"/>
                </a:lnTo>
                <a:lnTo>
                  <a:pt x="231" y="326"/>
                </a:lnTo>
                <a:lnTo>
                  <a:pt x="231" y="326"/>
                </a:lnTo>
                <a:lnTo>
                  <a:pt x="233" y="324"/>
                </a:lnTo>
                <a:lnTo>
                  <a:pt x="233" y="324"/>
                </a:lnTo>
                <a:lnTo>
                  <a:pt x="231" y="321"/>
                </a:lnTo>
                <a:lnTo>
                  <a:pt x="231" y="321"/>
                </a:lnTo>
                <a:close/>
                <a:moveTo>
                  <a:pt x="184" y="19"/>
                </a:moveTo>
                <a:lnTo>
                  <a:pt x="184" y="19"/>
                </a:lnTo>
                <a:lnTo>
                  <a:pt x="179" y="19"/>
                </a:lnTo>
                <a:lnTo>
                  <a:pt x="179" y="19"/>
                </a:lnTo>
                <a:lnTo>
                  <a:pt x="177" y="19"/>
                </a:lnTo>
                <a:lnTo>
                  <a:pt x="177" y="19"/>
                </a:lnTo>
                <a:lnTo>
                  <a:pt x="176" y="23"/>
                </a:lnTo>
                <a:lnTo>
                  <a:pt x="176" y="23"/>
                </a:lnTo>
                <a:lnTo>
                  <a:pt x="180" y="23"/>
                </a:lnTo>
                <a:lnTo>
                  <a:pt x="180" y="23"/>
                </a:lnTo>
                <a:lnTo>
                  <a:pt x="182" y="23"/>
                </a:lnTo>
                <a:lnTo>
                  <a:pt x="182" y="23"/>
                </a:lnTo>
                <a:lnTo>
                  <a:pt x="184" y="19"/>
                </a:lnTo>
                <a:lnTo>
                  <a:pt x="184" y="19"/>
                </a:lnTo>
                <a:close/>
                <a:moveTo>
                  <a:pt x="32" y="50"/>
                </a:moveTo>
                <a:lnTo>
                  <a:pt x="32" y="50"/>
                </a:lnTo>
                <a:lnTo>
                  <a:pt x="31" y="50"/>
                </a:lnTo>
                <a:lnTo>
                  <a:pt x="31" y="50"/>
                </a:lnTo>
                <a:lnTo>
                  <a:pt x="28" y="54"/>
                </a:lnTo>
                <a:lnTo>
                  <a:pt x="28" y="54"/>
                </a:lnTo>
                <a:lnTo>
                  <a:pt x="28" y="56"/>
                </a:lnTo>
                <a:lnTo>
                  <a:pt x="28" y="56"/>
                </a:lnTo>
                <a:lnTo>
                  <a:pt x="30" y="60"/>
                </a:lnTo>
                <a:lnTo>
                  <a:pt x="30" y="60"/>
                </a:lnTo>
                <a:lnTo>
                  <a:pt x="32" y="57"/>
                </a:lnTo>
                <a:lnTo>
                  <a:pt x="32" y="57"/>
                </a:lnTo>
                <a:lnTo>
                  <a:pt x="32" y="56"/>
                </a:lnTo>
                <a:lnTo>
                  <a:pt x="32" y="56"/>
                </a:lnTo>
                <a:lnTo>
                  <a:pt x="32" y="50"/>
                </a:lnTo>
                <a:lnTo>
                  <a:pt x="32" y="50"/>
                </a:lnTo>
                <a:close/>
                <a:moveTo>
                  <a:pt x="44" y="19"/>
                </a:moveTo>
                <a:lnTo>
                  <a:pt x="44" y="19"/>
                </a:lnTo>
                <a:lnTo>
                  <a:pt x="45" y="20"/>
                </a:lnTo>
                <a:lnTo>
                  <a:pt x="45" y="22"/>
                </a:lnTo>
                <a:lnTo>
                  <a:pt x="45" y="22"/>
                </a:lnTo>
                <a:lnTo>
                  <a:pt x="52" y="17"/>
                </a:lnTo>
                <a:lnTo>
                  <a:pt x="52" y="17"/>
                </a:lnTo>
                <a:lnTo>
                  <a:pt x="54" y="14"/>
                </a:lnTo>
                <a:lnTo>
                  <a:pt x="54" y="14"/>
                </a:lnTo>
                <a:lnTo>
                  <a:pt x="48" y="16"/>
                </a:lnTo>
                <a:lnTo>
                  <a:pt x="44" y="19"/>
                </a:lnTo>
                <a:lnTo>
                  <a:pt x="44" y="19"/>
                </a:lnTo>
                <a:close/>
                <a:moveTo>
                  <a:pt x="260" y="327"/>
                </a:moveTo>
                <a:lnTo>
                  <a:pt x="260" y="327"/>
                </a:lnTo>
                <a:lnTo>
                  <a:pt x="258" y="327"/>
                </a:lnTo>
                <a:lnTo>
                  <a:pt x="258" y="327"/>
                </a:lnTo>
                <a:lnTo>
                  <a:pt x="253" y="326"/>
                </a:lnTo>
                <a:lnTo>
                  <a:pt x="253" y="326"/>
                </a:lnTo>
                <a:lnTo>
                  <a:pt x="251" y="326"/>
                </a:lnTo>
                <a:lnTo>
                  <a:pt x="251" y="326"/>
                </a:lnTo>
                <a:lnTo>
                  <a:pt x="250" y="323"/>
                </a:lnTo>
                <a:lnTo>
                  <a:pt x="250" y="323"/>
                </a:lnTo>
                <a:lnTo>
                  <a:pt x="248" y="324"/>
                </a:lnTo>
                <a:lnTo>
                  <a:pt x="248" y="324"/>
                </a:lnTo>
                <a:lnTo>
                  <a:pt x="248" y="326"/>
                </a:lnTo>
                <a:lnTo>
                  <a:pt x="250" y="328"/>
                </a:lnTo>
                <a:lnTo>
                  <a:pt x="250" y="328"/>
                </a:lnTo>
                <a:lnTo>
                  <a:pt x="260" y="327"/>
                </a:lnTo>
                <a:lnTo>
                  <a:pt x="260" y="327"/>
                </a:lnTo>
                <a:close/>
                <a:moveTo>
                  <a:pt x="224" y="120"/>
                </a:moveTo>
                <a:lnTo>
                  <a:pt x="224" y="120"/>
                </a:lnTo>
                <a:lnTo>
                  <a:pt x="224" y="122"/>
                </a:lnTo>
                <a:lnTo>
                  <a:pt x="224" y="122"/>
                </a:lnTo>
                <a:lnTo>
                  <a:pt x="227" y="125"/>
                </a:lnTo>
                <a:lnTo>
                  <a:pt x="227" y="125"/>
                </a:lnTo>
                <a:lnTo>
                  <a:pt x="228" y="128"/>
                </a:lnTo>
                <a:lnTo>
                  <a:pt x="228" y="128"/>
                </a:lnTo>
                <a:lnTo>
                  <a:pt x="230" y="128"/>
                </a:lnTo>
                <a:lnTo>
                  <a:pt x="230" y="128"/>
                </a:lnTo>
                <a:lnTo>
                  <a:pt x="230" y="128"/>
                </a:lnTo>
                <a:lnTo>
                  <a:pt x="231" y="125"/>
                </a:lnTo>
                <a:lnTo>
                  <a:pt x="231" y="125"/>
                </a:lnTo>
                <a:lnTo>
                  <a:pt x="224" y="120"/>
                </a:lnTo>
                <a:lnTo>
                  <a:pt x="224" y="120"/>
                </a:lnTo>
                <a:close/>
                <a:moveTo>
                  <a:pt x="66" y="189"/>
                </a:moveTo>
                <a:lnTo>
                  <a:pt x="66" y="189"/>
                </a:lnTo>
                <a:lnTo>
                  <a:pt x="69" y="186"/>
                </a:lnTo>
                <a:lnTo>
                  <a:pt x="69" y="186"/>
                </a:lnTo>
                <a:lnTo>
                  <a:pt x="71" y="185"/>
                </a:lnTo>
                <a:lnTo>
                  <a:pt x="71" y="184"/>
                </a:lnTo>
                <a:lnTo>
                  <a:pt x="71" y="184"/>
                </a:lnTo>
                <a:lnTo>
                  <a:pt x="65" y="185"/>
                </a:lnTo>
                <a:lnTo>
                  <a:pt x="65" y="185"/>
                </a:lnTo>
                <a:lnTo>
                  <a:pt x="65" y="186"/>
                </a:lnTo>
                <a:lnTo>
                  <a:pt x="65" y="186"/>
                </a:lnTo>
                <a:lnTo>
                  <a:pt x="64" y="189"/>
                </a:lnTo>
                <a:lnTo>
                  <a:pt x="64" y="189"/>
                </a:lnTo>
                <a:lnTo>
                  <a:pt x="64" y="191"/>
                </a:lnTo>
                <a:lnTo>
                  <a:pt x="64" y="191"/>
                </a:lnTo>
                <a:lnTo>
                  <a:pt x="65" y="189"/>
                </a:lnTo>
                <a:lnTo>
                  <a:pt x="66" y="189"/>
                </a:lnTo>
                <a:lnTo>
                  <a:pt x="66" y="189"/>
                </a:lnTo>
                <a:close/>
                <a:moveTo>
                  <a:pt x="334" y="209"/>
                </a:moveTo>
                <a:lnTo>
                  <a:pt x="334" y="209"/>
                </a:lnTo>
                <a:lnTo>
                  <a:pt x="332" y="211"/>
                </a:lnTo>
                <a:lnTo>
                  <a:pt x="332" y="211"/>
                </a:lnTo>
                <a:lnTo>
                  <a:pt x="331" y="212"/>
                </a:lnTo>
                <a:lnTo>
                  <a:pt x="331" y="212"/>
                </a:lnTo>
                <a:lnTo>
                  <a:pt x="331" y="216"/>
                </a:lnTo>
                <a:lnTo>
                  <a:pt x="331" y="216"/>
                </a:lnTo>
                <a:lnTo>
                  <a:pt x="332" y="218"/>
                </a:lnTo>
                <a:lnTo>
                  <a:pt x="332" y="218"/>
                </a:lnTo>
                <a:lnTo>
                  <a:pt x="335" y="215"/>
                </a:lnTo>
                <a:lnTo>
                  <a:pt x="335" y="215"/>
                </a:lnTo>
                <a:lnTo>
                  <a:pt x="335" y="213"/>
                </a:lnTo>
                <a:lnTo>
                  <a:pt x="335" y="213"/>
                </a:lnTo>
                <a:lnTo>
                  <a:pt x="334" y="209"/>
                </a:lnTo>
                <a:lnTo>
                  <a:pt x="334" y="209"/>
                </a:lnTo>
                <a:close/>
                <a:moveTo>
                  <a:pt x="76" y="201"/>
                </a:moveTo>
                <a:lnTo>
                  <a:pt x="76" y="201"/>
                </a:lnTo>
                <a:lnTo>
                  <a:pt x="84" y="199"/>
                </a:lnTo>
                <a:lnTo>
                  <a:pt x="84" y="199"/>
                </a:lnTo>
                <a:lnTo>
                  <a:pt x="85" y="199"/>
                </a:lnTo>
                <a:lnTo>
                  <a:pt x="85" y="199"/>
                </a:lnTo>
                <a:lnTo>
                  <a:pt x="86" y="196"/>
                </a:lnTo>
                <a:lnTo>
                  <a:pt x="86" y="196"/>
                </a:lnTo>
                <a:lnTo>
                  <a:pt x="85" y="196"/>
                </a:lnTo>
                <a:lnTo>
                  <a:pt x="85" y="196"/>
                </a:lnTo>
                <a:lnTo>
                  <a:pt x="82" y="196"/>
                </a:lnTo>
                <a:lnTo>
                  <a:pt x="81" y="196"/>
                </a:lnTo>
                <a:lnTo>
                  <a:pt x="81" y="196"/>
                </a:lnTo>
                <a:lnTo>
                  <a:pt x="76" y="201"/>
                </a:lnTo>
                <a:lnTo>
                  <a:pt x="76" y="201"/>
                </a:lnTo>
                <a:close/>
                <a:moveTo>
                  <a:pt x="206" y="27"/>
                </a:moveTo>
                <a:lnTo>
                  <a:pt x="206" y="27"/>
                </a:lnTo>
                <a:lnTo>
                  <a:pt x="206" y="29"/>
                </a:lnTo>
                <a:lnTo>
                  <a:pt x="203" y="29"/>
                </a:lnTo>
                <a:lnTo>
                  <a:pt x="203" y="29"/>
                </a:lnTo>
                <a:lnTo>
                  <a:pt x="201" y="29"/>
                </a:lnTo>
                <a:lnTo>
                  <a:pt x="201" y="29"/>
                </a:lnTo>
                <a:lnTo>
                  <a:pt x="194" y="29"/>
                </a:lnTo>
                <a:lnTo>
                  <a:pt x="194" y="29"/>
                </a:lnTo>
                <a:lnTo>
                  <a:pt x="193" y="30"/>
                </a:lnTo>
                <a:lnTo>
                  <a:pt x="193" y="30"/>
                </a:lnTo>
                <a:lnTo>
                  <a:pt x="193" y="30"/>
                </a:lnTo>
                <a:lnTo>
                  <a:pt x="200" y="30"/>
                </a:lnTo>
                <a:lnTo>
                  <a:pt x="200" y="30"/>
                </a:lnTo>
                <a:lnTo>
                  <a:pt x="207" y="30"/>
                </a:lnTo>
                <a:lnTo>
                  <a:pt x="207" y="30"/>
                </a:lnTo>
                <a:lnTo>
                  <a:pt x="209" y="27"/>
                </a:lnTo>
                <a:lnTo>
                  <a:pt x="209" y="27"/>
                </a:lnTo>
                <a:lnTo>
                  <a:pt x="206" y="27"/>
                </a:lnTo>
                <a:lnTo>
                  <a:pt x="206" y="27"/>
                </a:lnTo>
                <a:close/>
                <a:moveTo>
                  <a:pt x="247" y="274"/>
                </a:moveTo>
                <a:lnTo>
                  <a:pt x="247" y="274"/>
                </a:lnTo>
                <a:lnTo>
                  <a:pt x="246" y="287"/>
                </a:lnTo>
                <a:lnTo>
                  <a:pt x="246" y="299"/>
                </a:lnTo>
                <a:lnTo>
                  <a:pt x="246" y="299"/>
                </a:lnTo>
                <a:lnTo>
                  <a:pt x="247" y="289"/>
                </a:lnTo>
                <a:lnTo>
                  <a:pt x="247" y="274"/>
                </a:lnTo>
                <a:lnTo>
                  <a:pt x="247" y="274"/>
                </a:lnTo>
                <a:close/>
                <a:moveTo>
                  <a:pt x="20" y="201"/>
                </a:moveTo>
                <a:lnTo>
                  <a:pt x="20" y="201"/>
                </a:lnTo>
                <a:lnTo>
                  <a:pt x="20" y="209"/>
                </a:lnTo>
                <a:lnTo>
                  <a:pt x="20" y="209"/>
                </a:lnTo>
                <a:lnTo>
                  <a:pt x="21" y="208"/>
                </a:lnTo>
                <a:lnTo>
                  <a:pt x="21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1"/>
                </a:lnTo>
                <a:lnTo>
                  <a:pt x="22" y="201"/>
                </a:lnTo>
                <a:lnTo>
                  <a:pt x="22" y="199"/>
                </a:lnTo>
                <a:lnTo>
                  <a:pt x="22" y="199"/>
                </a:lnTo>
                <a:lnTo>
                  <a:pt x="20" y="201"/>
                </a:lnTo>
                <a:lnTo>
                  <a:pt x="20" y="201"/>
                </a:lnTo>
                <a:close/>
                <a:moveTo>
                  <a:pt x="214" y="30"/>
                </a:moveTo>
                <a:lnTo>
                  <a:pt x="214" y="30"/>
                </a:lnTo>
                <a:lnTo>
                  <a:pt x="217" y="30"/>
                </a:lnTo>
                <a:lnTo>
                  <a:pt x="219" y="30"/>
                </a:lnTo>
                <a:lnTo>
                  <a:pt x="219" y="30"/>
                </a:lnTo>
                <a:lnTo>
                  <a:pt x="220" y="30"/>
                </a:lnTo>
                <a:lnTo>
                  <a:pt x="220" y="30"/>
                </a:lnTo>
                <a:lnTo>
                  <a:pt x="224" y="29"/>
                </a:lnTo>
                <a:lnTo>
                  <a:pt x="224" y="29"/>
                </a:lnTo>
                <a:lnTo>
                  <a:pt x="226" y="29"/>
                </a:lnTo>
                <a:lnTo>
                  <a:pt x="226" y="27"/>
                </a:lnTo>
                <a:lnTo>
                  <a:pt x="226" y="27"/>
                </a:lnTo>
                <a:lnTo>
                  <a:pt x="219" y="27"/>
                </a:lnTo>
                <a:lnTo>
                  <a:pt x="219" y="27"/>
                </a:lnTo>
                <a:lnTo>
                  <a:pt x="217" y="27"/>
                </a:lnTo>
                <a:lnTo>
                  <a:pt x="217" y="27"/>
                </a:lnTo>
                <a:lnTo>
                  <a:pt x="214" y="30"/>
                </a:lnTo>
                <a:lnTo>
                  <a:pt x="214" y="30"/>
                </a:lnTo>
                <a:close/>
                <a:moveTo>
                  <a:pt x="285" y="22"/>
                </a:moveTo>
                <a:lnTo>
                  <a:pt x="285" y="22"/>
                </a:lnTo>
                <a:lnTo>
                  <a:pt x="292" y="24"/>
                </a:lnTo>
                <a:lnTo>
                  <a:pt x="292" y="24"/>
                </a:lnTo>
                <a:lnTo>
                  <a:pt x="295" y="22"/>
                </a:lnTo>
                <a:lnTo>
                  <a:pt x="295" y="22"/>
                </a:lnTo>
                <a:lnTo>
                  <a:pt x="294" y="22"/>
                </a:lnTo>
                <a:lnTo>
                  <a:pt x="294" y="22"/>
                </a:lnTo>
                <a:lnTo>
                  <a:pt x="291" y="20"/>
                </a:lnTo>
                <a:lnTo>
                  <a:pt x="288" y="20"/>
                </a:lnTo>
                <a:lnTo>
                  <a:pt x="288" y="20"/>
                </a:lnTo>
                <a:lnTo>
                  <a:pt x="287" y="20"/>
                </a:lnTo>
                <a:lnTo>
                  <a:pt x="285" y="22"/>
                </a:lnTo>
                <a:lnTo>
                  <a:pt x="285" y="22"/>
                </a:lnTo>
                <a:close/>
                <a:moveTo>
                  <a:pt x="106" y="14"/>
                </a:moveTo>
                <a:lnTo>
                  <a:pt x="106" y="14"/>
                </a:lnTo>
                <a:lnTo>
                  <a:pt x="103" y="13"/>
                </a:lnTo>
                <a:lnTo>
                  <a:pt x="103" y="13"/>
                </a:lnTo>
                <a:lnTo>
                  <a:pt x="103" y="13"/>
                </a:lnTo>
                <a:lnTo>
                  <a:pt x="103" y="13"/>
                </a:lnTo>
                <a:lnTo>
                  <a:pt x="98" y="13"/>
                </a:lnTo>
                <a:lnTo>
                  <a:pt x="98" y="13"/>
                </a:lnTo>
                <a:lnTo>
                  <a:pt x="96" y="17"/>
                </a:lnTo>
                <a:lnTo>
                  <a:pt x="96" y="17"/>
                </a:lnTo>
                <a:lnTo>
                  <a:pt x="99" y="17"/>
                </a:lnTo>
                <a:lnTo>
                  <a:pt x="99" y="17"/>
                </a:lnTo>
                <a:lnTo>
                  <a:pt x="103" y="16"/>
                </a:lnTo>
                <a:lnTo>
                  <a:pt x="103" y="16"/>
                </a:lnTo>
                <a:lnTo>
                  <a:pt x="106" y="14"/>
                </a:lnTo>
                <a:lnTo>
                  <a:pt x="106" y="14"/>
                </a:lnTo>
                <a:close/>
                <a:moveTo>
                  <a:pt x="246" y="182"/>
                </a:moveTo>
                <a:lnTo>
                  <a:pt x="246" y="182"/>
                </a:lnTo>
                <a:lnTo>
                  <a:pt x="246" y="191"/>
                </a:lnTo>
                <a:lnTo>
                  <a:pt x="247" y="195"/>
                </a:lnTo>
                <a:lnTo>
                  <a:pt x="247" y="195"/>
                </a:lnTo>
                <a:lnTo>
                  <a:pt x="248" y="182"/>
                </a:lnTo>
                <a:lnTo>
                  <a:pt x="248" y="182"/>
                </a:lnTo>
                <a:lnTo>
                  <a:pt x="246" y="182"/>
                </a:lnTo>
                <a:lnTo>
                  <a:pt x="246" y="182"/>
                </a:lnTo>
                <a:close/>
                <a:moveTo>
                  <a:pt x="27" y="171"/>
                </a:moveTo>
                <a:lnTo>
                  <a:pt x="27" y="171"/>
                </a:lnTo>
                <a:lnTo>
                  <a:pt x="28" y="169"/>
                </a:lnTo>
                <a:lnTo>
                  <a:pt x="28" y="169"/>
                </a:lnTo>
                <a:lnTo>
                  <a:pt x="30" y="168"/>
                </a:lnTo>
                <a:lnTo>
                  <a:pt x="30" y="166"/>
                </a:lnTo>
                <a:lnTo>
                  <a:pt x="30" y="166"/>
                </a:lnTo>
                <a:lnTo>
                  <a:pt x="31" y="165"/>
                </a:lnTo>
                <a:lnTo>
                  <a:pt x="31" y="165"/>
                </a:lnTo>
                <a:lnTo>
                  <a:pt x="31" y="164"/>
                </a:lnTo>
                <a:lnTo>
                  <a:pt x="31" y="164"/>
                </a:lnTo>
                <a:lnTo>
                  <a:pt x="31" y="161"/>
                </a:lnTo>
                <a:lnTo>
                  <a:pt x="31" y="161"/>
                </a:lnTo>
                <a:lnTo>
                  <a:pt x="28" y="162"/>
                </a:lnTo>
                <a:lnTo>
                  <a:pt x="27" y="165"/>
                </a:lnTo>
                <a:lnTo>
                  <a:pt x="27" y="171"/>
                </a:lnTo>
                <a:lnTo>
                  <a:pt x="27" y="171"/>
                </a:lnTo>
                <a:close/>
                <a:moveTo>
                  <a:pt x="4" y="262"/>
                </a:moveTo>
                <a:lnTo>
                  <a:pt x="4" y="262"/>
                </a:lnTo>
                <a:lnTo>
                  <a:pt x="5" y="276"/>
                </a:lnTo>
                <a:lnTo>
                  <a:pt x="8" y="289"/>
                </a:lnTo>
                <a:lnTo>
                  <a:pt x="8" y="289"/>
                </a:lnTo>
                <a:lnTo>
                  <a:pt x="8" y="283"/>
                </a:lnTo>
                <a:lnTo>
                  <a:pt x="8" y="283"/>
                </a:lnTo>
                <a:lnTo>
                  <a:pt x="4" y="262"/>
                </a:lnTo>
                <a:lnTo>
                  <a:pt x="4" y="262"/>
                </a:lnTo>
                <a:close/>
                <a:moveTo>
                  <a:pt x="68" y="292"/>
                </a:moveTo>
                <a:lnTo>
                  <a:pt x="68" y="292"/>
                </a:lnTo>
                <a:lnTo>
                  <a:pt x="58" y="286"/>
                </a:lnTo>
                <a:lnTo>
                  <a:pt x="58" y="286"/>
                </a:lnTo>
                <a:lnTo>
                  <a:pt x="57" y="284"/>
                </a:lnTo>
                <a:lnTo>
                  <a:pt x="57" y="284"/>
                </a:lnTo>
                <a:lnTo>
                  <a:pt x="57" y="284"/>
                </a:lnTo>
                <a:lnTo>
                  <a:pt x="57" y="284"/>
                </a:lnTo>
                <a:lnTo>
                  <a:pt x="62" y="290"/>
                </a:lnTo>
                <a:lnTo>
                  <a:pt x="62" y="290"/>
                </a:lnTo>
                <a:lnTo>
                  <a:pt x="65" y="292"/>
                </a:lnTo>
                <a:lnTo>
                  <a:pt x="68" y="292"/>
                </a:lnTo>
                <a:lnTo>
                  <a:pt x="68" y="292"/>
                </a:lnTo>
                <a:close/>
                <a:moveTo>
                  <a:pt x="74" y="179"/>
                </a:moveTo>
                <a:lnTo>
                  <a:pt x="74" y="179"/>
                </a:lnTo>
                <a:lnTo>
                  <a:pt x="76" y="179"/>
                </a:lnTo>
                <a:lnTo>
                  <a:pt x="76" y="179"/>
                </a:lnTo>
                <a:lnTo>
                  <a:pt x="78" y="178"/>
                </a:lnTo>
                <a:lnTo>
                  <a:pt x="78" y="178"/>
                </a:lnTo>
                <a:lnTo>
                  <a:pt x="79" y="175"/>
                </a:lnTo>
                <a:lnTo>
                  <a:pt x="79" y="175"/>
                </a:lnTo>
                <a:lnTo>
                  <a:pt x="72" y="175"/>
                </a:lnTo>
                <a:lnTo>
                  <a:pt x="72" y="175"/>
                </a:lnTo>
                <a:lnTo>
                  <a:pt x="74" y="178"/>
                </a:lnTo>
                <a:lnTo>
                  <a:pt x="74" y="178"/>
                </a:lnTo>
                <a:lnTo>
                  <a:pt x="74" y="179"/>
                </a:lnTo>
                <a:lnTo>
                  <a:pt x="74" y="179"/>
                </a:lnTo>
                <a:close/>
                <a:moveTo>
                  <a:pt x="145" y="240"/>
                </a:moveTo>
                <a:lnTo>
                  <a:pt x="145" y="240"/>
                </a:lnTo>
                <a:lnTo>
                  <a:pt x="147" y="236"/>
                </a:lnTo>
                <a:lnTo>
                  <a:pt x="147" y="233"/>
                </a:lnTo>
                <a:lnTo>
                  <a:pt x="146" y="230"/>
                </a:lnTo>
                <a:lnTo>
                  <a:pt x="146" y="230"/>
                </a:lnTo>
                <a:lnTo>
                  <a:pt x="146" y="230"/>
                </a:lnTo>
                <a:lnTo>
                  <a:pt x="146" y="230"/>
                </a:lnTo>
                <a:lnTo>
                  <a:pt x="143" y="236"/>
                </a:lnTo>
                <a:lnTo>
                  <a:pt x="143" y="236"/>
                </a:lnTo>
                <a:lnTo>
                  <a:pt x="143" y="236"/>
                </a:lnTo>
                <a:lnTo>
                  <a:pt x="143" y="236"/>
                </a:lnTo>
                <a:lnTo>
                  <a:pt x="145" y="240"/>
                </a:lnTo>
                <a:lnTo>
                  <a:pt x="145" y="240"/>
                </a:lnTo>
                <a:close/>
                <a:moveTo>
                  <a:pt x="17" y="174"/>
                </a:moveTo>
                <a:lnTo>
                  <a:pt x="17" y="174"/>
                </a:lnTo>
                <a:lnTo>
                  <a:pt x="17" y="174"/>
                </a:lnTo>
                <a:lnTo>
                  <a:pt x="17" y="174"/>
                </a:lnTo>
                <a:lnTo>
                  <a:pt x="17" y="174"/>
                </a:lnTo>
                <a:lnTo>
                  <a:pt x="17" y="174"/>
                </a:lnTo>
                <a:lnTo>
                  <a:pt x="21" y="168"/>
                </a:lnTo>
                <a:lnTo>
                  <a:pt x="21" y="168"/>
                </a:lnTo>
                <a:lnTo>
                  <a:pt x="22" y="166"/>
                </a:lnTo>
                <a:lnTo>
                  <a:pt x="21" y="164"/>
                </a:lnTo>
                <a:lnTo>
                  <a:pt x="21" y="164"/>
                </a:lnTo>
                <a:lnTo>
                  <a:pt x="17" y="168"/>
                </a:lnTo>
                <a:lnTo>
                  <a:pt x="17" y="168"/>
                </a:lnTo>
                <a:lnTo>
                  <a:pt x="17" y="169"/>
                </a:lnTo>
                <a:lnTo>
                  <a:pt x="17" y="169"/>
                </a:lnTo>
                <a:lnTo>
                  <a:pt x="17" y="169"/>
                </a:lnTo>
                <a:lnTo>
                  <a:pt x="17" y="169"/>
                </a:lnTo>
                <a:lnTo>
                  <a:pt x="17" y="174"/>
                </a:lnTo>
                <a:lnTo>
                  <a:pt x="17" y="174"/>
                </a:lnTo>
                <a:close/>
                <a:moveTo>
                  <a:pt x="355" y="269"/>
                </a:moveTo>
                <a:lnTo>
                  <a:pt x="355" y="269"/>
                </a:lnTo>
                <a:lnTo>
                  <a:pt x="356" y="252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5" y="269"/>
                </a:lnTo>
                <a:lnTo>
                  <a:pt x="355" y="269"/>
                </a:lnTo>
                <a:close/>
                <a:moveTo>
                  <a:pt x="329" y="61"/>
                </a:moveTo>
                <a:lnTo>
                  <a:pt x="329" y="61"/>
                </a:lnTo>
                <a:lnTo>
                  <a:pt x="334" y="66"/>
                </a:lnTo>
                <a:lnTo>
                  <a:pt x="334" y="66"/>
                </a:lnTo>
                <a:lnTo>
                  <a:pt x="334" y="63"/>
                </a:lnTo>
                <a:lnTo>
                  <a:pt x="335" y="61"/>
                </a:lnTo>
                <a:lnTo>
                  <a:pt x="335" y="61"/>
                </a:lnTo>
                <a:lnTo>
                  <a:pt x="334" y="58"/>
                </a:lnTo>
                <a:lnTo>
                  <a:pt x="334" y="58"/>
                </a:lnTo>
                <a:lnTo>
                  <a:pt x="329" y="61"/>
                </a:lnTo>
                <a:lnTo>
                  <a:pt x="329" y="61"/>
                </a:lnTo>
                <a:close/>
                <a:moveTo>
                  <a:pt x="338" y="243"/>
                </a:moveTo>
                <a:lnTo>
                  <a:pt x="338" y="243"/>
                </a:lnTo>
                <a:lnTo>
                  <a:pt x="336" y="243"/>
                </a:lnTo>
                <a:lnTo>
                  <a:pt x="335" y="246"/>
                </a:lnTo>
                <a:lnTo>
                  <a:pt x="335" y="246"/>
                </a:lnTo>
                <a:lnTo>
                  <a:pt x="335" y="247"/>
                </a:lnTo>
                <a:lnTo>
                  <a:pt x="335" y="247"/>
                </a:lnTo>
                <a:lnTo>
                  <a:pt x="335" y="253"/>
                </a:lnTo>
                <a:lnTo>
                  <a:pt x="335" y="253"/>
                </a:lnTo>
                <a:lnTo>
                  <a:pt x="336" y="252"/>
                </a:lnTo>
                <a:lnTo>
                  <a:pt x="338" y="250"/>
                </a:lnTo>
                <a:lnTo>
                  <a:pt x="338" y="250"/>
                </a:lnTo>
                <a:lnTo>
                  <a:pt x="338" y="243"/>
                </a:lnTo>
                <a:lnTo>
                  <a:pt x="338" y="243"/>
                </a:lnTo>
                <a:close/>
                <a:moveTo>
                  <a:pt x="221" y="117"/>
                </a:moveTo>
                <a:lnTo>
                  <a:pt x="221" y="117"/>
                </a:lnTo>
                <a:lnTo>
                  <a:pt x="213" y="111"/>
                </a:lnTo>
                <a:lnTo>
                  <a:pt x="213" y="111"/>
                </a:lnTo>
                <a:lnTo>
                  <a:pt x="206" y="107"/>
                </a:lnTo>
                <a:lnTo>
                  <a:pt x="206" y="107"/>
                </a:lnTo>
                <a:lnTo>
                  <a:pt x="204" y="107"/>
                </a:lnTo>
                <a:lnTo>
                  <a:pt x="203" y="107"/>
                </a:lnTo>
                <a:lnTo>
                  <a:pt x="203" y="107"/>
                </a:lnTo>
                <a:lnTo>
                  <a:pt x="211" y="112"/>
                </a:lnTo>
                <a:lnTo>
                  <a:pt x="220" y="118"/>
                </a:lnTo>
                <a:lnTo>
                  <a:pt x="220" y="118"/>
                </a:lnTo>
                <a:lnTo>
                  <a:pt x="221" y="117"/>
                </a:lnTo>
                <a:lnTo>
                  <a:pt x="221" y="117"/>
                </a:lnTo>
                <a:close/>
                <a:moveTo>
                  <a:pt x="31" y="270"/>
                </a:moveTo>
                <a:lnTo>
                  <a:pt x="31" y="270"/>
                </a:lnTo>
                <a:lnTo>
                  <a:pt x="30" y="270"/>
                </a:lnTo>
                <a:lnTo>
                  <a:pt x="30" y="270"/>
                </a:lnTo>
                <a:lnTo>
                  <a:pt x="28" y="276"/>
                </a:lnTo>
                <a:lnTo>
                  <a:pt x="28" y="276"/>
                </a:lnTo>
                <a:lnTo>
                  <a:pt x="28" y="277"/>
                </a:lnTo>
                <a:lnTo>
                  <a:pt x="30" y="280"/>
                </a:lnTo>
                <a:lnTo>
                  <a:pt x="30" y="280"/>
                </a:lnTo>
                <a:lnTo>
                  <a:pt x="32" y="276"/>
                </a:lnTo>
                <a:lnTo>
                  <a:pt x="32" y="276"/>
                </a:lnTo>
                <a:lnTo>
                  <a:pt x="32" y="276"/>
                </a:lnTo>
                <a:lnTo>
                  <a:pt x="32" y="276"/>
                </a:lnTo>
                <a:lnTo>
                  <a:pt x="31" y="270"/>
                </a:lnTo>
                <a:lnTo>
                  <a:pt x="31" y="270"/>
                </a:lnTo>
                <a:close/>
                <a:moveTo>
                  <a:pt x="98" y="34"/>
                </a:moveTo>
                <a:lnTo>
                  <a:pt x="98" y="34"/>
                </a:lnTo>
                <a:lnTo>
                  <a:pt x="92" y="36"/>
                </a:lnTo>
                <a:lnTo>
                  <a:pt x="92" y="36"/>
                </a:lnTo>
                <a:lnTo>
                  <a:pt x="92" y="39"/>
                </a:lnTo>
                <a:lnTo>
                  <a:pt x="92" y="39"/>
                </a:lnTo>
                <a:lnTo>
                  <a:pt x="98" y="39"/>
                </a:lnTo>
                <a:lnTo>
                  <a:pt x="98" y="39"/>
                </a:lnTo>
                <a:lnTo>
                  <a:pt x="98" y="34"/>
                </a:lnTo>
                <a:lnTo>
                  <a:pt x="98" y="34"/>
                </a:lnTo>
                <a:close/>
                <a:moveTo>
                  <a:pt x="236" y="17"/>
                </a:moveTo>
                <a:lnTo>
                  <a:pt x="236" y="17"/>
                </a:lnTo>
                <a:lnTo>
                  <a:pt x="234" y="22"/>
                </a:lnTo>
                <a:lnTo>
                  <a:pt x="234" y="22"/>
                </a:lnTo>
                <a:lnTo>
                  <a:pt x="237" y="22"/>
                </a:lnTo>
                <a:lnTo>
                  <a:pt x="237" y="22"/>
                </a:lnTo>
                <a:lnTo>
                  <a:pt x="238" y="22"/>
                </a:lnTo>
                <a:lnTo>
                  <a:pt x="238" y="22"/>
                </a:lnTo>
                <a:lnTo>
                  <a:pt x="241" y="19"/>
                </a:lnTo>
                <a:lnTo>
                  <a:pt x="241" y="19"/>
                </a:lnTo>
                <a:lnTo>
                  <a:pt x="236" y="17"/>
                </a:lnTo>
                <a:lnTo>
                  <a:pt x="236" y="17"/>
                </a:lnTo>
                <a:close/>
                <a:moveTo>
                  <a:pt x="98" y="181"/>
                </a:move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8" y="181"/>
                </a:lnTo>
                <a:lnTo>
                  <a:pt x="96" y="182"/>
                </a:lnTo>
                <a:lnTo>
                  <a:pt x="96" y="182"/>
                </a:lnTo>
                <a:lnTo>
                  <a:pt x="92" y="185"/>
                </a:lnTo>
                <a:lnTo>
                  <a:pt x="91" y="189"/>
                </a:lnTo>
                <a:lnTo>
                  <a:pt x="91" y="189"/>
                </a:lnTo>
                <a:lnTo>
                  <a:pt x="89" y="192"/>
                </a:lnTo>
                <a:lnTo>
                  <a:pt x="89" y="192"/>
                </a:lnTo>
                <a:lnTo>
                  <a:pt x="91" y="192"/>
                </a:lnTo>
                <a:lnTo>
                  <a:pt x="91" y="192"/>
                </a:lnTo>
                <a:lnTo>
                  <a:pt x="98" y="181"/>
                </a:lnTo>
                <a:lnTo>
                  <a:pt x="98" y="181"/>
                </a:lnTo>
                <a:close/>
                <a:moveTo>
                  <a:pt x="236" y="239"/>
                </a:moveTo>
                <a:lnTo>
                  <a:pt x="236" y="239"/>
                </a:lnTo>
                <a:lnTo>
                  <a:pt x="231" y="242"/>
                </a:lnTo>
                <a:lnTo>
                  <a:pt x="231" y="242"/>
                </a:lnTo>
                <a:lnTo>
                  <a:pt x="231" y="243"/>
                </a:lnTo>
                <a:lnTo>
                  <a:pt x="231" y="243"/>
                </a:lnTo>
                <a:lnTo>
                  <a:pt x="230" y="247"/>
                </a:lnTo>
                <a:lnTo>
                  <a:pt x="230" y="247"/>
                </a:lnTo>
                <a:lnTo>
                  <a:pt x="236" y="243"/>
                </a:lnTo>
                <a:lnTo>
                  <a:pt x="236" y="243"/>
                </a:lnTo>
                <a:lnTo>
                  <a:pt x="236" y="242"/>
                </a:lnTo>
                <a:lnTo>
                  <a:pt x="236" y="239"/>
                </a:lnTo>
                <a:lnTo>
                  <a:pt x="236" y="239"/>
                </a:lnTo>
                <a:close/>
                <a:moveTo>
                  <a:pt x="123" y="193"/>
                </a:moveTo>
                <a:lnTo>
                  <a:pt x="123" y="193"/>
                </a:lnTo>
                <a:lnTo>
                  <a:pt x="125" y="196"/>
                </a:lnTo>
                <a:lnTo>
                  <a:pt x="125" y="196"/>
                </a:lnTo>
                <a:lnTo>
                  <a:pt x="129" y="193"/>
                </a:lnTo>
                <a:lnTo>
                  <a:pt x="129" y="193"/>
                </a:lnTo>
                <a:lnTo>
                  <a:pt x="128" y="191"/>
                </a:lnTo>
                <a:lnTo>
                  <a:pt x="128" y="191"/>
                </a:lnTo>
                <a:lnTo>
                  <a:pt x="126" y="189"/>
                </a:lnTo>
                <a:lnTo>
                  <a:pt x="126" y="189"/>
                </a:lnTo>
                <a:lnTo>
                  <a:pt x="123" y="193"/>
                </a:lnTo>
                <a:lnTo>
                  <a:pt x="123" y="193"/>
                </a:lnTo>
                <a:close/>
                <a:moveTo>
                  <a:pt x="92" y="193"/>
                </a:moveTo>
                <a:lnTo>
                  <a:pt x="92" y="193"/>
                </a:lnTo>
                <a:lnTo>
                  <a:pt x="95" y="192"/>
                </a:lnTo>
                <a:lnTo>
                  <a:pt x="95" y="192"/>
                </a:lnTo>
                <a:lnTo>
                  <a:pt x="99" y="189"/>
                </a:lnTo>
                <a:lnTo>
                  <a:pt x="99" y="189"/>
                </a:lnTo>
                <a:lnTo>
                  <a:pt x="99" y="188"/>
                </a:lnTo>
                <a:lnTo>
                  <a:pt x="99" y="188"/>
                </a:lnTo>
                <a:lnTo>
                  <a:pt x="99" y="185"/>
                </a:lnTo>
                <a:lnTo>
                  <a:pt x="99" y="185"/>
                </a:lnTo>
                <a:lnTo>
                  <a:pt x="99" y="185"/>
                </a:lnTo>
                <a:lnTo>
                  <a:pt x="99" y="185"/>
                </a:lnTo>
                <a:lnTo>
                  <a:pt x="92" y="193"/>
                </a:lnTo>
                <a:lnTo>
                  <a:pt x="92" y="193"/>
                </a:lnTo>
                <a:close/>
                <a:moveTo>
                  <a:pt x="129" y="229"/>
                </a:moveTo>
                <a:lnTo>
                  <a:pt x="129" y="229"/>
                </a:lnTo>
                <a:lnTo>
                  <a:pt x="128" y="230"/>
                </a:lnTo>
                <a:lnTo>
                  <a:pt x="128" y="230"/>
                </a:lnTo>
                <a:lnTo>
                  <a:pt x="129" y="239"/>
                </a:lnTo>
                <a:lnTo>
                  <a:pt x="129" y="239"/>
                </a:lnTo>
                <a:lnTo>
                  <a:pt x="130" y="236"/>
                </a:lnTo>
                <a:lnTo>
                  <a:pt x="130" y="235"/>
                </a:lnTo>
                <a:lnTo>
                  <a:pt x="130" y="235"/>
                </a:lnTo>
                <a:lnTo>
                  <a:pt x="130" y="232"/>
                </a:lnTo>
                <a:lnTo>
                  <a:pt x="130" y="232"/>
                </a:lnTo>
                <a:lnTo>
                  <a:pt x="129" y="229"/>
                </a:lnTo>
                <a:lnTo>
                  <a:pt x="129" y="229"/>
                </a:lnTo>
                <a:close/>
                <a:moveTo>
                  <a:pt x="193" y="311"/>
                </a:moveTo>
                <a:lnTo>
                  <a:pt x="193" y="311"/>
                </a:lnTo>
                <a:lnTo>
                  <a:pt x="166" y="313"/>
                </a:lnTo>
                <a:lnTo>
                  <a:pt x="166" y="313"/>
                </a:lnTo>
                <a:lnTo>
                  <a:pt x="180" y="313"/>
                </a:lnTo>
                <a:lnTo>
                  <a:pt x="193" y="311"/>
                </a:lnTo>
                <a:lnTo>
                  <a:pt x="193" y="311"/>
                </a:lnTo>
                <a:close/>
                <a:moveTo>
                  <a:pt x="128" y="41"/>
                </a:moveTo>
                <a:lnTo>
                  <a:pt x="128" y="41"/>
                </a:lnTo>
                <a:lnTo>
                  <a:pt x="122" y="40"/>
                </a:lnTo>
                <a:lnTo>
                  <a:pt x="122" y="40"/>
                </a:lnTo>
                <a:lnTo>
                  <a:pt x="119" y="40"/>
                </a:lnTo>
                <a:lnTo>
                  <a:pt x="119" y="40"/>
                </a:lnTo>
                <a:lnTo>
                  <a:pt x="101" y="41"/>
                </a:lnTo>
                <a:lnTo>
                  <a:pt x="101" y="41"/>
                </a:lnTo>
                <a:lnTo>
                  <a:pt x="96" y="41"/>
                </a:lnTo>
                <a:lnTo>
                  <a:pt x="96" y="41"/>
                </a:lnTo>
                <a:lnTo>
                  <a:pt x="96" y="41"/>
                </a:lnTo>
                <a:lnTo>
                  <a:pt x="96" y="41"/>
                </a:lnTo>
                <a:lnTo>
                  <a:pt x="128" y="41"/>
                </a:lnTo>
                <a:lnTo>
                  <a:pt x="128" y="41"/>
                </a:lnTo>
                <a:close/>
                <a:moveTo>
                  <a:pt x="81" y="347"/>
                </a:moveTo>
                <a:lnTo>
                  <a:pt x="81" y="347"/>
                </a:lnTo>
                <a:lnTo>
                  <a:pt x="99" y="350"/>
                </a:lnTo>
                <a:lnTo>
                  <a:pt x="112" y="351"/>
                </a:lnTo>
                <a:lnTo>
                  <a:pt x="112" y="351"/>
                </a:lnTo>
                <a:lnTo>
                  <a:pt x="81" y="347"/>
                </a:lnTo>
                <a:lnTo>
                  <a:pt x="81" y="347"/>
                </a:lnTo>
                <a:close/>
                <a:moveTo>
                  <a:pt x="291" y="16"/>
                </a:moveTo>
                <a:lnTo>
                  <a:pt x="291" y="16"/>
                </a:lnTo>
                <a:lnTo>
                  <a:pt x="292" y="16"/>
                </a:lnTo>
                <a:lnTo>
                  <a:pt x="292" y="16"/>
                </a:lnTo>
                <a:lnTo>
                  <a:pt x="298" y="19"/>
                </a:lnTo>
                <a:lnTo>
                  <a:pt x="298" y="19"/>
                </a:lnTo>
                <a:lnTo>
                  <a:pt x="301" y="19"/>
                </a:lnTo>
                <a:lnTo>
                  <a:pt x="301" y="19"/>
                </a:lnTo>
                <a:lnTo>
                  <a:pt x="302" y="19"/>
                </a:lnTo>
                <a:lnTo>
                  <a:pt x="302" y="19"/>
                </a:lnTo>
                <a:lnTo>
                  <a:pt x="305" y="20"/>
                </a:lnTo>
                <a:lnTo>
                  <a:pt x="305" y="20"/>
                </a:lnTo>
                <a:lnTo>
                  <a:pt x="309" y="22"/>
                </a:lnTo>
                <a:lnTo>
                  <a:pt x="309" y="22"/>
                </a:lnTo>
                <a:lnTo>
                  <a:pt x="309" y="20"/>
                </a:lnTo>
                <a:lnTo>
                  <a:pt x="309" y="20"/>
                </a:lnTo>
                <a:lnTo>
                  <a:pt x="301" y="17"/>
                </a:lnTo>
                <a:lnTo>
                  <a:pt x="291" y="16"/>
                </a:lnTo>
                <a:lnTo>
                  <a:pt x="291" y="16"/>
                </a:lnTo>
                <a:close/>
                <a:moveTo>
                  <a:pt x="51" y="93"/>
                </a:moveTo>
                <a:lnTo>
                  <a:pt x="51" y="93"/>
                </a:lnTo>
                <a:lnTo>
                  <a:pt x="51" y="93"/>
                </a:lnTo>
                <a:lnTo>
                  <a:pt x="51" y="93"/>
                </a:lnTo>
                <a:lnTo>
                  <a:pt x="47" y="93"/>
                </a:lnTo>
                <a:lnTo>
                  <a:pt x="44" y="91"/>
                </a:lnTo>
                <a:lnTo>
                  <a:pt x="44" y="91"/>
                </a:lnTo>
                <a:lnTo>
                  <a:pt x="42" y="95"/>
                </a:lnTo>
                <a:lnTo>
                  <a:pt x="42" y="95"/>
                </a:lnTo>
                <a:lnTo>
                  <a:pt x="48" y="95"/>
                </a:lnTo>
                <a:lnTo>
                  <a:pt x="48" y="95"/>
                </a:lnTo>
                <a:lnTo>
                  <a:pt x="49" y="95"/>
                </a:lnTo>
                <a:lnTo>
                  <a:pt x="49" y="95"/>
                </a:lnTo>
                <a:lnTo>
                  <a:pt x="51" y="93"/>
                </a:lnTo>
                <a:lnTo>
                  <a:pt x="51" y="93"/>
                </a:lnTo>
                <a:close/>
                <a:moveTo>
                  <a:pt x="27" y="155"/>
                </a:moveTo>
                <a:lnTo>
                  <a:pt x="27" y="155"/>
                </a:lnTo>
                <a:lnTo>
                  <a:pt x="27" y="155"/>
                </a:lnTo>
                <a:lnTo>
                  <a:pt x="27" y="155"/>
                </a:lnTo>
                <a:lnTo>
                  <a:pt x="30" y="154"/>
                </a:lnTo>
                <a:lnTo>
                  <a:pt x="30" y="154"/>
                </a:lnTo>
                <a:lnTo>
                  <a:pt x="30" y="152"/>
                </a:lnTo>
                <a:lnTo>
                  <a:pt x="30" y="152"/>
                </a:lnTo>
                <a:lnTo>
                  <a:pt x="28" y="147"/>
                </a:lnTo>
                <a:lnTo>
                  <a:pt x="28" y="147"/>
                </a:lnTo>
                <a:lnTo>
                  <a:pt x="28" y="147"/>
                </a:lnTo>
                <a:lnTo>
                  <a:pt x="28" y="147"/>
                </a:lnTo>
                <a:lnTo>
                  <a:pt x="27" y="149"/>
                </a:lnTo>
                <a:lnTo>
                  <a:pt x="27" y="149"/>
                </a:lnTo>
                <a:lnTo>
                  <a:pt x="27" y="151"/>
                </a:lnTo>
                <a:lnTo>
                  <a:pt x="27" y="151"/>
                </a:lnTo>
                <a:lnTo>
                  <a:pt x="27" y="155"/>
                </a:lnTo>
                <a:lnTo>
                  <a:pt x="27" y="155"/>
                </a:lnTo>
                <a:close/>
                <a:moveTo>
                  <a:pt x="201" y="110"/>
                </a:moveTo>
                <a:lnTo>
                  <a:pt x="201" y="110"/>
                </a:lnTo>
                <a:lnTo>
                  <a:pt x="200" y="112"/>
                </a:lnTo>
                <a:lnTo>
                  <a:pt x="200" y="112"/>
                </a:lnTo>
                <a:lnTo>
                  <a:pt x="204" y="115"/>
                </a:lnTo>
                <a:lnTo>
                  <a:pt x="204" y="115"/>
                </a:lnTo>
                <a:lnTo>
                  <a:pt x="207" y="112"/>
                </a:lnTo>
                <a:lnTo>
                  <a:pt x="207" y="112"/>
                </a:lnTo>
                <a:lnTo>
                  <a:pt x="201" y="110"/>
                </a:lnTo>
                <a:lnTo>
                  <a:pt x="201" y="110"/>
                </a:lnTo>
                <a:close/>
                <a:moveTo>
                  <a:pt x="220" y="124"/>
                </a:moveTo>
                <a:lnTo>
                  <a:pt x="220" y="124"/>
                </a:lnTo>
                <a:lnTo>
                  <a:pt x="220" y="125"/>
                </a:lnTo>
                <a:lnTo>
                  <a:pt x="220" y="125"/>
                </a:lnTo>
                <a:lnTo>
                  <a:pt x="221" y="128"/>
                </a:lnTo>
                <a:lnTo>
                  <a:pt x="221" y="128"/>
                </a:lnTo>
                <a:lnTo>
                  <a:pt x="223" y="132"/>
                </a:lnTo>
                <a:lnTo>
                  <a:pt x="223" y="132"/>
                </a:lnTo>
                <a:lnTo>
                  <a:pt x="224" y="131"/>
                </a:lnTo>
                <a:lnTo>
                  <a:pt x="224" y="131"/>
                </a:lnTo>
                <a:lnTo>
                  <a:pt x="223" y="127"/>
                </a:lnTo>
                <a:lnTo>
                  <a:pt x="220" y="124"/>
                </a:lnTo>
                <a:lnTo>
                  <a:pt x="220" y="124"/>
                </a:lnTo>
                <a:close/>
                <a:moveTo>
                  <a:pt x="37" y="188"/>
                </a:moveTo>
                <a:lnTo>
                  <a:pt x="37" y="188"/>
                </a:lnTo>
                <a:lnTo>
                  <a:pt x="37" y="188"/>
                </a:lnTo>
                <a:lnTo>
                  <a:pt x="37" y="188"/>
                </a:lnTo>
                <a:lnTo>
                  <a:pt x="42" y="181"/>
                </a:lnTo>
                <a:lnTo>
                  <a:pt x="42" y="181"/>
                </a:lnTo>
                <a:lnTo>
                  <a:pt x="42" y="179"/>
                </a:lnTo>
                <a:lnTo>
                  <a:pt x="42" y="179"/>
                </a:lnTo>
                <a:lnTo>
                  <a:pt x="42" y="179"/>
                </a:lnTo>
                <a:lnTo>
                  <a:pt x="42" y="179"/>
                </a:lnTo>
                <a:lnTo>
                  <a:pt x="37" y="185"/>
                </a:lnTo>
                <a:lnTo>
                  <a:pt x="37" y="185"/>
                </a:lnTo>
                <a:lnTo>
                  <a:pt x="35" y="186"/>
                </a:lnTo>
                <a:lnTo>
                  <a:pt x="35" y="186"/>
                </a:lnTo>
                <a:lnTo>
                  <a:pt x="37" y="188"/>
                </a:lnTo>
                <a:lnTo>
                  <a:pt x="37" y="188"/>
                </a:lnTo>
                <a:close/>
                <a:moveTo>
                  <a:pt x="220" y="148"/>
                </a:moveTo>
                <a:lnTo>
                  <a:pt x="220" y="148"/>
                </a:lnTo>
                <a:lnTo>
                  <a:pt x="221" y="152"/>
                </a:lnTo>
                <a:lnTo>
                  <a:pt x="221" y="152"/>
                </a:lnTo>
                <a:lnTo>
                  <a:pt x="221" y="154"/>
                </a:lnTo>
                <a:lnTo>
                  <a:pt x="221" y="154"/>
                </a:lnTo>
                <a:lnTo>
                  <a:pt x="223" y="155"/>
                </a:lnTo>
                <a:lnTo>
                  <a:pt x="224" y="155"/>
                </a:lnTo>
                <a:lnTo>
                  <a:pt x="224" y="155"/>
                </a:lnTo>
                <a:lnTo>
                  <a:pt x="223" y="147"/>
                </a:lnTo>
                <a:lnTo>
                  <a:pt x="223" y="147"/>
                </a:lnTo>
                <a:lnTo>
                  <a:pt x="220" y="148"/>
                </a:lnTo>
                <a:lnTo>
                  <a:pt x="220" y="148"/>
                </a:lnTo>
                <a:close/>
                <a:moveTo>
                  <a:pt x="59" y="203"/>
                </a:moveTo>
                <a:lnTo>
                  <a:pt x="59" y="203"/>
                </a:lnTo>
                <a:lnTo>
                  <a:pt x="55" y="206"/>
                </a:lnTo>
                <a:lnTo>
                  <a:pt x="55" y="206"/>
                </a:lnTo>
                <a:lnTo>
                  <a:pt x="54" y="208"/>
                </a:lnTo>
                <a:lnTo>
                  <a:pt x="54" y="209"/>
                </a:lnTo>
                <a:lnTo>
                  <a:pt x="54" y="209"/>
                </a:lnTo>
                <a:lnTo>
                  <a:pt x="54" y="211"/>
                </a:lnTo>
                <a:lnTo>
                  <a:pt x="54" y="211"/>
                </a:lnTo>
                <a:lnTo>
                  <a:pt x="54" y="211"/>
                </a:lnTo>
                <a:lnTo>
                  <a:pt x="54" y="211"/>
                </a:lnTo>
                <a:lnTo>
                  <a:pt x="59" y="206"/>
                </a:lnTo>
                <a:lnTo>
                  <a:pt x="59" y="206"/>
                </a:lnTo>
                <a:lnTo>
                  <a:pt x="59" y="205"/>
                </a:lnTo>
                <a:lnTo>
                  <a:pt x="59" y="203"/>
                </a:lnTo>
                <a:lnTo>
                  <a:pt x="59" y="203"/>
                </a:lnTo>
                <a:close/>
                <a:moveTo>
                  <a:pt x="170" y="20"/>
                </a:moveTo>
                <a:lnTo>
                  <a:pt x="170" y="20"/>
                </a:lnTo>
                <a:lnTo>
                  <a:pt x="170" y="20"/>
                </a:lnTo>
                <a:lnTo>
                  <a:pt x="170" y="20"/>
                </a:lnTo>
                <a:lnTo>
                  <a:pt x="165" y="20"/>
                </a:lnTo>
                <a:lnTo>
                  <a:pt x="165" y="20"/>
                </a:lnTo>
                <a:lnTo>
                  <a:pt x="163" y="20"/>
                </a:lnTo>
                <a:lnTo>
                  <a:pt x="162" y="22"/>
                </a:lnTo>
                <a:lnTo>
                  <a:pt x="162" y="22"/>
                </a:lnTo>
                <a:lnTo>
                  <a:pt x="167" y="22"/>
                </a:lnTo>
                <a:lnTo>
                  <a:pt x="167" y="22"/>
                </a:lnTo>
                <a:lnTo>
                  <a:pt x="169" y="22"/>
                </a:lnTo>
                <a:lnTo>
                  <a:pt x="169" y="22"/>
                </a:lnTo>
                <a:lnTo>
                  <a:pt x="170" y="20"/>
                </a:lnTo>
                <a:lnTo>
                  <a:pt x="170" y="20"/>
                </a:lnTo>
                <a:close/>
                <a:moveTo>
                  <a:pt x="78" y="331"/>
                </a:moveTo>
                <a:lnTo>
                  <a:pt x="78" y="331"/>
                </a:lnTo>
                <a:lnTo>
                  <a:pt x="76" y="334"/>
                </a:lnTo>
                <a:lnTo>
                  <a:pt x="76" y="334"/>
                </a:lnTo>
                <a:lnTo>
                  <a:pt x="79" y="336"/>
                </a:lnTo>
                <a:lnTo>
                  <a:pt x="79" y="336"/>
                </a:lnTo>
                <a:lnTo>
                  <a:pt x="82" y="336"/>
                </a:lnTo>
                <a:lnTo>
                  <a:pt x="82" y="336"/>
                </a:lnTo>
                <a:lnTo>
                  <a:pt x="82" y="333"/>
                </a:lnTo>
                <a:lnTo>
                  <a:pt x="79" y="331"/>
                </a:lnTo>
                <a:lnTo>
                  <a:pt x="79" y="331"/>
                </a:lnTo>
                <a:lnTo>
                  <a:pt x="78" y="331"/>
                </a:lnTo>
                <a:lnTo>
                  <a:pt x="78" y="331"/>
                </a:lnTo>
                <a:close/>
                <a:moveTo>
                  <a:pt x="128" y="269"/>
                </a:moveTo>
                <a:lnTo>
                  <a:pt x="128" y="269"/>
                </a:lnTo>
                <a:lnTo>
                  <a:pt x="126" y="272"/>
                </a:lnTo>
                <a:lnTo>
                  <a:pt x="126" y="272"/>
                </a:lnTo>
                <a:lnTo>
                  <a:pt x="126" y="273"/>
                </a:lnTo>
                <a:lnTo>
                  <a:pt x="126" y="273"/>
                </a:lnTo>
                <a:lnTo>
                  <a:pt x="130" y="270"/>
                </a:lnTo>
                <a:lnTo>
                  <a:pt x="130" y="266"/>
                </a:lnTo>
                <a:lnTo>
                  <a:pt x="130" y="266"/>
                </a:lnTo>
                <a:lnTo>
                  <a:pt x="129" y="267"/>
                </a:lnTo>
                <a:lnTo>
                  <a:pt x="128" y="269"/>
                </a:lnTo>
                <a:lnTo>
                  <a:pt x="128" y="269"/>
                </a:lnTo>
                <a:close/>
                <a:moveTo>
                  <a:pt x="66" y="182"/>
                </a:moveTo>
                <a:lnTo>
                  <a:pt x="66" y="182"/>
                </a:lnTo>
                <a:lnTo>
                  <a:pt x="71" y="181"/>
                </a:lnTo>
                <a:lnTo>
                  <a:pt x="71" y="181"/>
                </a:lnTo>
                <a:lnTo>
                  <a:pt x="69" y="175"/>
                </a:lnTo>
                <a:lnTo>
                  <a:pt x="69" y="175"/>
                </a:lnTo>
                <a:lnTo>
                  <a:pt x="66" y="182"/>
                </a:lnTo>
                <a:lnTo>
                  <a:pt x="66" y="182"/>
                </a:lnTo>
                <a:close/>
                <a:moveTo>
                  <a:pt x="184" y="23"/>
                </a:moveTo>
                <a:lnTo>
                  <a:pt x="184" y="23"/>
                </a:lnTo>
                <a:lnTo>
                  <a:pt x="187" y="23"/>
                </a:lnTo>
                <a:lnTo>
                  <a:pt x="187" y="23"/>
                </a:lnTo>
                <a:lnTo>
                  <a:pt x="189" y="23"/>
                </a:lnTo>
                <a:lnTo>
                  <a:pt x="190" y="20"/>
                </a:lnTo>
                <a:lnTo>
                  <a:pt x="190" y="20"/>
                </a:lnTo>
                <a:lnTo>
                  <a:pt x="192" y="17"/>
                </a:lnTo>
                <a:lnTo>
                  <a:pt x="192" y="17"/>
                </a:lnTo>
                <a:lnTo>
                  <a:pt x="190" y="19"/>
                </a:lnTo>
                <a:lnTo>
                  <a:pt x="190" y="19"/>
                </a:lnTo>
                <a:lnTo>
                  <a:pt x="184" y="23"/>
                </a:lnTo>
                <a:lnTo>
                  <a:pt x="184" y="23"/>
                </a:lnTo>
                <a:close/>
                <a:moveTo>
                  <a:pt x="325" y="47"/>
                </a:moveTo>
                <a:lnTo>
                  <a:pt x="325" y="47"/>
                </a:lnTo>
                <a:lnTo>
                  <a:pt x="322" y="51"/>
                </a:lnTo>
                <a:lnTo>
                  <a:pt x="322" y="51"/>
                </a:lnTo>
                <a:lnTo>
                  <a:pt x="324" y="54"/>
                </a:lnTo>
                <a:lnTo>
                  <a:pt x="324" y="54"/>
                </a:lnTo>
                <a:lnTo>
                  <a:pt x="328" y="50"/>
                </a:lnTo>
                <a:lnTo>
                  <a:pt x="328" y="50"/>
                </a:lnTo>
                <a:lnTo>
                  <a:pt x="325" y="47"/>
                </a:lnTo>
                <a:lnTo>
                  <a:pt x="325" y="47"/>
                </a:lnTo>
                <a:close/>
                <a:moveTo>
                  <a:pt x="133" y="346"/>
                </a:moveTo>
                <a:lnTo>
                  <a:pt x="133" y="346"/>
                </a:lnTo>
                <a:lnTo>
                  <a:pt x="123" y="346"/>
                </a:lnTo>
                <a:lnTo>
                  <a:pt x="113" y="346"/>
                </a:lnTo>
                <a:lnTo>
                  <a:pt x="113" y="346"/>
                </a:lnTo>
                <a:lnTo>
                  <a:pt x="123" y="347"/>
                </a:lnTo>
                <a:lnTo>
                  <a:pt x="133" y="346"/>
                </a:lnTo>
                <a:lnTo>
                  <a:pt x="133" y="346"/>
                </a:lnTo>
                <a:close/>
                <a:moveTo>
                  <a:pt x="113" y="299"/>
                </a:moveTo>
                <a:lnTo>
                  <a:pt x="113" y="299"/>
                </a:lnTo>
                <a:lnTo>
                  <a:pt x="113" y="297"/>
                </a:lnTo>
                <a:lnTo>
                  <a:pt x="113" y="297"/>
                </a:lnTo>
                <a:lnTo>
                  <a:pt x="109" y="300"/>
                </a:lnTo>
                <a:lnTo>
                  <a:pt x="103" y="303"/>
                </a:lnTo>
                <a:lnTo>
                  <a:pt x="103" y="303"/>
                </a:lnTo>
                <a:lnTo>
                  <a:pt x="106" y="303"/>
                </a:lnTo>
                <a:lnTo>
                  <a:pt x="106" y="303"/>
                </a:lnTo>
                <a:lnTo>
                  <a:pt x="109" y="303"/>
                </a:lnTo>
                <a:lnTo>
                  <a:pt x="109" y="303"/>
                </a:lnTo>
                <a:lnTo>
                  <a:pt x="113" y="299"/>
                </a:lnTo>
                <a:lnTo>
                  <a:pt x="113" y="299"/>
                </a:lnTo>
                <a:lnTo>
                  <a:pt x="113" y="299"/>
                </a:lnTo>
                <a:lnTo>
                  <a:pt x="113" y="299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101" y="26"/>
                </a:lnTo>
                <a:lnTo>
                  <a:pt x="98" y="27"/>
                </a:lnTo>
                <a:lnTo>
                  <a:pt x="98" y="27"/>
                </a:lnTo>
                <a:lnTo>
                  <a:pt x="96" y="29"/>
                </a:lnTo>
                <a:lnTo>
                  <a:pt x="96" y="29"/>
                </a:lnTo>
                <a:lnTo>
                  <a:pt x="96" y="30"/>
                </a:lnTo>
                <a:lnTo>
                  <a:pt x="96" y="30"/>
                </a:lnTo>
                <a:lnTo>
                  <a:pt x="101" y="30"/>
                </a:lnTo>
                <a:lnTo>
                  <a:pt x="101" y="30"/>
                </a:lnTo>
                <a:lnTo>
                  <a:pt x="102" y="29"/>
                </a:lnTo>
                <a:lnTo>
                  <a:pt x="102" y="29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22" y="323"/>
                </a:moveTo>
                <a:lnTo>
                  <a:pt x="322" y="323"/>
                </a:lnTo>
                <a:lnTo>
                  <a:pt x="324" y="323"/>
                </a:lnTo>
                <a:lnTo>
                  <a:pt x="324" y="323"/>
                </a:lnTo>
                <a:lnTo>
                  <a:pt x="332" y="316"/>
                </a:lnTo>
                <a:lnTo>
                  <a:pt x="332" y="316"/>
                </a:lnTo>
                <a:lnTo>
                  <a:pt x="334" y="313"/>
                </a:lnTo>
                <a:lnTo>
                  <a:pt x="334" y="313"/>
                </a:lnTo>
                <a:lnTo>
                  <a:pt x="328" y="317"/>
                </a:lnTo>
                <a:lnTo>
                  <a:pt x="322" y="323"/>
                </a:lnTo>
                <a:lnTo>
                  <a:pt x="322" y="323"/>
                </a:lnTo>
                <a:close/>
                <a:moveTo>
                  <a:pt x="345" y="220"/>
                </a:moveTo>
                <a:lnTo>
                  <a:pt x="345" y="220"/>
                </a:lnTo>
                <a:lnTo>
                  <a:pt x="346" y="212"/>
                </a:lnTo>
                <a:lnTo>
                  <a:pt x="348" y="203"/>
                </a:lnTo>
                <a:lnTo>
                  <a:pt x="348" y="203"/>
                </a:lnTo>
                <a:lnTo>
                  <a:pt x="346" y="206"/>
                </a:lnTo>
                <a:lnTo>
                  <a:pt x="346" y="206"/>
                </a:lnTo>
                <a:lnTo>
                  <a:pt x="345" y="216"/>
                </a:lnTo>
                <a:lnTo>
                  <a:pt x="345" y="216"/>
                </a:lnTo>
                <a:lnTo>
                  <a:pt x="345" y="220"/>
                </a:lnTo>
                <a:lnTo>
                  <a:pt x="345" y="220"/>
                </a:lnTo>
                <a:close/>
                <a:moveTo>
                  <a:pt x="251" y="225"/>
                </a:moveTo>
                <a:lnTo>
                  <a:pt x="251" y="225"/>
                </a:lnTo>
                <a:lnTo>
                  <a:pt x="251" y="226"/>
                </a:lnTo>
                <a:lnTo>
                  <a:pt x="251" y="226"/>
                </a:lnTo>
                <a:lnTo>
                  <a:pt x="251" y="226"/>
                </a:lnTo>
                <a:lnTo>
                  <a:pt x="251" y="229"/>
                </a:lnTo>
                <a:lnTo>
                  <a:pt x="251" y="229"/>
                </a:lnTo>
                <a:lnTo>
                  <a:pt x="250" y="235"/>
                </a:lnTo>
                <a:lnTo>
                  <a:pt x="250" y="235"/>
                </a:lnTo>
                <a:lnTo>
                  <a:pt x="250" y="242"/>
                </a:lnTo>
                <a:lnTo>
                  <a:pt x="250" y="242"/>
                </a:lnTo>
                <a:lnTo>
                  <a:pt x="250" y="243"/>
                </a:lnTo>
                <a:lnTo>
                  <a:pt x="250" y="243"/>
                </a:lnTo>
                <a:lnTo>
                  <a:pt x="251" y="225"/>
                </a:lnTo>
                <a:lnTo>
                  <a:pt x="251" y="225"/>
                </a:lnTo>
                <a:close/>
                <a:moveTo>
                  <a:pt x="8" y="230"/>
                </a:moveTo>
                <a:lnTo>
                  <a:pt x="8" y="230"/>
                </a:lnTo>
                <a:lnTo>
                  <a:pt x="8" y="229"/>
                </a:lnTo>
                <a:lnTo>
                  <a:pt x="8" y="229"/>
                </a:lnTo>
                <a:lnTo>
                  <a:pt x="10" y="225"/>
                </a:lnTo>
                <a:lnTo>
                  <a:pt x="10" y="219"/>
                </a:lnTo>
                <a:lnTo>
                  <a:pt x="10" y="219"/>
                </a:lnTo>
                <a:lnTo>
                  <a:pt x="10" y="218"/>
                </a:lnTo>
                <a:lnTo>
                  <a:pt x="10" y="218"/>
                </a:lnTo>
                <a:lnTo>
                  <a:pt x="10" y="215"/>
                </a:lnTo>
                <a:lnTo>
                  <a:pt x="10" y="215"/>
                </a:lnTo>
                <a:lnTo>
                  <a:pt x="8" y="230"/>
                </a:lnTo>
                <a:lnTo>
                  <a:pt x="8" y="230"/>
                </a:lnTo>
                <a:close/>
                <a:moveTo>
                  <a:pt x="348" y="141"/>
                </a:moveTo>
                <a:lnTo>
                  <a:pt x="348" y="141"/>
                </a:lnTo>
                <a:lnTo>
                  <a:pt x="349" y="141"/>
                </a:lnTo>
                <a:lnTo>
                  <a:pt x="349" y="141"/>
                </a:lnTo>
                <a:lnTo>
                  <a:pt x="351" y="139"/>
                </a:lnTo>
                <a:lnTo>
                  <a:pt x="351" y="139"/>
                </a:lnTo>
                <a:lnTo>
                  <a:pt x="351" y="132"/>
                </a:lnTo>
                <a:lnTo>
                  <a:pt x="351" y="132"/>
                </a:lnTo>
                <a:lnTo>
                  <a:pt x="349" y="137"/>
                </a:lnTo>
                <a:lnTo>
                  <a:pt x="348" y="137"/>
                </a:lnTo>
                <a:lnTo>
                  <a:pt x="348" y="137"/>
                </a:lnTo>
                <a:lnTo>
                  <a:pt x="348" y="139"/>
                </a:lnTo>
                <a:lnTo>
                  <a:pt x="348" y="141"/>
                </a:lnTo>
                <a:lnTo>
                  <a:pt x="348" y="141"/>
                </a:lnTo>
                <a:close/>
                <a:moveTo>
                  <a:pt x="28" y="174"/>
                </a:moveTo>
                <a:lnTo>
                  <a:pt x="28" y="174"/>
                </a:lnTo>
                <a:lnTo>
                  <a:pt x="27" y="175"/>
                </a:lnTo>
                <a:lnTo>
                  <a:pt x="27" y="176"/>
                </a:lnTo>
                <a:lnTo>
                  <a:pt x="27" y="176"/>
                </a:lnTo>
                <a:lnTo>
                  <a:pt x="27" y="182"/>
                </a:lnTo>
                <a:lnTo>
                  <a:pt x="27" y="182"/>
                </a:lnTo>
                <a:lnTo>
                  <a:pt x="25" y="185"/>
                </a:lnTo>
                <a:lnTo>
                  <a:pt x="25" y="185"/>
                </a:lnTo>
                <a:lnTo>
                  <a:pt x="27" y="184"/>
                </a:lnTo>
                <a:lnTo>
                  <a:pt x="27" y="184"/>
                </a:lnTo>
                <a:lnTo>
                  <a:pt x="28" y="174"/>
                </a:lnTo>
                <a:lnTo>
                  <a:pt x="28" y="174"/>
                </a:lnTo>
                <a:close/>
                <a:moveTo>
                  <a:pt x="314" y="311"/>
                </a:moveTo>
                <a:lnTo>
                  <a:pt x="314" y="311"/>
                </a:lnTo>
                <a:lnTo>
                  <a:pt x="309" y="313"/>
                </a:lnTo>
                <a:lnTo>
                  <a:pt x="309" y="313"/>
                </a:lnTo>
                <a:lnTo>
                  <a:pt x="307" y="314"/>
                </a:lnTo>
                <a:lnTo>
                  <a:pt x="307" y="314"/>
                </a:lnTo>
                <a:lnTo>
                  <a:pt x="307" y="314"/>
                </a:lnTo>
                <a:lnTo>
                  <a:pt x="307" y="314"/>
                </a:lnTo>
                <a:lnTo>
                  <a:pt x="309" y="314"/>
                </a:lnTo>
                <a:lnTo>
                  <a:pt x="309" y="314"/>
                </a:lnTo>
                <a:lnTo>
                  <a:pt x="312" y="314"/>
                </a:lnTo>
                <a:lnTo>
                  <a:pt x="314" y="311"/>
                </a:lnTo>
                <a:lnTo>
                  <a:pt x="314" y="311"/>
                </a:lnTo>
                <a:lnTo>
                  <a:pt x="314" y="311"/>
                </a:lnTo>
                <a:lnTo>
                  <a:pt x="314" y="311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1" y="301"/>
                </a:lnTo>
                <a:lnTo>
                  <a:pt x="41" y="301"/>
                </a:lnTo>
                <a:lnTo>
                  <a:pt x="41" y="304"/>
                </a:lnTo>
                <a:lnTo>
                  <a:pt x="42" y="304"/>
                </a:lnTo>
                <a:lnTo>
                  <a:pt x="42" y="304"/>
                </a:lnTo>
                <a:lnTo>
                  <a:pt x="44" y="306"/>
                </a:lnTo>
                <a:lnTo>
                  <a:pt x="44" y="306"/>
                </a:lnTo>
                <a:lnTo>
                  <a:pt x="45" y="301"/>
                </a:lnTo>
                <a:lnTo>
                  <a:pt x="45" y="301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328" y="46"/>
                </a:moveTo>
                <a:lnTo>
                  <a:pt x="328" y="46"/>
                </a:lnTo>
                <a:lnTo>
                  <a:pt x="331" y="49"/>
                </a:lnTo>
                <a:lnTo>
                  <a:pt x="331" y="49"/>
                </a:lnTo>
                <a:lnTo>
                  <a:pt x="332" y="47"/>
                </a:lnTo>
                <a:lnTo>
                  <a:pt x="332" y="47"/>
                </a:lnTo>
                <a:lnTo>
                  <a:pt x="331" y="41"/>
                </a:lnTo>
                <a:lnTo>
                  <a:pt x="331" y="41"/>
                </a:lnTo>
                <a:lnTo>
                  <a:pt x="328" y="46"/>
                </a:lnTo>
                <a:lnTo>
                  <a:pt x="328" y="46"/>
                </a:lnTo>
                <a:close/>
                <a:moveTo>
                  <a:pt x="254" y="16"/>
                </a:moveTo>
                <a:lnTo>
                  <a:pt x="254" y="16"/>
                </a:lnTo>
                <a:lnTo>
                  <a:pt x="260" y="16"/>
                </a:lnTo>
                <a:lnTo>
                  <a:pt x="260" y="16"/>
                </a:lnTo>
                <a:lnTo>
                  <a:pt x="261" y="16"/>
                </a:lnTo>
                <a:lnTo>
                  <a:pt x="263" y="14"/>
                </a:lnTo>
                <a:lnTo>
                  <a:pt x="263" y="14"/>
                </a:lnTo>
                <a:lnTo>
                  <a:pt x="254" y="13"/>
                </a:lnTo>
                <a:lnTo>
                  <a:pt x="254" y="13"/>
                </a:lnTo>
                <a:lnTo>
                  <a:pt x="254" y="16"/>
                </a:lnTo>
                <a:lnTo>
                  <a:pt x="254" y="16"/>
                </a:lnTo>
                <a:close/>
                <a:moveTo>
                  <a:pt x="224" y="292"/>
                </a:moveTo>
                <a:lnTo>
                  <a:pt x="224" y="292"/>
                </a:lnTo>
                <a:lnTo>
                  <a:pt x="223" y="292"/>
                </a:lnTo>
                <a:lnTo>
                  <a:pt x="223" y="293"/>
                </a:lnTo>
                <a:lnTo>
                  <a:pt x="223" y="293"/>
                </a:lnTo>
                <a:lnTo>
                  <a:pt x="223" y="299"/>
                </a:lnTo>
                <a:lnTo>
                  <a:pt x="223" y="299"/>
                </a:lnTo>
                <a:lnTo>
                  <a:pt x="223" y="300"/>
                </a:lnTo>
                <a:lnTo>
                  <a:pt x="223" y="300"/>
                </a:lnTo>
                <a:lnTo>
                  <a:pt x="226" y="299"/>
                </a:lnTo>
                <a:lnTo>
                  <a:pt x="226" y="299"/>
                </a:lnTo>
                <a:lnTo>
                  <a:pt x="226" y="297"/>
                </a:lnTo>
                <a:lnTo>
                  <a:pt x="226" y="297"/>
                </a:lnTo>
                <a:lnTo>
                  <a:pt x="224" y="292"/>
                </a:lnTo>
                <a:lnTo>
                  <a:pt x="224" y="292"/>
                </a:lnTo>
                <a:close/>
                <a:moveTo>
                  <a:pt x="71" y="334"/>
                </a:moveTo>
                <a:lnTo>
                  <a:pt x="71" y="334"/>
                </a:lnTo>
                <a:lnTo>
                  <a:pt x="72" y="328"/>
                </a:lnTo>
                <a:lnTo>
                  <a:pt x="72" y="328"/>
                </a:lnTo>
                <a:lnTo>
                  <a:pt x="69" y="328"/>
                </a:lnTo>
                <a:lnTo>
                  <a:pt x="69" y="328"/>
                </a:lnTo>
                <a:lnTo>
                  <a:pt x="66" y="333"/>
                </a:lnTo>
                <a:lnTo>
                  <a:pt x="66" y="333"/>
                </a:lnTo>
                <a:lnTo>
                  <a:pt x="71" y="334"/>
                </a:lnTo>
                <a:lnTo>
                  <a:pt x="71" y="334"/>
                </a:lnTo>
                <a:close/>
                <a:moveTo>
                  <a:pt x="89" y="26"/>
                </a:moveTo>
                <a:lnTo>
                  <a:pt x="89" y="26"/>
                </a:lnTo>
                <a:lnTo>
                  <a:pt x="86" y="26"/>
                </a:lnTo>
                <a:lnTo>
                  <a:pt x="86" y="26"/>
                </a:lnTo>
                <a:lnTo>
                  <a:pt x="85" y="27"/>
                </a:lnTo>
                <a:lnTo>
                  <a:pt x="85" y="27"/>
                </a:lnTo>
                <a:lnTo>
                  <a:pt x="84" y="30"/>
                </a:lnTo>
                <a:lnTo>
                  <a:pt x="84" y="30"/>
                </a:lnTo>
                <a:lnTo>
                  <a:pt x="88" y="30"/>
                </a:lnTo>
                <a:lnTo>
                  <a:pt x="88" y="30"/>
                </a:lnTo>
                <a:lnTo>
                  <a:pt x="89" y="26"/>
                </a:lnTo>
                <a:lnTo>
                  <a:pt x="89" y="26"/>
                </a:lnTo>
                <a:close/>
                <a:moveTo>
                  <a:pt x="243" y="211"/>
                </a:moveTo>
                <a:lnTo>
                  <a:pt x="243" y="211"/>
                </a:lnTo>
                <a:lnTo>
                  <a:pt x="243" y="211"/>
                </a:lnTo>
                <a:lnTo>
                  <a:pt x="243" y="211"/>
                </a:lnTo>
                <a:lnTo>
                  <a:pt x="240" y="213"/>
                </a:lnTo>
                <a:lnTo>
                  <a:pt x="240" y="213"/>
                </a:lnTo>
                <a:lnTo>
                  <a:pt x="240" y="213"/>
                </a:lnTo>
                <a:lnTo>
                  <a:pt x="240" y="213"/>
                </a:lnTo>
                <a:lnTo>
                  <a:pt x="240" y="218"/>
                </a:lnTo>
                <a:lnTo>
                  <a:pt x="240" y="218"/>
                </a:lnTo>
                <a:lnTo>
                  <a:pt x="243" y="216"/>
                </a:lnTo>
                <a:lnTo>
                  <a:pt x="243" y="216"/>
                </a:lnTo>
                <a:lnTo>
                  <a:pt x="243" y="216"/>
                </a:lnTo>
                <a:lnTo>
                  <a:pt x="243" y="216"/>
                </a:lnTo>
                <a:lnTo>
                  <a:pt x="243" y="211"/>
                </a:lnTo>
                <a:lnTo>
                  <a:pt x="243" y="211"/>
                </a:lnTo>
                <a:close/>
                <a:moveTo>
                  <a:pt x="111" y="213"/>
                </a:moveTo>
                <a:lnTo>
                  <a:pt x="111" y="213"/>
                </a:lnTo>
                <a:lnTo>
                  <a:pt x="118" y="220"/>
                </a:lnTo>
                <a:lnTo>
                  <a:pt x="118" y="220"/>
                </a:lnTo>
                <a:lnTo>
                  <a:pt x="123" y="228"/>
                </a:lnTo>
                <a:lnTo>
                  <a:pt x="123" y="228"/>
                </a:lnTo>
                <a:lnTo>
                  <a:pt x="119" y="220"/>
                </a:lnTo>
                <a:lnTo>
                  <a:pt x="115" y="216"/>
                </a:lnTo>
                <a:lnTo>
                  <a:pt x="111" y="213"/>
                </a:lnTo>
                <a:lnTo>
                  <a:pt x="111" y="213"/>
                </a:lnTo>
                <a:close/>
                <a:moveTo>
                  <a:pt x="318" y="46"/>
                </a:moveTo>
                <a:lnTo>
                  <a:pt x="318" y="46"/>
                </a:lnTo>
                <a:lnTo>
                  <a:pt x="321" y="49"/>
                </a:lnTo>
                <a:lnTo>
                  <a:pt x="321" y="49"/>
                </a:lnTo>
                <a:lnTo>
                  <a:pt x="324" y="46"/>
                </a:lnTo>
                <a:lnTo>
                  <a:pt x="324" y="46"/>
                </a:lnTo>
                <a:lnTo>
                  <a:pt x="322" y="43"/>
                </a:lnTo>
                <a:lnTo>
                  <a:pt x="322" y="43"/>
                </a:lnTo>
                <a:lnTo>
                  <a:pt x="318" y="46"/>
                </a:lnTo>
                <a:lnTo>
                  <a:pt x="318" y="46"/>
                </a:lnTo>
                <a:close/>
                <a:moveTo>
                  <a:pt x="129" y="327"/>
                </a:moveTo>
                <a:lnTo>
                  <a:pt x="129" y="327"/>
                </a:lnTo>
                <a:lnTo>
                  <a:pt x="130" y="324"/>
                </a:lnTo>
                <a:lnTo>
                  <a:pt x="130" y="324"/>
                </a:lnTo>
                <a:lnTo>
                  <a:pt x="129" y="323"/>
                </a:lnTo>
                <a:lnTo>
                  <a:pt x="129" y="323"/>
                </a:lnTo>
                <a:lnTo>
                  <a:pt x="125" y="327"/>
                </a:lnTo>
                <a:lnTo>
                  <a:pt x="125" y="327"/>
                </a:lnTo>
                <a:lnTo>
                  <a:pt x="129" y="327"/>
                </a:lnTo>
                <a:lnTo>
                  <a:pt x="129" y="327"/>
                </a:lnTo>
                <a:close/>
                <a:moveTo>
                  <a:pt x="240" y="289"/>
                </a:moveTo>
                <a:lnTo>
                  <a:pt x="240" y="289"/>
                </a:lnTo>
                <a:lnTo>
                  <a:pt x="240" y="306"/>
                </a:lnTo>
                <a:lnTo>
                  <a:pt x="240" y="306"/>
                </a:lnTo>
                <a:lnTo>
                  <a:pt x="241" y="300"/>
                </a:lnTo>
                <a:lnTo>
                  <a:pt x="241" y="300"/>
                </a:lnTo>
                <a:lnTo>
                  <a:pt x="241" y="297"/>
                </a:lnTo>
                <a:lnTo>
                  <a:pt x="241" y="297"/>
                </a:lnTo>
                <a:lnTo>
                  <a:pt x="240" y="289"/>
                </a:lnTo>
                <a:lnTo>
                  <a:pt x="240" y="289"/>
                </a:lnTo>
                <a:close/>
                <a:moveTo>
                  <a:pt x="219" y="287"/>
                </a:moveTo>
                <a:lnTo>
                  <a:pt x="219" y="287"/>
                </a:lnTo>
                <a:lnTo>
                  <a:pt x="220" y="287"/>
                </a:lnTo>
                <a:lnTo>
                  <a:pt x="220" y="287"/>
                </a:lnTo>
                <a:lnTo>
                  <a:pt x="220" y="286"/>
                </a:lnTo>
                <a:lnTo>
                  <a:pt x="220" y="286"/>
                </a:lnTo>
                <a:lnTo>
                  <a:pt x="220" y="283"/>
                </a:lnTo>
                <a:lnTo>
                  <a:pt x="220" y="283"/>
                </a:lnTo>
                <a:lnTo>
                  <a:pt x="221" y="276"/>
                </a:lnTo>
                <a:lnTo>
                  <a:pt x="221" y="276"/>
                </a:lnTo>
                <a:lnTo>
                  <a:pt x="220" y="276"/>
                </a:lnTo>
                <a:lnTo>
                  <a:pt x="219" y="277"/>
                </a:lnTo>
                <a:lnTo>
                  <a:pt x="219" y="277"/>
                </a:lnTo>
                <a:lnTo>
                  <a:pt x="219" y="287"/>
                </a:lnTo>
                <a:lnTo>
                  <a:pt x="219" y="287"/>
                </a:lnTo>
                <a:close/>
                <a:moveTo>
                  <a:pt x="24" y="36"/>
                </a:moveTo>
                <a:lnTo>
                  <a:pt x="24" y="36"/>
                </a:lnTo>
                <a:lnTo>
                  <a:pt x="20" y="44"/>
                </a:lnTo>
                <a:lnTo>
                  <a:pt x="17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21" y="43"/>
                </a:lnTo>
                <a:lnTo>
                  <a:pt x="21" y="43"/>
                </a:lnTo>
                <a:lnTo>
                  <a:pt x="24" y="37"/>
                </a:lnTo>
                <a:lnTo>
                  <a:pt x="24" y="37"/>
                </a:lnTo>
                <a:lnTo>
                  <a:pt x="24" y="36"/>
                </a:lnTo>
                <a:lnTo>
                  <a:pt x="24" y="36"/>
                </a:lnTo>
                <a:close/>
                <a:moveTo>
                  <a:pt x="162" y="9"/>
                </a:moveTo>
                <a:lnTo>
                  <a:pt x="162" y="9"/>
                </a:lnTo>
                <a:lnTo>
                  <a:pt x="152" y="9"/>
                </a:lnTo>
                <a:lnTo>
                  <a:pt x="152" y="9"/>
                </a:lnTo>
                <a:lnTo>
                  <a:pt x="153" y="10"/>
                </a:lnTo>
                <a:lnTo>
                  <a:pt x="153" y="10"/>
                </a:lnTo>
                <a:lnTo>
                  <a:pt x="155" y="10"/>
                </a:lnTo>
                <a:lnTo>
                  <a:pt x="156" y="10"/>
                </a:lnTo>
                <a:lnTo>
                  <a:pt x="156" y="10"/>
                </a:lnTo>
                <a:lnTo>
                  <a:pt x="157" y="10"/>
                </a:lnTo>
                <a:lnTo>
                  <a:pt x="157" y="10"/>
                </a:lnTo>
                <a:lnTo>
                  <a:pt x="160" y="10"/>
                </a:lnTo>
                <a:lnTo>
                  <a:pt x="162" y="9"/>
                </a:lnTo>
                <a:lnTo>
                  <a:pt x="162" y="9"/>
                </a:lnTo>
                <a:close/>
                <a:moveTo>
                  <a:pt x="111" y="24"/>
                </a:moveTo>
                <a:lnTo>
                  <a:pt x="111" y="24"/>
                </a:lnTo>
                <a:lnTo>
                  <a:pt x="115" y="19"/>
                </a:lnTo>
                <a:lnTo>
                  <a:pt x="115" y="19"/>
                </a:lnTo>
                <a:lnTo>
                  <a:pt x="111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11" y="24"/>
                </a:lnTo>
                <a:lnTo>
                  <a:pt x="111" y="24"/>
                </a:lnTo>
                <a:close/>
                <a:moveTo>
                  <a:pt x="22" y="172"/>
                </a:moveTo>
                <a:lnTo>
                  <a:pt x="22" y="172"/>
                </a:lnTo>
                <a:lnTo>
                  <a:pt x="21" y="172"/>
                </a:lnTo>
                <a:lnTo>
                  <a:pt x="21" y="172"/>
                </a:lnTo>
                <a:lnTo>
                  <a:pt x="17" y="179"/>
                </a:lnTo>
                <a:lnTo>
                  <a:pt x="17" y="179"/>
                </a:lnTo>
                <a:lnTo>
                  <a:pt x="17" y="179"/>
                </a:lnTo>
                <a:lnTo>
                  <a:pt x="17" y="179"/>
                </a:lnTo>
                <a:lnTo>
                  <a:pt x="22" y="175"/>
                </a:lnTo>
                <a:lnTo>
                  <a:pt x="22" y="175"/>
                </a:lnTo>
                <a:lnTo>
                  <a:pt x="22" y="175"/>
                </a:lnTo>
                <a:lnTo>
                  <a:pt x="22" y="175"/>
                </a:lnTo>
                <a:lnTo>
                  <a:pt x="22" y="172"/>
                </a:lnTo>
                <a:lnTo>
                  <a:pt x="22" y="172"/>
                </a:lnTo>
                <a:close/>
                <a:moveTo>
                  <a:pt x="89" y="330"/>
                </a:moveTo>
                <a:lnTo>
                  <a:pt x="89" y="330"/>
                </a:lnTo>
                <a:lnTo>
                  <a:pt x="95" y="331"/>
                </a:lnTo>
                <a:lnTo>
                  <a:pt x="95" y="331"/>
                </a:lnTo>
                <a:lnTo>
                  <a:pt x="95" y="328"/>
                </a:lnTo>
                <a:lnTo>
                  <a:pt x="95" y="328"/>
                </a:lnTo>
                <a:lnTo>
                  <a:pt x="91" y="328"/>
                </a:lnTo>
                <a:lnTo>
                  <a:pt x="91" y="328"/>
                </a:lnTo>
                <a:lnTo>
                  <a:pt x="89" y="330"/>
                </a:lnTo>
                <a:lnTo>
                  <a:pt x="89" y="330"/>
                </a:lnTo>
                <a:close/>
                <a:moveTo>
                  <a:pt x="304" y="36"/>
                </a:moveTo>
                <a:lnTo>
                  <a:pt x="304" y="36"/>
                </a:lnTo>
                <a:lnTo>
                  <a:pt x="308" y="41"/>
                </a:lnTo>
                <a:lnTo>
                  <a:pt x="308" y="41"/>
                </a:lnTo>
                <a:lnTo>
                  <a:pt x="308" y="40"/>
                </a:lnTo>
                <a:lnTo>
                  <a:pt x="308" y="40"/>
                </a:lnTo>
                <a:lnTo>
                  <a:pt x="307" y="37"/>
                </a:lnTo>
                <a:lnTo>
                  <a:pt x="305" y="34"/>
                </a:lnTo>
                <a:lnTo>
                  <a:pt x="305" y="34"/>
                </a:lnTo>
                <a:lnTo>
                  <a:pt x="304" y="36"/>
                </a:lnTo>
                <a:lnTo>
                  <a:pt x="304" y="36"/>
                </a:lnTo>
                <a:close/>
                <a:moveTo>
                  <a:pt x="318" y="91"/>
                </a:moveTo>
                <a:lnTo>
                  <a:pt x="318" y="91"/>
                </a:lnTo>
                <a:lnTo>
                  <a:pt x="318" y="90"/>
                </a:lnTo>
                <a:lnTo>
                  <a:pt x="318" y="90"/>
                </a:lnTo>
                <a:lnTo>
                  <a:pt x="318" y="88"/>
                </a:lnTo>
                <a:lnTo>
                  <a:pt x="318" y="88"/>
                </a:lnTo>
                <a:lnTo>
                  <a:pt x="314" y="81"/>
                </a:lnTo>
                <a:lnTo>
                  <a:pt x="314" y="81"/>
                </a:lnTo>
                <a:lnTo>
                  <a:pt x="312" y="81"/>
                </a:lnTo>
                <a:lnTo>
                  <a:pt x="312" y="81"/>
                </a:lnTo>
                <a:lnTo>
                  <a:pt x="318" y="91"/>
                </a:lnTo>
                <a:lnTo>
                  <a:pt x="318" y="91"/>
                </a:lnTo>
                <a:close/>
                <a:moveTo>
                  <a:pt x="108" y="196"/>
                </a:moveTo>
                <a:lnTo>
                  <a:pt x="108" y="196"/>
                </a:lnTo>
                <a:lnTo>
                  <a:pt x="112" y="192"/>
                </a:lnTo>
                <a:lnTo>
                  <a:pt x="112" y="192"/>
                </a:lnTo>
                <a:lnTo>
                  <a:pt x="111" y="189"/>
                </a:lnTo>
                <a:lnTo>
                  <a:pt x="111" y="189"/>
                </a:lnTo>
                <a:lnTo>
                  <a:pt x="106" y="195"/>
                </a:lnTo>
                <a:lnTo>
                  <a:pt x="106" y="195"/>
                </a:lnTo>
                <a:lnTo>
                  <a:pt x="106" y="195"/>
                </a:lnTo>
                <a:lnTo>
                  <a:pt x="106" y="195"/>
                </a:lnTo>
                <a:lnTo>
                  <a:pt x="108" y="196"/>
                </a:lnTo>
                <a:lnTo>
                  <a:pt x="108" y="196"/>
                </a:lnTo>
                <a:close/>
                <a:moveTo>
                  <a:pt x="25" y="262"/>
                </a:moveTo>
                <a:lnTo>
                  <a:pt x="25" y="262"/>
                </a:lnTo>
                <a:lnTo>
                  <a:pt x="27" y="260"/>
                </a:lnTo>
                <a:lnTo>
                  <a:pt x="27" y="260"/>
                </a:lnTo>
                <a:lnTo>
                  <a:pt x="27" y="259"/>
                </a:lnTo>
                <a:lnTo>
                  <a:pt x="27" y="259"/>
                </a:lnTo>
                <a:lnTo>
                  <a:pt x="27" y="257"/>
                </a:lnTo>
                <a:lnTo>
                  <a:pt x="27" y="257"/>
                </a:lnTo>
                <a:lnTo>
                  <a:pt x="27" y="252"/>
                </a:lnTo>
                <a:lnTo>
                  <a:pt x="27" y="252"/>
                </a:lnTo>
                <a:lnTo>
                  <a:pt x="25" y="262"/>
                </a:lnTo>
                <a:lnTo>
                  <a:pt x="25" y="262"/>
                </a:lnTo>
                <a:close/>
                <a:moveTo>
                  <a:pt x="35" y="152"/>
                </a:moveTo>
                <a:lnTo>
                  <a:pt x="35" y="152"/>
                </a:lnTo>
                <a:lnTo>
                  <a:pt x="35" y="154"/>
                </a:lnTo>
                <a:lnTo>
                  <a:pt x="35" y="154"/>
                </a:lnTo>
                <a:lnTo>
                  <a:pt x="35" y="162"/>
                </a:lnTo>
                <a:lnTo>
                  <a:pt x="35" y="162"/>
                </a:lnTo>
                <a:lnTo>
                  <a:pt x="35" y="164"/>
                </a:lnTo>
                <a:lnTo>
                  <a:pt x="35" y="164"/>
                </a:lnTo>
                <a:lnTo>
                  <a:pt x="37" y="161"/>
                </a:lnTo>
                <a:lnTo>
                  <a:pt x="37" y="161"/>
                </a:lnTo>
                <a:lnTo>
                  <a:pt x="38" y="161"/>
                </a:lnTo>
                <a:lnTo>
                  <a:pt x="38" y="159"/>
                </a:lnTo>
                <a:lnTo>
                  <a:pt x="38" y="159"/>
                </a:lnTo>
                <a:lnTo>
                  <a:pt x="37" y="159"/>
                </a:lnTo>
                <a:lnTo>
                  <a:pt x="35" y="157"/>
                </a:lnTo>
                <a:lnTo>
                  <a:pt x="35" y="157"/>
                </a:lnTo>
                <a:lnTo>
                  <a:pt x="35" y="152"/>
                </a:lnTo>
                <a:lnTo>
                  <a:pt x="35" y="152"/>
                </a:lnTo>
                <a:close/>
                <a:moveTo>
                  <a:pt x="230" y="253"/>
                </a:moveTo>
                <a:lnTo>
                  <a:pt x="230" y="253"/>
                </a:lnTo>
                <a:lnTo>
                  <a:pt x="230" y="253"/>
                </a:lnTo>
                <a:lnTo>
                  <a:pt x="230" y="253"/>
                </a:lnTo>
                <a:lnTo>
                  <a:pt x="234" y="250"/>
                </a:lnTo>
                <a:lnTo>
                  <a:pt x="234" y="250"/>
                </a:lnTo>
                <a:lnTo>
                  <a:pt x="236" y="250"/>
                </a:lnTo>
                <a:lnTo>
                  <a:pt x="236" y="250"/>
                </a:lnTo>
                <a:lnTo>
                  <a:pt x="236" y="247"/>
                </a:lnTo>
                <a:lnTo>
                  <a:pt x="236" y="247"/>
                </a:lnTo>
                <a:lnTo>
                  <a:pt x="230" y="252"/>
                </a:lnTo>
                <a:lnTo>
                  <a:pt x="230" y="252"/>
                </a:lnTo>
                <a:lnTo>
                  <a:pt x="230" y="253"/>
                </a:lnTo>
                <a:lnTo>
                  <a:pt x="230" y="253"/>
                </a:lnTo>
                <a:close/>
                <a:moveTo>
                  <a:pt x="28" y="263"/>
                </a:moveTo>
                <a:lnTo>
                  <a:pt x="28" y="263"/>
                </a:lnTo>
                <a:lnTo>
                  <a:pt x="28" y="263"/>
                </a:lnTo>
                <a:lnTo>
                  <a:pt x="28" y="263"/>
                </a:lnTo>
                <a:lnTo>
                  <a:pt x="25" y="267"/>
                </a:lnTo>
                <a:lnTo>
                  <a:pt x="25" y="267"/>
                </a:lnTo>
                <a:lnTo>
                  <a:pt x="25" y="269"/>
                </a:lnTo>
                <a:lnTo>
                  <a:pt x="25" y="269"/>
                </a:lnTo>
                <a:lnTo>
                  <a:pt x="27" y="272"/>
                </a:lnTo>
                <a:lnTo>
                  <a:pt x="27" y="272"/>
                </a:lnTo>
                <a:lnTo>
                  <a:pt x="28" y="263"/>
                </a:lnTo>
                <a:lnTo>
                  <a:pt x="28" y="263"/>
                </a:lnTo>
                <a:close/>
                <a:moveTo>
                  <a:pt x="32" y="280"/>
                </a:moveTo>
                <a:lnTo>
                  <a:pt x="32" y="280"/>
                </a:lnTo>
                <a:lnTo>
                  <a:pt x="32" y="280"/>
                </a:lnTo>
                <a:lnTo>
                  <a:pt x="32" y="280"/>
                </a:lnTo>
                <a:lnTo>
                  <a:pt x="31" y="283"/>
                </a:lnTo>
                <a:lnTo>
                  <a:pt x="31" y="283"/>
                </a:lnTo>
                <a:lnTo>
                  <a:pt x="31" y="284"/>
                </a:lnTo>
                <a:lnTo>
                  <a:pt x="31" y="284"/>
                </a:lnTo>
                <a:lnTo>
                  <a:pt x="32" y="290"/>
                </a:lnTo>
                <a:lnTo>
                  <a:pt x="32" y="290"/>
                </a:lnTo>
                <a:lnTo>
                  <a:pt x="32" y="290"/>
                </a:lnTo>
                <a:lnTo>
                  <a:pt x="32" y="290"/>
                </a:lnTo>
                <a:lnTo>
                  <a:pt x="32" y="280"/>
                </a:lnTo>
                <a:lnTo>
                  <a:pt x="32" y="280"/>
                </a:lnTo>
                <a:close/>
                <a:moveTo>
                  <a:pt x="20" y="162"/>
                </a:moveTo>
                <a:lnTo>
                  <a:pt x="20" y="162"/>
                </a:lnTo>
                <a:lnTo>
                  <a:pt x="22" y="159"/>
                </a:lnTo>
                <a:lnTo>
                  <a:pt x="22" y="159"/>
                </a:lnTo>
                <a:lnTo>
                  <a:pt x="22" y="159"/>
                </a:lnTo>
                <a:lnTo>
                  <a:pt x="22" y="159"/>
                </a:lnTo>
                <a:lnTo>
                  <a:pt x="22" y="155"/>
                </a:lnTo>
                <a:lnTo>
                  <a:pt x="22" y="155"/>
                </a:lnTo>
                <a:lnTo>
                  <a:pt x="20" y="158"/>
                </a:lnTo>
                <a:lnTo>
                  <a:pt x="20" y="161"/>
                </a:lnTo>
                <a:lnTo>
                  <a:pt x="20" y="162"/>
                </a:lnTo>
                <a:lnTo>
                  <a:pt x="20" y="162"/>
                </a:lnTo>
                <a:close/>
                <a:moveTo>
                  <a:pt x="187" y="114"/>
                </a:moveTo>
                <a:lnTo>
                  <a:pt x="187" y="114"/>
                </a:lnTo>
                <a:lnTo>
                  <a:pt x="192" y="111"/>
                </a:lnTo>
                <a:lnTo>
                  <a:pt x="192" y="111"/>
                </a:lnTo>
                <a:lnTo>
                  <a:pt x="189" y="110"/>
                </a:lnTo>
                <a:lnTo>
                  <a:pt x="189" y="110"/>
                </a:lnTo>
                <a:lnTo>
                  <a:pt x="187" y="111"/>
                </a:lnTo>
                <a:lnTo>
                  <a:pt x="187" y="111"/>
                </a:lnTo>
                <a:lnTo>
                  <a:pt x="186" y="112"/>
                </a:lnTo>
                <a:lnTo>
                  <a:pt x="186" y="112"/>
                </a:lnTo>
                <a:lnTo>
                  <a:pt x="187" y="114"/>
                </a:lnTo>
                <a:lnTo>
                  <a:pt x="187" y="114"/>
                </a:lnTo>
                <a:close/>
                <a:moveTo>
                  <a:pt x="214" y="209"/>
                </a:moveTo>
                <a:lnTo>
                  <a:pt x="214" y="209"/>
                </a:lnTo>
                <a:lnTo>
                  <a:pt x="214" y="209"/>
                </a:lnTo>
                <a:lnTo>
                  <a:pt x="214" y="211"/>
                </a:lnTo>
                <a:lnTo>
                  <a:pt x="214" y="211"/>
                </a:lnTo>
                <a:lnTo>
                  <a:pt x="214" y="218"/>
                </a:lnTo>
                <a:lnTo>
                  <a:pt x="214" y="218"/>
                </a:lnTo>
                <a:lnTo>
                  <a:pt x="214" y="219"/>
                </a:lnTo>
                <a:lnTo>
                  <a:pt x="214" y="219"/>
                </a:lnTo>
                <a:lnTo>
                  <a:pt x="216" y="218"/>
                </a:lnTo>
                <a:lnTo>
                  <a:pt x="216" y="218"/>
                </a:lnTo>
                <a:lnTo>
                  <a:pt x="214" y="209"/>
                </a:lnTo>
                <a:lnTo>
                  <a:pt x="214" y="209"/>
                </a:lnTo>
                <a:close/>
                <a:moveTo>
                  <a:pt x="241" y="260"/>
                </a:moveTo>
                <a:lnTo>
                  <a:pt x="241" y="260"/>
                </a:lnTo>
                <a:lnTo>
                  <a:pt x="241" y="257"/>
                </a:lnTo>
                <a:lnTo>
                  <a:pt x="241" y="257"/>
                </a:lnTo>
                <a:lnTo>
                  <a:pt x="241" y="253"/>
                </a:lnTo>
                <a:lnTo>
                  <a:pt x="241" y="253"/>
                </a:lnTo>
                <a:lnTo>
                  <a:pt x="240" y="255"/>
                </a:lnTo>
                <a:lnTo>
                  <a:pt x="240" y="256"/>
                </a:lnTo>
                <a:lnTo>
                  <a:pt x="240" y="256"/>
                </a:lnTo>
                <a:lnTo>
                  <a:pt x="240" y="257"/>
                </a:lnTo>
                <a:lnTo>
                  <a:pt x="240" y="257"/>
                </a:lnTo>
                <a:lnTo>
                  <a:pt x="240" y="262"/>
                </a:lnTo>
                <a:lnTo>
                  <a:pt x="240" y="262"/>
                </a:lnTo>
                <a:lnTo>
                  <a:pt x="241" y="260"/>
                </a:lnTo>
                <a:lnTo>
                  <a:pt x="241" y="260"/>
                </a:lnTo>
                <a:close/>
                <a:moveTo>
                  <a:pt x="346" y="201"/>
                </a:moveTo>
                <a:lnTo>
                  <a:pt x="346" y="201"/>
                </a:lnTo>
                <a:lnTo>
                  <a:pt x="348" y="201"/>
                </a:lnTo>
                <a:lnTo>
                  <a:pt x="348" y="201"/>
                </a:lnTo>
                <a:lnTo>
                  <a:pt x="348" y="186"/>
                </a:lnTo>
                <a:lnTo>
                  <a:pt x="348" y="186"/>
                </a:lnTo>
                <a:lnTo>
                  <a:pt x="348" y="186"/>
                </a:lnTo>
                <a:lnTo>
                  <a:pt x="346" y="188"/>
                </a:lnTo>
                <a:lnTo>
                  <a:pt x="346" y="188"/>
                </a:lnTo>
                <a:lnTo>
                  <a:pt x="346" y="199"/>
                </a:lnTo>
                <a:lnTo>
                  <a:pt x="346" y="199"/>
                </a:lnTo>
                <a:lnTo>
                  <a:pt x="346" y="201"/>
                </a:lnTo>
                <a:lnTo>
                  <a:pt x="346" y="201"/>
                </a:lnTo>
                <a:close/>
                <a:moveTo>
                  <a:pt x="133" y="95"/>
                </a:moveTo>
                <a:lnTo>
                  <a:pt x="133" y="95"/>
                </a:lnTo>
                <a:lnTo>
                  <a:pt x="139" y="95"/>
                </a:lnTo>
                <a:lnTo>
                  <a:pt x="139" y="95"/>
                </a:lnTo>
                <a:lnTo>
                  <a:pt x="140" y="95"/>
                </a:lnTo>
                <a:lnTo>
                  <a:pt x="142" y="94"/>
                </a:lnTo>
                <a:lnTo>
                  <a:pt x="142" y="94"/>
                </a:lnTo>
                <a:lnTo>
                  <a:pt x="135" y="94"/>
                </a:lnTo>
                <a:lnTo>
                  <a:pt x="135" y="94"/>
                </a:lnTo>
                <a:lnTo>
                  <a:pt x="135" y="94"/>
                </a:lnTo>
                <a:lnTo>
                  <a:pt x="133" y="95"/>
                </a:lnTo>
                <a:lnTo>
                  <a:pt x="133" y="95"/>
                </a:lnTo>
                <a:close/>
                <a:moveTo>
                  <a:pt x="18" y="306"/>
                </a:moveTo>
                <a:lnTo>
                  <a:pt x="18" y="306"/>
                </a:lnTo>
                <a:lnTo>
                  <a:pt x="18" y="306"/>
                </a:lnTo>
                <a:lnTo>
                  <a:pt x="18" y="306"/>
                </a:lnTo>
                <a:lnTo>
                  <a:pt x="20" y="309"/>
                </a:lnTo>
                <a:lnTo>
                  <a:pt x="20" y="309"/>
                </a:lnTo>
                <a:lnTo>
                  <a:pt x="21" y="313"/>
                </a:lnTo>
                <a:lnTo>
                  <a:pt x="24" y="316"/>
                </a:lnTo>
                <a:lnTo>
                  <a:pt x="24" y="316"/>
                </a:lnTo>
                <a:lnTo>
                  <a:pt x="25" y="316"/>
                </a:lnTo>
                <a:lnTo>
                  <a:pt x="25" y="316"/>
                </a:lnTo>
                <a:lnTo>
                  <a:pt x="25" y="316"/>
                </a:lnTo>
                <a:lnTo>
                  <a:pt x="25" y="316"/>
                </a:lnTo>
                <a:lnTo>
                  <a:pt x="18" y="306"/>
                </a:lnTo>
                <a:lnTo>
                  <a:pt x="18" y="306"/>
                </a:lnTo>
                <a:close/>
                <a:moveTo>
                  <a:pt x="206" y="122"/>
                </a:moveTo>
                <a:lnTo>
                  <a:pt x="206" y="122"/>
                </a:lnTo>
                <a:lnTo>
                  <a:pt x="203" y="125"/>
                </a:lnTo>
                <a:lnTo>
                  <a:pt x="203" y="125"/>
                </a:lnTo>
                <a:lnTo>
                  <a:pt x="206" y="128"/>
                </a:lnTo>
                <a:lnTo>
                  <a:pt x="206" y="128"/>
                </a:lnTo>
                <a:lnTo>
                  <a:pt x="209" y="127"/>
                </a:lnTo>
                <a:lnTo>
                  <a:pt x="209" y="127"/>
                </a:lnTo>
                <a:lnTo>
                  <a:pt x="206" y="122"/>
                </a:lnTo>
                <a:lnTo>
                  <a:pt x="206" y="122"/>
                </a:lnTo>
                <a:close/>
                <a:moveTo>
                  <a:pt x="194" y="118"/>
                </a:moveTo>
                <a:lnTo>
                  <a:pt x="194" y="118"/>
                </a:lnTo>
                <a:lnTo>
                  <a:pt x="196" y="120"/>
                </a:lnTo>
                <a:lnTo>
                  <a:pt x="196" y="120"/>
                </a:lnTo>
                <a:lnTo>
                  <a:pt x="200" y="118"/>
                </a:lnTo>
                <a:lnTo>
                  <a:pt x="200" y="118"/>
                </a:lnTo>
                <a:lnTo>
                  <a:pt x="197" y="115"/>
                </a:lnTo>
                <a:lnTo>
                  <a:pt x="197" y="115"/>
                </a:lnTo>
                <a:lnTo>
                  <a:pt x="194" y="118"/>
                </a:lnTo>
                <a:lnTo>
                  <a:pt x="194" y="118"/>
                </a:lnTo>
                <a:close/>
                <a:moveTo>
                  <a:pt x="101" y="20"/>
                </a:moveTo>
                <a:lnTo>
                  <a:pt x="101" y="20"/>
                </a:lnTo>
                <a:lnTo>
                  <a:pt x="96" y="20"/>
                </a:lnTo>
                <a:lnTo>
                  <a:pt x="96" y="20"/>
                </a:lnTo>
                <a:lnTo>
                  <a:pt x="95" y="22"/>
                </a:lnTo>
                <a:lnTo>
                  <a:pt x="95" y="23"/>
                </a:lnTo>
                <a:lnTo>
                  <a:pt x="95" y="23"/>
                </a:lnTo>
                <a:lnTo>
                  <a:pt x="98" y="23"/>
                </a:lnTo>
                <a:lnTo>
                  <a:pt x="98" y="23"/>
                </a:lnTo>
                <a:lnTo>
                  <a:pt x="99" y="22"/>
                </a:lnTo>
                <a:lnTo>
                  <a:pt x="99" y="22"/>
                </a:lnTo>
                <a:lnTo>
                  <a:pt x="101" y="20"/>
                </a:lnTo>
                <a:lnTo>
                  <a:pt x="101" y="20"/>
                </a:lnTo>
                <a:close/>
                <a:moveTo>
                  <a:pt x="10" y="137"/>
                </a:moveTo>
                <a:lnTo>
                  <a:pt x="10" y="137"/>
                </a:lnTo>
                <a:lnTo>
                  <a:pt x="11" y="135"/>
                </a:lnTo>
                <a:lnTo>
                  <a:pt x="11" y="135"/>
                </a:lnTo>
                <a:lnTo>
                  <a:pt x="11" y="131"/>
                </a:lnTo>
                <a:lnTo>
                  <a:pt x="11" y="131"/>
                </a:lnTo>
                <a:lnTo>
                  <a:pt x="11" y="128"/>
                </a:lnTo>
                <a:lnTo>
                  <a:pt x="12" y="127"/>
                </a:lnTo>
                <a:lnTo>
                  <a:pt x="12" y="127"/>
                </a:lnTo>
                <a:lnTo>
                  <a:pt x="11" y="127"/>
                </a:lnTo>
                <a:lnTo>
                  <a:pt x="11" y="127"/>
                </a:lnTo>
                <a:lnTo>
                  <a:pt x="10" y="137"/>
                </a:lnTo>
                <a:lnTo>
                  <a:pt x="10" y="137"/>
                </a:lnTo>
                <a:close/>
                <a:moveTo>
                  <a:pt x="300" y="319"/>
                </a:moveTo>
                <a:lnTo>
                  <a:pt x="300" y="319"/>
                </a:lnTo>
                <a:lnTo>
                  <a:pt x="300" y="319"/>
                </a:lnTo>
                <a:lnTo>
                  <a:pt x="300" y="319"/>
                </a:lnTo>
                <a:lnTo>
                  <a:pt x="287" y="321"/>
                </a:lnTo>
                <a:lnTo>
                  <a:pt x="287" y="321"/>
                </a:lnTo>
                <a:lnTo>
                  <a:pt x="287" y="321"/>
                </a:lnTo>
                <a:lnTo>
                  <a:pt x="287" y="321"/>
                </a:lnTo>
                <a:lnTo>
                  <a:pt x="288" y="321"/>
                </a:lnTo>
                <a:lnTo>
                  <a:pt x="288" y="321"/>
                </a:lnTo>
                <a:lnTo>
                  <a:pt x="294" y="321"/>
                </a:lnTo>
                <a:lnTo>
                  <a:pt x="294" y="321"/>
                </a:lnTo>
                <a:lnTo>
                  <a:pt x="297" y="320"/>
                </a:lnTo>
                <a:lnTo>
                  <a:pt x="300" y="319"/>
                </a:lnTo>
                <a:lnTo>
                  <a:pt x="300" y="319"/>
                </a:lnTo>
                <a:close/>
                <a:moveTo>
                  <a:pt x="47" y="108"/>
                </a:moveTo>
                <a:lnTo>
                  <a:pt x="47" y="108"/>
                </a:lnTo>
                <a:lnTo>
                  <a:pt x="69" y="107"/>
                </a:lnTo>
                <a:lnTo>
                  <a:pt x="69" y="107"/>
                </a:lnTo>
                <a:lnTo>
                  <a:pt x="58" y="107"/>
                </a:lnTo>
                <a:lnTo>
                  <a:pt x="47" y="108"/>
                </a:lnTo>
                <a:lnTo>
                  <a:pt x="47" y="108"/>
                </a:lnTo>
                <a:close/>
                <a:moveTo>
                  <a:pt x="86" y="17"/>
                </a:moveTo>
                <a:lnTo>
                  <a:pt x="86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89" y="17"/>
                </a:lnTo>
                <a:lnTo>
                  <a:pt x="92" y="14"/>
                </a:lnTo>
                <a:lnTo>
                  <a:pt x="92" y="14"/>
                </a:lnTo>
                <a:lnTo>
                  <a:pt x="89" y="14"/>
                </a:lnTo>
                <a:lnTo>
                  <a:pt x="89" y="14"/>
                </a:lnTo>
                <a:lnTo>
                  <a:pt x="86" y="14"/>
                </a:lnTo>
                <a:lnTo>
                  <a:pt x="86" y="17"/>
                </a:lnTo>
                <a:lnTo>
                  <a:pt x="86" y="17"/>
                </a:lnTo>
                <a:close/>
                <a:moveTo>
                  <a:pt x="341" y="269"/>
                </a:moveTo>
                <a:lnTo>
                  <a:pt x="341" y="269"/>
                </a:lnTo>
                <a:lnTo>
                  <a:pt x="341" y="256"/>
                </a:lnTo>
                <a:lnTo>
                  <a:pt x="341" y="256"/>
                </a:lnTo>
                <a:lnTo>
                  <a:pt x="341" y="256"/>
                </a:lnTo>
                <a:lnTo>
                  <a:pt x="341" y="256"/>
                </a:lnTo>
                <a:lnTo>
                  <a:pt x="339" y="267"/>
                </a:lnTo>
                <a:lnTo>
                  <a:pt x="339" y="267"/>
                </a:lnTo>
                <a:lnTo>
                  <a:pt x="339" y="269"/>
                </a:lnTo>
                <a:lnTo>
                  <a:pt x="339" y="269"/>
                </a:lnTo>
                <a:lnTo>
                  <a:pt x="341" y="269"/>
                </a:lnTo>
                <a:lnTo>
                  <a:pt x="341" y="269"/>
                </a:lnTo>
                <a:close/>
                <a:moveTo>
                  <a:pt x="41" y="138"/>
                </a:moveTo>
                <a:lnTo>
                  <a:pt x="41" y="138"/>
                </a:lnTo>
                <a:lnTo>
                  <a:pt x="42" y="120"/>
                </a:lnTo>
                <a:lnTo>
                  <a:pt x="42" y="120"/>
                </a:lnTo>
                <a:lnTo>
                  <a:pt x="41" y="120"/>
                </a:lnTo>
                <a:lnTo>
                  <a:pt x="41" y="121"/>
                </a:lnTo>
                <a:lnTo>
                  <a:pt x="41" y="121"/>
                </a:lnTo>
                <a:lnTo>
                  <a:pt x="41" y="137"/>
                </a:lnTo>
                <a:lnTo>
                  <a:pt x="41" y="137"/>
                </a:lnTo>
                <a:lnTo>
                  <a:pt x="41" y="138"/>
                </a:lnTo>
                <a:lnTo>
                  <a:pt x="41" y="138"/>
                </a:lnTo>
                <a:close/>
                <a:moveTo>
                  <a:pt x="112" y="323"/>
                </a:moveTo>
                <a:lnTo>
                  <a:pt x="112" y="323"/>
                </a:lnTo>
                <a:lnTo>
                  <a:pt x="108" y="324"/>
                </a:lnTo>
                <a:lnTo>
                  <a:pt x="106" y="324"/>
                </a:lnTo>
                <a:lnTo>
                  <a:pt x="106" y="324"/>
                </a:lnTo>
                <a:lnTo>
                  <a:pt x="112" y="326"/>
                </a:lnTo>
                <a:lnTo>
                  <a:pt x="112" y="326"/>
                </a:lnTo>
                <a:lnTo>
                  <a:pt x="112" y="323"/>
                </a:lnTo>
                <a:lnTo>
                  <a:pt x="112" y="323"/>
                </a:lnTo>
                <a:close/>
                <a:moveTo>
                  <a:pt x="332" y="225"/>
                </a:moveTo>
                <a:lnTo>
                  <a:pt x="332" y="225"/>
                </a:lnTo>
                <a:lnTo>
                  <a:pt x="334" y="223"/>
                </a:lnTo>
                <a:lnTo>
                  <a:pt x="334" y="223"/>
                </a:lnTo>
                <a:lnTo>
                  <a:pt x="335" y="223"/>
                </a:lnTo>
                <a:lnTo>
                  <a:pt x="335" y="223"/>
                </a:lnTo>
                <a:lnTo>
                  <a:pt x="335" y="219"/>
                </a:lnTo>
                <a:lnTo>
                  <a:pt x="335" y="219"/>
                </a:lnTo>
                <a:lnTo>
                  <a:pt x="332" y="222"/>
                </a:lnTo>
                <a:lnTo>
                  <a:pt x="332" y="222"/>
                </a:lnTo>
                <a:lnTo>
                  <a:pt x="332" y="222"/>
                </a:lnTo>
                <a:lnTo>
                  <a:pt x="332" y="222"/>
                </a:lnTo>
                <a:lnTo>
                  <a:pt x="332" y="225"/>
                </a:lnTo>
                <a:lnTo>
                  <a:pt x="332" y="225"/>
                </a:lnTo>
                <a:close/>
                <a:moveTo>
                  <a:pt x="230" y="260"/>
                </a:moveTo>
                <a:lnTo>
                  <a:pt x="230" y="260"/>
                </a:lnTo>
                <a:lnTo>
                  <a:pt x="231" y="259"/>
                </a:lnTo>
                <a:lnTo>
                  <a:pt x="231" y="259"/>
                </a:lnTo>
                <a:lnTo>
                  <a:pt x="233" y="257"/>
                </a:lnTo>
                <a:lnTo>
                  <a:pt x="233" y="257"/>
                </a:lnTo>
                <a:lnTo>
                  <a:pt x="234" y="256"/>
                </a:lnTo>
                <a:lnTo>
                  <a:pt x="234" y="255"/>
                </a:lnTo>
                <a:lnTo>
                  <a:pt x="234" y="255"/>
                </a:lnTo>
                <a:lnTo>
                  <a:pt x="231" y="256"/>
                </a:lnTo>
                <a:lnTo>
                  <a:pt x="231" y="256"/>
                </a:lnTo>
                <a:lnTo>
                  <a:pt x="230" y="257"/>
                </a:lnTo>
                <a:lnTo>
                  <a:pt x="230" y="260"/>
                </a:lnTo>
                <a:lnTo>
                  <a:pt x="230" y="260"/>
                </a:lnTo>
                <a:close/>
                <a:moveTo>
                  <a:pt x="182" y="107"/>
                </a:move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79" y="107"/>
                </a:lnTo>
                <a:lnTo>
                  <a:pt x="179" y="107"/>
                </a:lnTo>
                <a:lnTo>
                  <a:pt x="176" y="107"/>
                </a:lnTo>
                <a:lnTo>
                  <a:pt x="174" y="108"/>
                </a:lnTo>
                <a:lnTo>
                  <a:pt x="174" y="108"/>
                </a:lnTo>
                <a:lnTo>
                  <a:pt x="176" y="110"/>
                </a:lnTo>
                <a:lnTo>
                  <a:pt x="176" y="110"/>
                </a:lnTo>
                <a:lnTo>
                  <a:pt x="182" y="107"/>
                </a:lnTo>
                <a:lnTo>
                  <a:pt x="182" y="107"/>
                </a:lnTo>
                <a:close/>
                <a:moveTo>
                  <a:pt x="190" y="346"/>
                </a:moveTo>
                <a:lnTo>
                  <a:pt x="190" y="346"/>
                </a:lnTo>
                <a:lnTo>
                  <a:pt x="183" y="346"/>
                </a:lnTo>
                <a:lnTo>
                  <a:pt x="183" y="346"/>
                </a:lnTo>
                <a:lnTo>
                  <a:pt x="183" y="346"/>
                </a:lnTo>
                <a:lnTo>
                  <a:pt x="183" y="346"/>
                </a:lnTo>
                <a:lnTo>
                  <a:pt x="192" y="348"/>
                </a:lnTo>
                <a:lnTo>
                  <a:pt x="192" y="348"/>
                </a:lnTo>
                <a:lnTo>
                  <a:pt x="190" y="346"/>
                </a:lnTo>
                <a:lnTo>
                  <a:pt x="190" y="346"/>
                </a:lnTo>
                <a:close/>
                <a:moveTo>
                  <a:pt x="69" y="93"/>
                </a:moveTo>
                <a:lnTo>
                  <a:pt x="69" y="93"/>
                </a:lnTo>
                <a:lnTo>
                  <a:pt x="69" y="95"/>
                </a:lnTo>
                <a:lnTo>
                  <a:pt x="69" y="95"/>
                </a:lnTo>
                <a:lnTo>
                  <a:pt x="75" y="94"/>
                </a:lnTo>
                <a:lnTo>
                  <a:pt x="75" y="94"/>
                </a:lnTo>
                <a:lnTo>
                  <a:pt x="76" y="93"/>
                </a:lnTo>
                <a:lnTo>
                  <a:pt x="76" y="93"/>
                </a:lnTo>
                <a:lnTo>
                  <a:pt x="69" y="93"/>
                </a:lnTo>
                <a:lnTo>
                  <a:pt x="69" y="93"/>
                </a:lnTo>
                <a:close/>
                <a:moveTo>
                  <a:pt x="54" y="188"/>
                </a:moveTo>
                <a:lnTo>
                  <a:pt x="54" y="188"/>
                </a:lnTo>
                <a:lnTo>
                  <a:pt x="57" y="186"/>
                </a:lnTo>
                <a:lnTo>
                  <a:pt x="57" y="186"/>
                </a:lnTo>
                <a:lnTo>
                  <a:pt x="55" y="182"/>
                </a:lnTo>
                <a:lnTo>
                  <a:pt x="55" y="182"/>
                </a:lnTo>
                <a:lnTo>
                  <a:pt x="55" y="181"/>
                </a:lnTo>
                <a:lnTo>
                  <a:pt x="55" y="181"/>
                </a:lnTo>
                <a:lnTo>
                  <a:pt x="54" y="184"/>
                </a:lnTo>
                <a:lnTo>
                  <a:pt x="54" y="188"/>
                </a:lnTo>
                <a:lnTo>
                  <a:pt x="54" y="188"/>
                </a:lnTo>
                <a:close/>
                <a:moveTo>
                  <a:pt x="42" y="74"/>
                </a:move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60"/>
                </a:lnTo>
                <a:lnTo>
                  <a:pt x="42" y="60"/>
                </a:lnTo>
                <a:lnTo>
                  <a:pt x="42" y="54"/>
                </a:lnTo>
                <a:lnTo>
                  <a:pt x="42" y="54"/>
                </a:lnTo>
                <a:lnTo>
                  <a:pt x="41" y="54"/>
                </a:lnTo>
                <a:lnTo>
                  <a:pt x="41" y="54"/>
                </a:lnTo>
                <a:lnTo>
                  <a:pt x="42" y="74"/>
                </a:lnTo>
                <a:lnTo>
                  <a:pt x="42" y="74"/>
                </a:lnTo>
                <a:close/>
                <a:moveTo>
                  <a:pt x="257" y="29"/>
                </a:moveTo>
                <a:lnTo>
                  <a:pt x="257" y="29"/>
                </a:lnTo>
                <a:lnTo>
                  <a:pt x="251" y="27"/>
                </a:lnTo>
                <a:lnTo>
                  <a:pt x="251" y="27"/>
                </a:lnTo>
                <a:lnTo>
                  <a:pt x="251" y="29"/>
                </a:lnTo>
                <a:lnTo>
                  <a:pt x="251" y="29"/>
                </a:lnTo>
                <a:lnTo>
                  <a:pt x="255" y="31"/>
                </a:lnTo>
                <a:lnTo>
                  <a:pt x="255" y="31"/>
                </a:lnTo>
                <a:lnTo>
                  <a:pt x="257" y="29"/>
                </a:lnTo>
                <a:lnTo>
                  <a:pt x="257" y="29"/>
                </a:lnTo>
                <a:close/>
                <a:moveTo>
                  <a:pt x="211" y="331"/>
                </a:moveTo>
                <a:lnTo>
                  <a:pt x="211" y="331"/>
                </a:lnTo>
                <a:lnTo>
                  <a:pt x="206" y="337"/>
                </a:lnTo>
                <a:lnTo>
                  <a:pt x="206" y="337"/>
                </a:lnTo>
                <a:lnTo>
                  <a:pt x="209" y="337"/>
                </a:lnTo>
                <a:lnTo>
                  <a:pt x="210" y="336"/>
                </a:lnTo>
                <a:lnTo>
                  <a:pt x="211" y="334"/>
                </a:lnTo>
                <a:lnTo>
                  <a:pt x="211" y="331"/>
                </a:lnTo>
                <a:lnTo>
                  <a:pt x="211" y="331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2" y="29"/>
                </a:lnTo>
                <a:lnTo>
                  <a:pt x="291" y="30"/>
                </a:lnTo>
                <a:lnTo>
                  <a:pt x="291" y="30"/>
                </a:lnTo>
                <a:lnTo>
                  <a:pt x="292" y="33"/>
                </a:lnTo>
                <a:lnTo>
                  <a:pt x="292" y="33"/>
                </a:lnTo>
                <a:lnTo>
                  <a:pt x="295" y="29"/>
                </a:lnTo>
                <a:lnTo>
                  <a:pt x="295" y="29"/>
                </a:lnTo>
                <a:close/>
                <a:moveTo>
                  <a:pt x="214" y="331"/>
                </a:moveTo>
                <a:lnTo>
                  <a:pt x="214" y="331"/>
                </a:lnTo>
                <a:lnTo>
                  <a:pt x="214" y="333"/>
                </a:lnTo>
                <a:lnTo>
                  <a:pt x="214" y="333"/>
                </a:lnTo>
                <a:lnTo>
                  <a:pt x="219" y="328"/>
                </a:lnTo>
                <a:lnTo>
                  <a:pt x="219" y="328"/>
                </a:lnTo>
                <a:lnTo>
                  <a:pt x="217" y="327"/>
                </a:lnTo>
                <a:lnTo>
                  <a:pt x="217" y="327"/>
                </a:lnTo>
                <a:lnTo>
                  <a:pt x="216" y="328"/>
                </a:lnTo>
                <a:lnTo>
                  <a:pt x="214" y="331"/>
                </a:lnTo>
                <a:lnTo>
                  <a:pt x="214" y="331"/>
                </a:lnTo>
                <a:close/>
                <a:moveTo>
                  <a:pt x="22" y="93"/>
                </a:moveTo>
                <a:lnTo>
                  <a:pt x="22" y="93"/>
                </a:lnTo>
                <a:lnTo>
                  <a:pt x="27" y="90"/>
                </a:lnTo>
                <a:lnTo>
                  <a:pt x="27" y="90"/>
                </a:lnTo>
                <a:lnTo>
                  <a:pt x="27" y="87"/>
                </a:lnTo>
                <a:lnTo>
                  <a:pt x="27" y="87"/>
                </a:lnTo>
                <a:lnTo>
                  <a:pt x="22" y="90"/>
                </a:lnTo>
                <a:lnTo>
                  <a:pt x="22" y="90"/>
                </a:lnTo>
                <a:lnTo>
                  <a:pt x="22" y="93"/>
                </a:lnTo>
                <a:lnTo>
                  <a:pt x="22" y="93"/>
                </a:lnTo>
                <a:close/>
                <a:moveTo>
                  <a:pt x="91" y="30"/>
                </a:moveTo>
                <a:lnTo>
                  <a:pt x="91" y="30"/>
                </a:lnTo>
                <a:lnTo>
                  <a:pt x="91" y="30"/>
                </a:lnTo>
                <a:lnTo>
                  <a:pt x="91" y="30"/>
                </a:lnTo>
                <a:lnTo>
                  <a:pt x="92" y="30"/>
                </a:lnTo>
                <a:lnTo>
                  <a:pt x="92" y="30"/>
                </a:lnTo>
                <a:lnTo>
                  <a:pt x="96" y="26"/>
                </a:lnTo>
                <a:lnTo>
                  <a:pt x="96" y="26"/>
                </a:lnTo>
                <a:lnTo>
                  <a:pt x="92" y="26"/>
                </a:lnTo>
                <a:lnTo>
                  <a:pt x="92" y="26"/>
                </a:lnTo>
                <a:lnTo>
                  <a:pt x="91" y="30"/>
                </a:lnTo>
                <a:lnTo>
                  <a:pt x="91" y="30"/>
                </a:lnTo>
                <a:close/>
                <a:moveTo>
                  <a:pt x="103" y="193"/>
                </a:moveTo>
                <a:lnTo>
                  <a:pt x="103" y="193"/>
                </a:lnTo>
                <a:lnTo>
                  <a:pt x="106" y="186"/>
                </a:lnTo>
                <a:lnTo>
                  <a:pt x="106" y="186"/>
                </a:lnTo>
                <a:lnTo>
                  <a:pt x="102" y="189"/>
                </a:lnTo>
                <a:lnTo>
                  <a:pt x="102" y="189"/>
                </a:lnTo>
                <a:lnTo>
                  <a:pt x="102" y="191"/>
                </a:lnTo>
                <a:lnTo>
                  <a:pt x="102" y="191"/>
                </a:lnTo>
                <a:lnTo>
                  <a:pt x="103" y="193"/>
                </a:lnTo>
                <a:lnTo>
                  <a:pt x="103" y="193"/>
                </a:lnTo>
                <a:close/>
                <a:moveTo>
                  <a:pt x="28" y="67"/>
                </a:moveTo>
                <a:lnTo>
                  <a:pt x="28" y="67"/>
                </a:lnTo>
                <a:lnTo>
                  <a:pt x="27" y="68"/>
                </a:lnTo>
                <a:lnTo>
                  <a:pt x="27" y="68"/>
                </a:lnTo>
                <a:lnTo>
                  <a:pt x="27" y="74"/>
                </a:lnTo>
                <a:lnTo>
                  <a:pt x="27" y="74"/>
                </a:lnTo>
                <a:lnTo>
                  <a:pt x="28" y="70"/>
                </a:lnTo>
                <a:lnTo>
                  <a:pt x="28" y="67"/>
                </a:lnTo>
                <a:lnTo>
                  <a:pt x="28" y="67"/>
                </a:lnTo>
                <a:close/>
                <a:moveTo>
                  <a:pt x="196" y="334"/>
                </a:moveTo>
                <a:lnTo>
                  <a:pt x="196" y="334"/>
                </a:lnTo>
                <a:lnTo>
                  <a:pt x="190" y="336"/>
                </a:lnTo>
                <a:lnTo>
                  <a:pt x="190" y="336"/>
                </a:lnTo>
                <a:lnTo>
                  <a:pt x="190" y="337"/>
                </a:lnTo>
                <a:lnTo>
                  <a:pt x="190" y="337"/>
                </a:lnTo>
                <a:lnTo>
                  <a:pt x="196" y="337"/>
                </a:lnTo>
                <a:lnTo>
                  <a:pt x="196" y="337"/>
                </a:lnTo>
                <a:lnTo>
                  <a:pt x="196" y="334"/>
                </a:lnTo>
                <a:lnTo>
                  <a:pt x="196" y="334"/>
                </a:lnTo>
                <a:close/>
                <a:moveTo>
                  <a:pt x="234" y="238"/>
                </a:moveTo>
                <a:lnTo>
                  <a:pt x="234" y="238"/>
                </a:lnTo>
                <a:lnTo>
                  <a:pt x="237" y="236"/>
                </a:lnTo>
                <a:lnTo>
                  <a:pt x="237" y="236"/>
                </a:lnTo>
                <a:lnTo>
                  <a:pt x="237" y="230"/>
                </a:lnTo>
                <a:lnTo>
                  <a:pt x="237" y="230"/>
                </a:lnTo>
                <a:lnTo>
                  <a:pt x="236" y="232"/>
                </a:lnTo>
                <a:lnTo>
                  <a:pt x="234" y="233"/>
                </a:lnTo>
                <a:lnTo>
                  <a:pt x="234" y="233"/>
                </a:lnTo>
                <a:lnTo>
                  <a:pt x="234" y="238"/>
                </a:lnTo>
                <a:lnTo>
                  <a:pt x="234" y="238"/>
                </a:lnTo>
                <a:close/>
                <a:moveTo>
                  <a:pt x="12" y="114"/>
                </a:moveTo>
                <a:lnTo>
                  <a:pt x="12" y="114"/>
                </a:lnTo>
                <a:lnTo>
                  <a:pt x="11" y="114"/>
                </a:lnTo>
                <a:lnTo>
                  <a:pt x="11" y="115"/>
                </a:lnTo>
                <a:lnTo>
                  <a:pt x="11" y="115"/>
                </a:lnTo>
                <a:lnTo>
                  <a:pt x="11" y="118"/>
                </a:lnTo>
                <a:lnTo>
                  <a:pt x="11" y="118"/>
                </a:lnTo>
                <a:lnTo>
                  <a:pt x="11" y="121"/>
                </a:lnTo>
                <a:lnTo>
                  <a:pt x="11" y="121"/>
                </a:lnTo>
                <a:lnTo>
                  <a:pt x="11" y="121"/>
                </a:lnTo>
                <a:lnTo>
                  <a:pt x="11" y="121"/>
                </a:lnTo>
                <a:lnTo>
                  <a:pt x="12" y="118"/>
                </a:lnTo>
                <a:lnTo>
                  <a:pt x="12" y="118"/>
                </a:lnTo>
                <a:lnTo>
                  <a:pt x="12" y="114"/>
                </a:lnTo>
                <a:lnTo>
                  <a:pt x="12" y="114"/>
                </a:lnTo>
                <a:close/>
                <a:moveTo>
                  <a:pt x="14" y="98"/>
                </a:moveTo>
                <a:lnTo>
                  <a:pt x="14" y="98"/>
                </a:lnTo>
                <a:lnTo>
                  <a:pt x="14" y="100"/>
                </a:lnTo>
                <a:lnTo>
                  <a:pt x="14" y="100"/>
                </a:lnTo>
                <a:lnTo>
                  <a:pt x="12" y="107"/>
                </a:lnTo>
                <a:lnTo>
                  <a:pt x="12" y="107"/>
                </a:lnTo>
                <a:lnTo>
                  <a:pt x="12" y="108"/>
                </a:lnTo>
                <a:lnTo>
                  <a:pt x="12" y="108"/>
                </a:lnTo>
                <a:lnTo>
                  <a:pt x="14" y="105"/>
                </a:lnTo>
                <a:lnTo>
                  <a:pt x="14" y="105"/>
                </a:lnTo>
                <a:lnTo>
                  <a:pt x="14" y="98"/>
                </a:lnTo>
                <a:lnTo>
                  <a:pt x="14" y="98"/>
                </a:lnTo>
                <a:close/>
                <a:moveTo>
                  <a:pt x="37" y="195"/>
                </a:moveTo>
                <a:lnTo>
                  <a:pt x="37" y="195"/>
                </a:lnTo>
                <a:lnTo>
                  <a:pt x="39" y="192"/>
                </a:lnTo>
                <a:lnTo>
                  <a:pt x="41" y="189"/>
                </a:lnTo>
                <a:lnTo>
                  <a:pt x="41" y="188"/>
                </a:lnTo>
                <a:lnTo>
                  <a:pt x="41" y="188"/>
                </a:lnTo>
                <a:lnTo>
                  <a:pt x="39" y="188"/>
                </a:lnTo>
                <a:lnTo>
                  <a:pt x="39" y="188"/>
                </a:lnTo>
                <a:lnTo>
                  <a:pt x="37" y="192"/>
                </a:lnTo>
                <a:lnTo>
                  <a:pt x="37" y="192"/>
                </a:lnTo>
                <a:lnTo>
                  <a:pt x="37" y="195"/>
                </a:lnTo>
                <a:lnTo>
                  <a:pt x="37" y="195"/>
                </a:lnTo>
                <a:close/>
                <a:moveTo>
                  <a:pt x="210" y="141"/>
                </a:moveTo>
                <a:lnTo>
                  <a:pt x="210" y="141"/>
                </a:lnTo>
                <a:lnTo>
                  <a:pt x="211" y="144"/>
                </a:lnTo>
                <a:lnTo>
                  <a:pt x="213" y="145"/>
                </a:lnTo>
                <a:lnTo>
                  <a:pt x="213" y="145"/>
                </a:lnTo>
                <a:lnTo>
                  <a:pt x="214" y="144"/>
                </a:lnTo>
                <a:lnTo>
                  <a:pt x="214" y="144"/>
                </a:lnTo>
                <a:lnTo>
                  <a:pt x="211" y="141"/>
                </a:lnTo>
                <a:lnTo>
                  <a:pt x="211" y="141"/>
                </a:lnTo>
                <a:lnTo>
                  <a:pt x="210" y="141"/>
                </a:lnTo>
                <a:lnTo>
                  <a:pt x="210" y="141"/>
                </a:lnTo>
                <a:close/>
                <a:moveTo>
                  <a:pt x="341" y="51"/>
                </a:moveTo>
                <a:lnTo>
                  <a:pt x="341" y="51"/>
                </a:lnTo>
                <a:lnTo>
                  <a:pt x="339" y="51"/>
                </a:lnTo>
                <a:lnTo>
                  <a:pt x="339" y="53"/>
                </a:lnTo>
                <a:lnTo>
                  <a:pt x="339" y="53"/>
                </a:lnTo>
                <a:lnTo>
                  <a:pt x="341" y="58"/>
                </a:lnTo>
                <a:lnTo>
                  <a:pt x="341" y="58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1" y="51"/>
                </a:lnTo>
                <a:lnTo>
                  <a:pt x="341" y="51"/>
                </a:lnTo>
                <a:close/>
                <a:moveTo>
                  <a:pt x="150" y="323"/>
                </a:moveTo>
                <a:lnTo>
                  <a:pt x="150" y="323"/>
                </a:lnTo>
                <a:lnTo>
                  <a:pt x="147" y="321"/>
                </a:lnTo>
                <a:lnTo>
                  <a:pt x="147" y="321"/>
                </a:lnTo>
                <a:lnTo>
                  <a:pt x="146" y="323"/>
                </a:lnTo>
                <a:lnTo>
                  <a:pt x="146" y="323"/>
                </a:lnTo>
                <a:lnTo>
                  <a:pt x="145" y="324"/>
                </a:lnTo>
                <a:lnTo>
                  <a:pt x="145" y="324"/>
                </a:lnTo>
                <a:lnTo>
                  <a:pt x="150" y="324"/>
                </a:lnTo>
                <a:lnTo>
                  <a:pt x="150" y="324"/>
                </a:lnTo>
                <a:lnTo>
                  <a:pt x="150" y="323"/>
                </a:lnTo>
                <a:lnTo>
                  <a:pt x="150" y="323"/>
                </a:lnTo>
                <a:close/>
                <a:moveTo>
                  <a:pt x="34" y="307"/>
                </a:moveTo>
                <a:lnTo>
                  <a:pt x="34" y="307"/>
                </a:lnTo>
                <a:lnTo>
                  <a:pt x="34" y="307"/>
                </a:lnTo>
                <a:lnTo>
                  <a:pt x="34" y="307"/>
                </a:lnTo>
                <a:lnTo>
                  <a:pt x="34" y="304"/>
                </a:lnTo>
                <a:lnTo>
                  <a:pt x="34" y="304"/>
                </a:lnTo>
                <a:lnTo>
                  <a:pt x="32" y="300"/>
                </a:lnTo>
                <a:lnTo>
                  <a:pt x="31" y="297"/>
                </a:lnTo>
                <a:lnTo>
                  <a:pt x="31" y="297"/>
                </a:lnTo>
                <a:lnTo>
                  <a:pt x="31" y="297"/>
                </a:lnTo>
                <a:lnTo>
                  <a:pt x="31" y="297"/>
                </a:lnTo>
                <a:lnTo>
                  <a:pt x="34" y="307"/>
                </a:lnTo>
                <a:lnTo>
                  <a:pt x="34" y="307"/>
                </a:lnTo>
                <a:close/>
                <a:moveTo>
                  <a:pt x="216" y="135"/>
                </a:moveTo>
                <a:lnTo>
                  <a:pt x="216" y="135"/>
                </a:lnTo>
                <a:lnTo>
                  <a:pt x="213" y="131"/>
                </a:lnTo>
                <a:lnTo>
                  <a:pt x="213" y="131"/>
                </a:lnTo>
                <a:lnTo>
                  <a:pt x="213" y="134"/>
                </a:lnTo>
                <a:lnTo>
                  <a:pt x="214" y="137"/>
                </a:lnTo>
                <a:lnTo>
                  <a:pt x="214" y="137"/>
                </a:lnTo>
                <a:lnTo>
                  <a:pt x="216" y="135"/>
                </a:lnTo>
                <a:lnTo>
                  <a:pt x="216" y="135"/>
                </a:lnTo>
                <a:close/>
                <a:moveTo>
                  <a:pt x="244" y="9"/>
                </a:moveTo>
                <a:lnTo>
                  <a:pt x="244" y="9"/>
                </a:lnTo>
                <a:lnTo>
                  <a:pt x="251" y="10"/>
                </a:lnTo>
                <a:lnTo>
                  <a:pt x="251" y="10"/>
                </a:lnTo>
                <a:lnTo>
                  <a:pt x="260" y="10"/>
                </a:lnTo>
                <a:lnTo>
                  <a:pt x="260" y="10"/>
                </a:lnTo>
                <a:lnTo>
                  <a:pt x="267" y="12"/>
                </a:lnTo>
                <a:lnTo>
                  <a:pt x="267" y="12"/>
                </a:lnTo>
                <a:lnTo>
                  <a:pt x="244" y="9"/>
                </a:lnTo>
                <a:lnTo>
                  <a:pt x="244" y="9"/>
                </a:lnTo>
                <a:close/>
                <a:moveTo>
                  <a:pt x="95" y="323"/>
                </a:moveTo>
                <a:lnTo>
                  <a:pt x="95" y="323"/>
                </a:lnTo>
                <a:lnTo>
                  <a:pt x="92" y="323"/>
                </a:lnTo>
                <a:lnTo>
                  <a:pt x="92" y="323"/>
                </a:lnTo>
                <a:lnTo>
                  <a:pt x="91" y="326"/>
                </a:lnTo>
                <a:lnTo>
                  <a:pt x="91" y="326"/>
                </a:lnTo>
                <a:lnTo>
                  <a:pt x="95" y="326"/>
                </a:lnTo>
                <a:lnTo>
                  <a:pt x="95" y="326"/>
                </a:lnTo>
                <a:lnTo>
                  <a:pt x="95" y="323"/>
                </a:lnTo>
                <a:lnTo>
                  <a:pt x="95" y="323"/>
                </a:lnTo>
                <a:close/>
                <a:moveTo>
                  <a:pt x="307" y="70"/>
                </a:moveTo>
                <a:lnTo>
                  <a:pt x="307" y="70"/>
                </a:lnTo>
                <a:lnTo>
                  <a:pt x="307" y="70"/>
                </a:lnTo>
                <a:lnTo>
                  <a:pt x="307" y="70"/>
                </a:lnTo>
                <a:lnTo>
                  <a:pt x="311" y="80"/>
                </a:lnTo>
                <a:lnTo>
                  <a:pt x="311" y="80"/>
                </a:lnTo>
                <a:lnTo>
                  <a:pt x="312" y="78"/>
                </a:lnTo>
                <a:lnTo>
                  <a:pt x="311" y="77"/>
                </a:lnTo>
                <a:lnTo>
                  <a:pt x="311" y="77"/>
                </a:lnTo>
                <a:lnTo>
                  <a:pt x="307" y="70"/>
                </a:lnTo>
                <a:lnTo>
                  <a:pt x="307" y="70"/>
                </a:lnTo>
                <a:close/>
                <a:moveTo>
                  <a:pt x="336" y="240"/>
                </a:moveTo>
                <a:lnTo>
                  <a:pt x="336" y="240"/>
                </a:lnTo>
                <a:lnTo>
                  <a:pt x="338" y="239"/>
                </a:lnTo>
                <a:lnTo>
                  <a:pt x="338" y="239"/>
                </a:lnTo>
                <a:lnTo>
                  <a:pt x="338" y="233"/>
                </a:lnTo>
                <a:lnTo>
                  <a:pt x="338" y="233"/>
                </a:lnTo>
                <a:lnTo>
                  <a:pt x="336" y="233"/>
                </a:lnTo>
                <a:lnTo>
                  <a:pt x="336" y="233"/>
                </a:lnTo>
                <a:lnTo>
                  <a:pt x="336" y="240"/>
                </a:lnTo>
                <a:lnTo>
                  <a:pt x="336" y="240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61" y="95"/>
                </a:lnTo>
                <a:lnTo>
                  <a:pt x="64" y="93"/>
                </a:lnTo>
                <a:lnTo>
                  <a:pt x="64" y="93"/>
                </a:lnTo>
                <a:lnTo>
                  <a:pt x="58" y="93"/>
                </a:lnTo>
                <a:lnTo>
                  <a:pt x="58" y="93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28" y="211"/>
                </a:moveTo>
                <a:lnTo>
                  <a:pt x="28" y="211"/>
                </a:lnTo>
                <a:lnTo>
                  <a:pt x="30" y="212"/>
                </a:lnTo>
                <a:lnTo>
                  <a:pt x="30" y="212"/>
                </a:lnTo>
                <a:lnTo>
                  <a:pt x="31" y="208"/>
                </a:lnTo>
                <a:lnTo>
                  <a:pt x="31" y="208"/>
                </a:lnTo>
                <a:lnTo>
                  <a:pt x="32" y="205"/>
                </a:lnTo>
                <a:lnTo>
                  <a:pt x="32" y="205"/>
                </a:lnTo>
                <a:lnTo>
                  <a:pt x="31" y="205"/>
                </a:lnTo>
                <a:lnTo>
                  <a:pt x="30" y="206"/>
                </a:lnTo>
                <a:lnTo>
                  <a:pt x="30" y="206"/>
                </a:lnTo>
                <a:lnTo>
                  <a:pt x="28" y="211"/>
                </a:lnTo>
                <a:lnTo>
                  <a:pt x="28" y="211"/>
                </a:lnTo>
                <a:close/>
                <a:moveTo>
                  <a:pt x="133" y="213"/>
                </a:moveTo>
                <a:lnTo>
                  <a:pt x="133" y="213"/>
                </a:lnTo>
                <a:lnTo>
                  <a:pt x="136" y="211"/>
                </a:lnTo>
                <a:lnTo>
                  <a:pt x="135" y="208"/>
                </a:lnTo>
                <a:lnTo>
                  <a:pt x="135" y="208"/>
                </a:lnTo>
                <a:lnTo>
                  <a:pt x="133" y="209"/>
                </a:lnTo>
                <a:lnTo>
                  <a:pt x="133" y="211"/>
                </a:lnTo>
                <a:lnTo>
                  <a:pt x="133" y="211"/>
                </a:lnTo>
                <a:lnTo>
                  <a:pt x="133" y="213"/>
                </a:lnTo>
                <a:lnTo>
                  <a:pt x="133" y="213"/>
                </a:lnTo>
                <a:close/>
                <a:moveTo>
                  <a:pt x="71" y="41"/>
                </a:moveTo>
                <a:lnTo>
                  <a:pt x="71" y="41"/>
                </a:lnTo>
                <a:lnTo>
                  <a:pt x="64" y="41"/>
                </a:lnTo>
                <a:lnTo>
                  <a:pt x="57" y="41"/>
                </a:lnTo>
                <a:lnTo>
                  <a:pt x="57" y="41"/>
                </a:lnTo>
                <a:lnTo>
                  <a:pt x="71" y="41"/>
                </a:lnTo>
                <a:lnTo>
                  <a:pt x="71" y="41"/>
                </a:lnTo>
                <a:close/>
                <a:moveTo>
                  <a:pt x="186" y="29"/>
                </a:moveTo>
                <a:lnTo>
                  <a:pt x="186" y="29"/>
                </a:lnTo>
                <a:lnTo>
                  <a:pt x="179" y="29"/>
                </a:lnTo>
                <a:lnTo>
                  <a:pt x="179" y="29"/>
                </a:lnTo>
                <a:lnTo>
                  <a:pt x="179" y="30"/>
                </a:lnTo>
                <a:lnTo>
                  <a:pt x="179" y="30"/>
                </a:lnTo>
                <a:lnTo>
                  <a:pt x="186" y="30"/>
                </a:lnTo>
                <a:lnTo>
                  <a:pt x="186" y="30"/>
                </a:lnTo>
                <a:lnTo>
                  <a:pt x="186" y="30"/>
                </a:lnTo>
                <a:lnTo>
                  <a:pt x="186" y="29"/>
                </a:lnTo>
                <a:lnTo>
                  <a:pt x="186" y="29"/>
                </a:lnTo>
                <a:close/>
                <a:moveTo>
                  <a:pt x="122" y="316"/>
                </a:moveTo>
                <a:lnTo>
                  <a:pt x="122" y="316"/>
                </a:lnTo>
                <a:lnTo>
                  <a:pt x="123" y="316"/>
                </a:lnTo>
                <a:lnTo>
                  <a:pt x="123" y="316"/>
                </a:lnTo>
                <a:lnTo>
                  <a:pt x="125" y="314"/>
                </a:lnTo>
                <a:lnTo>
                  <a:pt x="125" y="314"/>
                </a:lnTo>
                <a:lnTo>
                  <a:pt x="125" y="313"/>
                </a:lnTo>
                <a:lnTo>
                  <a:pt x="123" y="310"/>
                </a:lnTo>
                <a:lnTo>
                  <a:pt x="123" y="310"/>
                </a:lnTo>
                <a:lnTo>
                  <a:pt x="122" y="313"/>
                </a:lnTo>
                <a:lnTo>
                  <a:pt x="122" y="313"/>
                </a:lnTo>
                <a:lnTo>
                  <a:pt x="122" y="316"/>
                </a:lnTo>
                <a:lnTo>
                  <a:pt x="122" y="316"/>
                </a:lnTo>
                <a:close/>
                <a:moveTo>
                  <a:pt x="129" y="333"/>
                </a:moveTo>
                <a:lnTo>
                  <a:pt x="129" y="333"/>
                </a:lnTo>
                <a:lnTo>
                  <a:pt x="133" y="333"/>
                </a:lnTo>
                <a:lnTo>
                  <a:pt x="133" y="333"/>
                </a:lnTo>
                <a:lnTo>
                  <a:pt x="135" y="333"/>
                </a:lnTo>
                <a:lnTo>
                  <a:pt x="136" y="331"/>
                </a:lnTo>
                <a:lnTo>
                  <a:pt x="136" y="331"/>
                </a:lnTo>
                <a:lnTo>
                  <a:pt x="130" y="331"/>
                </a:lnTo>
                <a:lnTo>
                  <a:pt x="130" y="331"/>
                </a:lnTo>
                <a:lnTo>
                  <a:pt x="129" y="333"/>
                </a:lnTo>
                <a:lnTo>
                  <a:pt x="129" y="333"/>
                </a:lnTo>
                <a:close/>
                <a:moveTo>
                  <a:pt x="300" y="34"/>
                </a:moveTo>
                <a:lnTo>
                  <a:pt x="300" y="34"/>
                </a:lnTo>
                <a:lnTo>
                  <a:pt x="297" y="31"/>
                </a:lnTo>
                <a:lnTo>
                  <a:pt x="297" y="31"/>
                </a:lnTo>
                <a:lnTo>
                  <a:pt x="295" y="34"/>
                </a:lnTo>
                <a:lnTo>
                  <a:pt x="295" y="34"/>
                </a:lnTo>
                <a:lnTo>
                  <a:pt x="298" y="36"/>
                </a:lnTo>
                <a:lnTo>
                  <a:pt x="298" y="36"/>
                </a:lnTo>
                <a:lnTo>
                  <a:pt x="300" y="34"/>
                </a:lnTo>
                <a:lnTo>
                  <a:pt x="300" y="34"/>
                </a:lnTo>
                <a:close/>
                <a:moveTo>
                  <a:pt x="345" y="243"/>
                </a:moveTo>
                <a:lnTo>
                  <a:pt x="345" y="243"/>
                </a:lnTo>
                <a:lnTo>
                  <a:pt x="346" y="242"/>
                </a:lnTo>
                <a:lnTo>
                  <a:pt x="346" y="240"/>
                </a:lnTo>
                <a:lnTo>
                  <a:pt x="346" y="240"/>
                </a:lnTo>
                <a:lnTo>
                  <a:pt x="348" y="239"/>
                </a:lnTo>
                <a:lnTo>
                  <a:pt x="348" y="238"/>
                </a:lnTo>
                <a:lnTo>
                  <a:pt x="348" y="238"/>
                </a:lnTo>
                <a:lnTo>
                  <a:pt x="345" y="239"/>
                </a:lnTo>
                <a:lnTo>
                  <a:pt x="345" y="239"/>
                </a:lnTo>
                <a:lnTo>
                  <a:pt x="345" y="240"/>
                </a:lnTo>
                <a:lnTo>
                  <a:pt x="345" y="240"/>
                </a:lnTo>
                <a:lnTo>
                  <a:pt x="345" y="243"/>
                </a:lnTo>
                <a:lnTo>
                  <a:pt x="345" y="243"/>
                </a:lnTo>
                <a:close/>
                <a:moveTo>
                  <a:pt x="120" y="327"/>
                </a:moveTo>
                <a:lnTo>
                  <a:pt x="120" y="327"/>
                </a:lnTo>
                <a:lnTo>
                  <a:pt x="123" y="320"/>
                </a:lnTo>
                <a:lnTo>
                  <a:pt x="123" y="320"/>
                </a:lnTo>
                <a:lnTo>
                  <a:pt x="123" y="320"/>
                </a:lnTo>
                <a:lnTo>
                  <a:pt x="123" y="320"/>
                </a:lnTo>
                <a:lnTo>
                  <a:pt x="120" y="324"/>
                </a:lnTo>
                <a:lnTo>
                  <a:pt x="120" y="324"/>
                </a:lnTo>
                <a:lnTo>
                  <a:pt x="120" y="326"/>
                </a:lnTo>
                <a:lnTo>
                  <a:pt x="119" y="326"/>
                </a:lnTo>
                <a:lnTo>
                  <a:pt x="119" y="326"/>
                </a:lnTo>
                <a:lnTo>
                  <a:pt x="118" y="327"/>
                </a:lnTo>
                <a:lnTo>
                  <a:pt x="118" y="327"/>
                </a:lnTo>
                <a:lnTo>
                  <a:pt x="120" y="327"/>
                </a:lnTo>
                <a:lnTo>
                  <a:pt x="120" y="327"/>
                </a:lnTo>
                <a:close/>
                <a:moveTo>
                  <a:pt x="325" y="205"/>
                </a:moveTo>
                <a:lnTo>
                  <a:pt x="325" y="205"/>
                </a:lnTo>
                <a:lnTo>
                  <a:pt x="327" y="205"/>
                </a:lnTo>
                <a:lnTo>
                  <a:pt x="327" y="205"/>
                </a:lnTo>
                <a:lnTo>
                  <a:pt x="327" y="203"/>
                </a:lnTo>
                <a:lnTo>
                  <a:pt x="327" y="203"/>
                </a:lnTo>
                <a:lnTo>
                  <a:pt x="327" y="195"/>
                </a:lnTo>
                <a:lnTo>
                  <a:pt x="327" y="195"/>
                </a:lnTo>
                <a:lnTo>
                  <a:pt x="325" y="195"/>
                </a:lnTo>
                <a:lnTo>
                  <a:pt x="325" y="195"/>
                </a:lnTo>
                <a:lnTo>
                  <a:pt x="325" y="205"/>
                </a:lnTo>
                <a:lnTo>
                  <a:pt x="325" y="205"/>
                </a:lnTo>
                <a:close/>
                <a:moveTo>
                  <a:pt x="28" y="240"/>
                </a:moveTo>
                <a:lnTo>
                  <a:pt x="28" y="240"/>
                </a:lnTo>
                <a:lnTo>
                  <a:pt x="28" y="246"/>
                </a:lnTo>
                <a:lnTo>
                  <a:pt x="28" y="246"/>
                </a:lnTo>
                <a:lnTo>
                  <a:pt x="28" y="247"/>
                </a:lnTo>
                <a:lnTo>
                  <a:pt x="30" y="249"/>
                </a:lnTo>
                <a:lnTo>
                  <a:pt x="30" y="249"/>
                </a:lnTo>
                <a:lnTo>
                  <a:pt x="30" y="242"/>
                </a:lnTo>
                <a:lnTo>
                  <a:pt x="30" y="242"/>
                </a:lnTo>
                <a:lnTo>
                  <a:pt x="28" y="240"/>
                </a:lnTo>
                <a:lnTo>
                  <a:pt x="28" y="240"/>
                </a:lnTo>
                <a:close/>
                <a:moveTo>
                  <a:pt x="102" y="186"/>
                </a:moveTo>
                <a:lnTo>
                  <a:pt x="102" y="186"/>
                </a:lnTo>
                <a:lnTo>
                  <a:pt x="106" y="184"/>
                </a:lnTo>
                <a:lnTo>
                  <a:pt x="106" y="184"/>
                </a:lnTo>
                <a:lnTo>
                  <a:pt x="102" y="182"/>
                </a:lnTo>
                <a:lnTo>
                  <a:pt x="102" y="182"/>
                </a:lnTo>
                <a:lnTo>
                  <a:pt x="102" y="186"/>
                </a:lnTo>
                <a:lnTo>
                  <a:pt x="102" y="186"/>
                </a:lnTo>
                <a:close/>
                <a:moveTo>
                  <a:pt x="31" y="186"/>
                </a:moveTo>
                <a:lnTo>
                  <a:pt x="31" y="186"/>
                </a:lnTo>
                <a:lnTo>
                  <a:pt x="32" y="184"/>
                </a:lnTo>
                <a:lnTo>
                  <a:pt x="32" y="181"/>
                </a:lnTo>
                <a:lnTo>
                  <a:pt x="32" y="181"/>
                </a:lnTo>
                <a:lnTo>
                  <a:pt x="30" y="184"/>
                </a:lnTo>
                <a:lnTo>
                  <a:pt x="30" y="184"/>
                </a:lnTo>
                <a:lnTo>
                  <a:pt x="30" y="185"/>
                </a:lnTo>
                <a:lnTo>
                  <a:pt x="30" y="185"/>
                </a:lnTo>
                <a:lnTo>
                  <a:pt x="31" y="186"/>
                </a:lnTo>
                <a:lnTo>
                  <a:pt x="31" y="186"/>
                </a:lnTo>
                <a:close/>
                <a:moveTo>
                  <a:pt x="203" y="327"/>
                </a:moveTo>
                <a:lnTo>
                  <a:pt x="203" y="327"/>
                </a:lnTo>
                <a:lnTo>
                  <a:pt x="203" y="327"/>
                </a:lnTo>
                <a:lnTo>
                  <a:pt x="204" y="328"/>
                </a:lnTo>
                <a:lnTo>
                  <a:pt x="204" y="328"/>
                </a:lnTo>
                <a:lnTo>
                  <a:pt x="206" y="328"/>
                </a:lnTo>
                <a:lnTo>
                  <a:pt x="206" y="328"/>
                </a:lnTo>
                <a:lnTo>
                  <a:pt x="206" y="328"/>
                </a:lnTo>
                <a:lnTo>
                  <a:pt x="209" y="326"/>
                </a:lnTo>
                <a:lnTo>
                  <a:pt x="209" y="326"/>
                </a:lnTo>
                <a:lnTo>
                  <a:pt x="209" y="326"/>
                </a:lnTo>
                <a:lnTo>
                  <a:pt x="209" y="326"/>
                </a:lnTo>
                <a:lnTo>
                  <a:pt x="203" y="327"/>
                </a:lnTo>
                <a:lnTo>
                  <a:pt x="203" y="327"/>
                </a:lnTo>
                <a:close/>
                <a:moveTo>
                  <a:pt x="22" y="243"/>
                </a:moveTo>
                <a:lnTo>
                  <a:pt x="22" y="243"/>
                </a:lnTo>
                <a:lnTo>
                  <a:pt x="22" y="239"/>
                </a:lnTo>
                <a:lnTo>
                  <a:pt x="22" y="233"/>
                </a:lnTo>
                <a:lnTo>
                  <a:pt x="22" y="233"/>
                </a:lnTo>
                <a:lnTo>
                  <a:pt x="21" y="239"/>
                </a:lnTo>
                <a:lnTo>
                  <a:pt x="22" y="243"/>
                </a:lnTo>
                <a:lnTo>
                  <a:pt x="22" y="243"/>
                </a:lnTo>
                <a:close/>
                <a:moveTo>
                  <a:pt x="11" y="174"/>
                </a:moveTo>
                <a:lnTo>
                  <a:pt x="11" y="174"/>
                </a:lnTo>
                <a:lnTo>
                  <a:pt x="10" y="175"/>
                </a:lnTo>
                <a:lnTo>
                  <a:pt x="10" y="178"/>
                </a:lnTo>
                <a:lnTo>
                  <a:pt x="10" y="178"/>
                </a:lnTo>
                <a:lnTo>
                  <a:pt x="10" y="182"/>
                </a:lnTo>
                <a:lnTo>
                  <a:pt x="10" y="182"/>
                </a:lnTo>
                <a:lnTo>
                  <a:pt x="10" y="188"/>
                </a:lnTo>
                <a:lnTo>
                  <a:pt x="10" y="188"/>
                </a:lnTo>
                <a:lnTo>
                  <a:pt x="11" y="188"/>
                </a:lnTo>
                <a:lnTo>
                  <a:pt x="11" y="188"/>
                </a:lnTo>
                <a:lnTo>
                  <a:pt x="11" y="174"/>
                </a:lnTo>
                <a:lnTo>
                  <a:pt x="11" y="174"/>
                </a:lnTo>
                <a:close/>
                <a:moveTo>
                  <a:pt x="150" y="319"/>
                </a:moveTo>
                <a:lnTo>
                  <a:pt x="150" y="319"/>
                </a:lnTo>
                <a:lnTo>
                  <a:pt x="156" y="319"/>
                </a:lnTo>
                <a:lnTo>
                  <a:pt x="156" y="319"/>
                </a:lnTo>
                <a:lnTo>
                  <a:pt x="153" y="317"/>
                </a:lnTo>
                <a:lnTo>
                  <a:pt x="150" y="317"/>
                </a:lnTo>
                <a:lnTo>
                  <a:pt x="150" y="317"/>
                </a:lnTo>
                <a:lnTo>
                  <a:pt x="150" y="319"/>
                </a:lnTo>
                <a:lnTo>
                  <a:pt x="150" y="319"/>
                </a:lnTo>
                <a:close/>
                <a:moveTo>
                  <a:pt x="219" y="137"/>
                </a:moveTo>
                <a:lnTo>
                  <a:pt x="219" y="137"/>
                </a:lnTo>
                <a:lnTo>
                  <a:pt x="214" y="139"/>
                </a:lnTo>
                <a:lnTo>
                  <a:pt x="214" y="139"/>
                </a:lnTo>
                <a:lnTo>
                  <a:pt x="216" y="142"/>
                </a:lnTo>
                <a:lnTo>
                  <a:pt x="216" y="142"/>
                </a:lnTo>
                <a:lnTo>
                  <a:pt x="217" y="141"/>
                </a:lnTo>
                <a:lnTo>
                  <a:pt x="219" y="139"/>
                </a:lnTo>
                <a:lnTo>
                  <a:pt x="219" y="137"/>
                </a:lnTo>
                <a:lnTo>
                  <a:pt x="219" y="137"/>
                </a:lnTo>
                <a:close/>
                <a:moveTo>
                  <a:pt x="317" y="39"/>
                </a:moveTo>
                <a:lnTo>
                  <a:pt x="317" y="39"/>
                </a:lnTo>
                <a:lnTo>
                  <a:pt x="317" y="39"/>
                </a:lnTo>
                <a:lnTo>
                  <a:pt x="317" y="39"/>
                </a:lnTo>
                <a:lnTo>
                  <a:pt x="317" y="40"/>
                </a:lnTo>
                <a:lnTo>
                  <a:pt x="317" y="40"/>
                </a:lnTo>
                <a:lnTo>
                  <a:pt x="317" y="41"/>
                </a:lnTo>
                <a:lnTo>
                  <a:pt x="317" y="41"/>
                </a:lnTo>
                <a:lnTo>
                  <a:pt x="317" y="43"/>
                </a:lnTo>
                <a:lnTo>
                  <a:pt x="317" y="43"/>
                </a:lnTo>
                <a:lnTo>
                  <a:pt x="319" y="41"/>
                </a:lnTo>
                <a:lnTo>
                  <a:pt x="319" y="41"/>
                </a:lnTo>
                <a:lnTo>
                  <a:pt x="317" y="39"/>
                </a:lnTo>
                <a:lnTo>
                  <a:pt x="317" y="39"/>
                </a:lnTo>
                <a:close/>
                <a:moveTo>
                  <a:pt x="75" y="206"/>
                </a:moveTo>
                <a:lnTo>
                  <a:pt x="75" y="206"/>
                </a:lnTo>
                <a:lnTo>
                  <a:pt x="75" y="206"/>
                </a:lnTo>
                <a:lnTo>
                  <a:pt x="75" y="206"/>
                </a:lnTo>
                <a:lnTo>
                  <a:pt x="69" y="206"/>
                </a:lnTo>
                <a:lnTo>
                  <a:pt x="69" y="206"/>
                </a:lnTo>
                <a:lnTo>
                  <a:pt x="68" y="206"/>
                </a:lnTo>
                <a:lnTo>
                  <a:pt x="68" y="206"/>
                </a:lnTo>
                <a:lnTo>
                  <a:pt x="66" y="208"/>
                </a:lnTo>
                <a:lnTo>
                  <a:pt x="66" y="208"/>
                </a:lnTo>
                <a:lnTo>
                  <a:pt x="66" y="209"/>
                </a:lnTo>
                <a:lnTo>
                  <a:pt x="66" y="209"/>
                </a:lnTo>
                <a:lnTo>
                  <a:pt x="75" y="206"/>
                </a:lnTo>
                <a:lnTo>
                  <a:pt x="75" y="206"/>
                </a:lnTo>
                <a:close/>
                <a:moveTo>
                  <a:pt x="241" y="23"/>
                </a:moveTo>
                <a:lnTo>
                  <a:pt x="241" y="23"/>
                </a:lnTo>
                <a:lnTo>
                  <a:pt x="246" y="23"/>
                </a:lnTo>
                <a:lnTo>
                  <a:pt x="246" y="23"/>
                </a:lnTo>
                <a:lnTo>
                  <a:pt x="247" y="22"/>
                </a:lnTo>
                <a:lnTo>
                  <a:pt x="247" y="22"/>
                </a:lnTo>
                <a:lnTo>
                  <a:pt x="246" y="20"/>
                </a:lnTo>
                <a:lnTo>
                  <a:pt x="243" y="22"/>
                </a:lnTo>
                <a:lnTo>
                  <a:pt x="243" y="22"/>
                </a:lnTo>
                <a:lnTo>
                  <a:pt x="241" y="23"/>
                </a:lnTo>
                <a:lnTo>
                  <a:pt x="241" y="23"/>
                </a:lnTo>
                <a:close/>
                <a:moveTo>
                  <a:pt x="179" y="115"/>
                </a:moveTo>
                <a:lnTo>
                  <a:pt x="179" y="115"/>
                </a:lnTo>
                <a:lnTo>
                  <a:pt x="176" y="112"/>
                </a:lnTo>
                <a:lnTo>
                  <a:pt x="174" y="114"/>
                </a:lnTo>
                <a:lnTo>
                  <a:pt x="174" y="114"/>
                </a:lnTo>
                <a:lnTo>
                  <a:pt x="174" y="114"/>
                </a:lnTo>
                <a:lnTo>
                  <a:pt x="179" y="115"/>
                </a:lnTo>
                <a:lnTo>
                  <a:pt x="179" y="115"/>
                </a:lnTo>
                <a:lnTo>
                  <a:pt x="179" y="115"/>
                </a:lnTo>
                <a:lnTo>
                  <a:pt x="179" y="115"/>
                </a:lnTo>
                <a:close/>
                <a:moveTo>
                  <a:pt x="125" y="304"/>
                </a:moveTo>
                <a:lnTo>
                  <a:pt x="125" y="304"/>
                </a:lnTo>
                <a:lnTo>
                  <a:pt x="128" y="296"/>
                </a:lnTo>
                <a:lnTo>
                  <a:pt x="128" y="296"/>
                </a:lnTo>
                <a:lnTo>
                  <a:pt x="125" y="301"/>
                </a:lnTo>
                <a:lnTo>
                  <a:pt x="125" y="301"/>
                </a:lnTo>
                <a:lnTo>
                  <a:pt x="123" y="301"/>
                </a:lnTo>
                <a:lnTo>
                  <a:pt x="125" y="304"/>
                </a:lnTo>
                <a:lnTo>
                  <a:pt x="125" y="304"/>
                </a:lnTo>
                <a:close/>
                <a:moveTo>
                  <a:pt x="230" y="266"/>
                </a:moveTo>
                <a:lnTo>
                  <a:pt x="230" y="266"/>
                </a:lnTo>
                <a:lnTo>
                  <a:pt x="233" y="265"/>
                </a:lnTo>
                <a:lnTo>
                  <a:pt x="233" y="265"/>
                </a:lnTo>
                <a:lnTo>
                  <a:pt x="234" y="262"/>
                </a:lnTo>
                <a:lnTo>
                  <a:pt x="234" y="262"/>
                </a:lnTo>
                <a:lnTo>
                  <a:pt x="231" y="263"/>
                </a:lnTo>
                <a:lnTo>
                  <a:pt x="231" y="263"/>
                </a:lnTo>
                <a:lnTo>
                  <a:pt x="230" y="265"/>
                </a:lnTo>
                <a:lnTo>
                  <a:pt x="230" y="266"/>
                </a:lnTo>
                <a:lnTo>
                  <a:pt x="230" y="266"/>
                </a:lnTo>
                <a:close/>
                <a:moveTo>
                  <a:pt x="268" y="338"/>
                </a:moveTo>
                <a:lnTo>
                  <a:pt x="268" y="338"/>
                </a:lnTo>
                <a:lnTo>
                  <a:pt x="273" y="338"/>
                </a:lnTo>
                <a:lnTo>
                  <a:pt x="278" y="337"/>
                </a:lnTo>
                <a:lnTo>
                  <a:pt x="278" y="337"/>
                </a:lnTo>
                <a:lnTo>
                  <a:pt x="268" y="338"/>
                </a:lnTo>
                <a:lnTo>
                  <a:pt x="268" y="338"/>
                </a:lnTo>
                <a:close/>
                <a:moveTo>
                  <a:pt x="31" y="314"/>
                </a:moveTo>
                <a:lnTo>
                  <a:pt x="31" y="314"/>
                </a:lnTo>
                <a:lnTo>
                  <a:pt x="35" y="320"/>
                </a:lnTo>
                <a:lnTo>
                  <a:pt x="39" y="324"/>
                </a:lnTo>
                <a:lnTo>
                  <a:pt x="39" y="324"/>
                </a:lnTo>
                <a:lnTo>
                  <a:pt x="39" y="323"/>
                </a:lnTo>
                <a:lnTo>
                  <a:pt x="39" y="323"/>
                </a:lnTo>
                <a:lnTo>
                  <a:pt x="31" y="314"/>
                </a:lnTo>
                <a:lnTo>
                  <a:pt x="31" y="314"/>
                </a:lnTo>
                <a:close/>
                <a:moveTo>
                  <a:pt x="197" y="122"/>
                </a:moveTo>
                <a:lnTo>
                  <a:pt x="197" y="122"/>
                </a:lnTo>
                <a:lnTo>
                  <a:pt x="197" y="122"/>
                </a:lnTo>
                <a:lnTo>
                  <a:pt x="197" y="122"/>
                </a:lnTo>
                <a:lnTo>
                  <a:pt x="200" y="122"/>
                </a:lnTo>
                <a:lnTo>
                  <a:pt x="200" y="122"/>
                </a:lnTo>
                <a:lnTo>
                  <a:pt x="201" y="122"/>
                </a:lnTo>
                <a:lnTo>
                  <a:pt x="201" y="122"/>
                </a:lnTo>
                <a:lnTo>
                  <a:pt x="203" y="121"/>
                </a:lnTo>
                <a:lnTo>
                  <a:pt x="203" y="121"/>
                </a:lnTo>
                <a:lnTo>
                  <a:pt x="201" y="120"/>
                </a:lnTo>
                <a:lnTo>
                  <a:pt x="201" y="120"/>
                </a:lnTo>
                <a:lnTo>
                  <a:pt x="197" y="122"/>
                </a:lnTo>
                <a:lnTo>
                  <a:pt x="197" y="122"/>
                </a:lnTo>
                <a:close/>
                <a:moveTo>
                  <a:pt x="223" y="169"/>
                </a:moveTo>
                <a:lnTo>
                  <a:pt x="223" y="169"/>
                </a:lnTo>
                <a:lnTo>
                  <a:pt x="223" y="168"/>
                </a:lnTo>
                <a:lnTo>
                  <a:pt x="223" y="168"/>
                </a:lnTo>
                <a:lnTo>
                  <a:pt x="220" y="169"/>
                </a:lnTo>
                <a:lnTo>
                  <a:pt x="220" y="172"/>
                </a:lnTo>
                <a:lnTo>
                  <a:pt x="220" y="172"/>
                </a:lnTo>
                <a:lnTo>
                  <a:pt x="223" y="169"/>
                </a:lnTo>
                <a:lnTo>
                  <a:pt x="223" y="169"/>
                </a:lnTo>
                <a:close/>
                <a:moveTo>
                  <a:pt x="35" y="171"/>
                </a:move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5"/>
                </a:lnTo>
                <a:lnTo>
                  <a:pt x="35" y="166"/>
                </a:lnTo>
                <a:lnTo>
                  <a:pt x="35" y="166"/>
                </a:lnTo>
                <a:lnTo>
                  <a:pt x="35" y="168"/>
                </a:lnTo>
                <a:lnTo>
                  <a:pt x="35" y="168"/>
                </a:lnTo>
                <a:lnTo>
                  <a:pt x="35" y="171"/>
                </a:lnTo>
                <a:lnTo>
                  <a:pt x="35" y="171"/>
                </a:lnTo>
                <a:close/>
                <a:moveTo>
                  <a:pt x="51" y="196"/>
                </a:moveTo>
                <a:lnTo>
                  <a:pt x="51" y="196"/>
                </a:lnTo>
                <a:lnTo>
                  <a:pt x="54" y="195"/>
                </a:lnTo>
                <a:lnTo>
                  <a:pt x="55" y="193"/>
                </a:lnTo>
                <a:lnTo>
                  <a:pt x="55" y="193"/>
                </a:lnTo>
                <a:lnTo>
                  <a:pt x="52" y="193"/>
                </a:lnTo>
                <a:lnTo>
                  <a:pt x="52" y="193"/>
                </a:lnTo>
                <a:lnTo>
                  <a:pt x="51" y="196"/>
                </a:lnTo>
                <a:lnTo>
                  <a:pt x="51" y="196"/>
                </a:lnTo>
                <a:close/>
                <a:moveTo>
                  <a:pt x="136" y="215"/>
                </a:moveTo>
                <a:lnTo>
                  <a:pt x="136" y="215"/>
                </a:lnTo>
                <a:lnTo>
                  <a:pt x="136" y="216"/>
                </a:lnTo>
                <a:lnTo>
                  <a:pt x="135" y="216"/>
                </a:lnTo>
                <a:lnTo>
                  <a:pt x="135" y="216"/>
                </a:lnTo>
                <a:lnTo>
                  <a:pt x="136" y="220"/>
                </a:lnTo>
                <a:lnTo>
                  <a:pt x="136" y="220"/>
                </a:lnTo>
                <a:lnTo>
                  <a:pt x="138" y="220"/>
                </a:lnTo>
                <a:lnTo>
                  <a:pt x="138" y="219"/>
                </a:lnTo>
                <a:lnTo>
                  <a:pt x="138" y="219"/>
                </a:lnTo>
                <a:lnTo>
                  <a:pt x="136" y="215"/>
                </a:lnTo>
                <a:lnTo>
                  <a:pt x="136" y="215"/>
                </a:lnTo>
                <a:close/>
                <a:moveTo>
                  <a:pt x="166" y="36"/>
                </a:moveTo>
                <a:lnTo>
                  <a:pt x="166" y="36"/>
                </a:lnTo>
                <a:lnTo>
                  <a:pt x="160" y="36"/>
                </a:lnTo>
                <a:lnTo>
                  <a:pt x="160" y="36"/>
                </a:lnTo>
                <a:lnTo>
                  <a:pt x="159" y="37"/>
                </a:lnTo>
                <a:lnTo>
                  <a:pt x="159" y="37"/>
                </a:lnTo>
                <a:lnTo>
                  <a:pt x="165" y="37"/>
                </a:lnTo>
                <a:lnTo>
                  <a:pt x="165" y="37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close/>
                <a:moveTo>
                  <a:pt x="231" y="22"/>
                </a:moveTo>
                <a:lnTo>
                  <a:pt x="231" y="22"/>
                </a:lnTo>
                <a:lnTo>
                  <a:pt x="233" y="17"/>
                </a:lnTo>
                <a:lnTo>
                  <a:pt x="233" y="17"/>
                </a:lnTo>
                <a:lnTo>
                  <a:pt x="231" y="17"/>
                </a:lnTo>
                <a:lnTo>
                  <a:pt x="231" y="17"/>
                </a:lnTo>
                <a:lnTo>
                  <a:pt x="228" y="20"/>
                </a:lnTo>
                <a:lnTo>
                  <a:pt x="228" y="20"/>
                </a:lnTo>
                <a:lnTo>
                  <a:pt x="227" y="20"/>
                </a:lnTo>
                <a:lnTo>
                  <a:pt x="227" y="20"/>
                </a:lnTo>
                <a:lnTo>
                  <a:pt x="227" y="20"/>
                </a:lnTo>
                <a:lnTo>
                  <a:pt x="227" y="20"/>
                </a:lnTo>
                <a:lnTo>
                  <a:pt x="231" y="22"/>
                </a:lnTo>
                <a:lnTo>
                  <a:pt x="231" y="22"/>
                </a:lnTo>
                <a:close/>
                <a:moveTo>
                  <a:pt x="209" y="174"/>
                </a:moveTo>
                <a:lnTo>
                  <a:pt x="209" y="174"/>
                </a:lnTo>
                <a:lnTo>
                  <a:pt x="207" y="165"/>
                </a:lnTo>
                <a:lnTo>
                  <a:pt x="207" y="165"/>
                </a:lnTo>
                <a:lnTo>
                  <a:pt x="206" y="165"/>
                </a:lnTo>
                <a:lnTo>
                  <a:pt x="206" y="165"/>
                </a:lnTo>
                <a:lnTo>
                  <a:pt x="207" y="174"/>
                </a:lnTo>
                <a:lnTo>
                  <a:pt x="207" y="174"/>
                </a:lnTo>
                <a:lnTo>
                  <a:pt x="209" y="174"/>
                </a:lnTo>
                <a:lnTo>
                  <a:pt x="209" y="174"/>
                </a:lnTo>
                <a:close/>
                <a:moveTo>
                  <a:pt x="209" y="314"/>
                </a:moveTo>
                <a:lnTo>
                  <a:pt x="209" y="314"/>
                </a:lnTo>
                <a:lnTo>
                  <a:pt x="214" y="314"/>
                </a:lnTo>
                <a:lnTo>
                  <a:pt x="214" y="314"/>
                </a:lnTo>
                <a:lnTo>
                  <a:pt x="214" y="313"/>
                </a:lnTo>
                <a:lnTo>
                  <a:pt x="213" y="311"/>
                </a:lnTo>
                <a:lnTo>
                  <a:pt x="213" y="311"/>
                </a:lnTo>
                <a:lnTo>
                  <a:pt x="211" y="311"/>
                </a:lnTo>
                <a:lnTo>
                  <a:pt x="211" y="311"/>
                </a:lnTo>
                <a:lnTo>
                  <a:pt x="209" y="314"/>
                </a:lnTo>
                <a:lnTo>
                  <a:pt x="209" y="314"/>
                </a:lnTo>
                <a:close/>
                <a:moveTo>
                  <a:pt x="108" y="343"/>
                </a:moveTo>
                <a:lnTo>
                  <a:pt x="108" y="343"/>
                </a:lnTo>
                <a:lnTo>
                  <a:pt x="108" y="343"/>
                </a:lnTo>
                <a:lnTo>
                  <a:pt x="108" y="343"/>
                </a:lnTo>
                <a:lnTo>
                  <a:pt x="99" y="341"/>
                </a:lnTo>
                <a:lnTo>
                  <a:pt x="99" y="341"/>
                </a:lnTo>
                <a:lnTo>
                  <a:pt x="99" y="341"/>
                </a:lnTo>
                <a:lnTo>
                  <a:pt x="99" y="343"/>
                </a:lnTo>
                <a:lnTo>
                  <a:pt x="99" y="343"/>
                </a:lnTo>
                <a:lnTo>
                  <a:pt x="108" y="343"/>
                </a:lnTo>
                <a:lnTo>
                  <a:pt x="108" y="343"/>
                </a:lnTo>
                <a:close/>
                <a:moveTo>
                  <a:pt x="322" y="243"/>
                </a:moveTo>
                <a:lnTo>
                  <a:pt x="322" y="243"/>
                </a:lnTo>
                <a:lnTo>
                  <a:pt x="322" y="243"/>
                </a:lnTo>
                <a:lnTo>
                  <a:pt x="322" y="243"/>
                </a:lnTo>
                <a:lnTo>
                  <a:pt x="322" y="243"/>
                </a:lnTo>
                <a:lnTo>
                  <a:pt x="322" y="243"/>
                </a:lnTo>
                <a:lnTo>
                  <a:pt x="322" y="236"/>
                </a:lnTo>
                <a:lnTo>
                  <a:pt x="322" y="236"/>
                </a:lnTo>
                <a:lnTo>
                  <a:pt x="322" y="236"/>
                </a:lnTo>
                <a:lnTo>
                  <a:pt x="321" y="238"/>
                </a:lnTo>
                <a:lnTo>
                  <a:pt x="321" y="238"/>
                </a:lnTo>
                <a:lnTo>
                  <a:pt x="322" y="243"/>
                </a:lnTo>
                <a:lnTo>
                  <a:pt x="322" y="24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3"/>
                </a:lnTo>
                <a:lnTo>
                  <a:pt x="48" y="303"/>
                </a:lnTo>
                <a:lnTo>
                  <a:pt x="47" y="309"/>
                </a:lnTo>
                <a:lnTo>
                  <a:pt x="47" y="309"/>
                </a:lnTo>
                <a:lnTo>
                  <a:pt x="48" y="309"/>
                </a:lnTo>
                <a:lnTo>
                  <a:pt x="48" y="309"/>
                </a:lnTo>
                <a:lnTo>
                  <a:pt x="49" y="306"/>
                </a:lnTo>
                <a:lnTo>
                  <a:pt x="49" y="306"/>
                </a:lnTo>
                <a:close/>
                <a:moveTo>
                  <a:pt x="227" y="202"/>
                </a:moveTo>
                <a:lnTo>
                  <a:pt x="227" y="202"/>
                </a:lnTo>
                <a:lnTo>
                  <a:pt x="226" y="203"/>
                </a:lnTo>
                <a:lnTo>
                  <a:pt x="226" y="203"/>
                </a:lnTo>
                <a:lnTo>
                  <a:pt x="226" y="209"/>
                </a:lnTo>
                <a:lnTo>
                  <a:pt x="226" y="209"/>
                </a:lnTo>
                <a:lnTo>
                  <a:pt x="227" y="208"/>
                </a:lnTo>
                <a:lnTo>
                  <a:pt x="227" y="208"/>
                </a:lnTo>
                <a:lnTo>
                  <a:pt x="227" y="202"/>
                </a:lnTo>
                <a:lnTo>
                  <a:pt x="227" y="202"/>
                </a:lnTo>
                <a:close/>
                <a:moveTo>
                  <a:pt x="223" y="184"/>
                </a:moveTo>
                <a:lnTo>
                  <a:pt x="223" y="184"/>
                </a:lnTo>
                <a:lnTo>
                  <a:pt x="224" y="186"/>
                </a:lnTo>
                <a:lnTo>
                  <a:pt x="224" y="186"/>
                </a:lnTo>
                <a:lnTo>
                  <a:pt x="226" y="185"/>
                </a:lnTo>
                <a:lnTo>
                  <a:pt x="226" y="185"/>
                </a:lnTo>
                <a:lnTo>
                  <a:pt x="226" y="182"/>
                </a:lnTo>
                <a:lnTo>
                  <a:pt x="226" y="182"/>
                </a:lnTo>
                <a:lnTo>
                  <a:pt x="224" y="181"/>
                </a:lnTo>
                <a:lnTo>
                  <a:pt x="224" y="181"/>
                </a:lnTo>
                <a:lnTo>
                  <a:pt x="223" y="184"/>
                </a:lnTo>
                <a:lnTo>
                  <a:pt x="223" y="184"/>
                </a:lnTo>
                <a:close/>
                <a:moveTo>
                  <a:pt x="246" y="250"/>
                </a:moveTo>
                <a:lnTo>
                  <a:pt x="246" y="250"/>
                </a:lnTo>
                <a:lnTo>
                  <a:pt x="246" y="250"/>
                </a:lnTo>
                <a:lnTo>
                  <a:pt x="244" y="252"/>
                </a:lnTo>
                <a:lnTo>
                  <a:pt x="244" y="252"/>
                </a:lnTo>
                <a:lnTo>
                  <a:pt x="244" y="260"/>
                </a:lnTo>
                <a:lnTo>
                  <a:pt x="244" y="260"/>
                </a:lnTo>
                <a:lnTo>
                  <a:pt x="246" y="262"/>
                </a:lnTo>
                <a:lnTo>
                  <a:pt x="246" y="262"/>
                </a:lnTo>
                <a:lnTo>
                  <a:pt x="246" y="262"/>
                </a:lnTo>
                <a:lnTo>
                  <a:pt x="246" y="262"/>
                </a:lnTo>
                <a:lnTo>
                  <a:pt x="246" y="250"/>
                </a:lnTo>
                <a:lnTo>
                  <a:pt x="246" y="250"/>
                </a:lnTo>
                <a:close/>
                <a:moveTo>
                  <a:pt x="325" y="142"/>
                </a:moveTo>
                <a:lnTo>
                  <a:pt x="325" y="142"/>
                </a:lnTo>
                <a:lnTo>
                  <a:pt x="324" y="152"/>
                </a:lnTo>
                <a:lnTo>
                  <a:pt x="324" y="152"/>
                </a:lnTo>
                <a:lnTo>
                  <a:pt x="325" y="151"/>
                </a:lnTo>
                <a:lnTo>
                  <a:pt x="325" y="151"/>
                </a:lnTo>
                <a:lnTo>
                  <a:pt x="325" y="142"/>
                </a:lnTo>
                <a:lnTo>
                  <a:pt x="325" y="142"/>
                </a:lnTo>
                <a:close/>
                <a:moveTo>
                  <a:pt x="238" y="189"/>
                </a:moveTo>
                <a:lnTo>
                  <a:pt x="238" y="189"/>
                </a:lnTo>
                <a:lnTo>
                  <a:pt x="237" y="192"/>
                </a:lnTo>
                <a:lnTo>
                  <a:pt x="237" y="193"/>
                </a:lnTo>
                <a:lnTo>
                  <a:pt x="237" y="193"/>
                </a:lnTo>
                <a:lnTo>
                  <a:pt x="240" y="193"/>
                </a:lnTo>
                <a:lnTo>
                  <a:pt x="240" y="193"/>
                </a:lnTo>
                <a:lnTo>
                  <a:pt x="238" y="189"/>
                </a:lnTo>
                <a:lnTo>
                  <a:pt x="238" y="189"/>
                </a:lnTo>
                <a:close/>
                <a:moveTo>
                  <a:pt x="128" y="330"/>
                </a:moveTo>
                <a:lnTo>
                  <a:pt x="128" y="330"/>
                </a:lnTo>
                <a:lnTo>
                  <a:pt x="123" y="330"/>
                </a:lnTo>
                <a:lnTo>
                  <a:pt x="123" y="330"/>
                </a:lnTo>
                <a:lnTo>
                  <a:pt x="122" y="333"/>
                </a:lnTo>
                <a:lnTo>
                  <a:pt x="122" y="333"/>
                </a:lnTo>
                <a:lnTo>
                  <a:pt x="126" y="333"/>
                </a:lnTo>
                <a:lnTo>
                  <a:pt x="126" y="333"/>
                </a:lnTo>
                <a:lnTo>
                  <a:pt x="128" y="330"/>
                </a:lnTo>
                <a:lnTo>
                  <a:pt x="128" y="330"/>
                </a:lnTo>
                <a:close/>
                <a:moveTo>
                  <a:pt x="174" y="331"/>
                </a:moveTo>
                <a:lnTo>
                  <a:pt x="174" y="331"/>
                </a:lnTo>
                <a:lnTo>
                  <a:pt x="176" y="331"/>
                </a:lnTo>
                <a:lnTo>
                  <a:pt x="176" y="331"/>
                </a:lnTo>
                <a:lnTo>
                  <a:pt x="177" y="331"/>
                </a:lnTo>
                <a:lnTo>
                  <a:pt x="177" y="331"/>
                </a:lnTo>
                <a:lnTo>
                  <a:pt x="176" y="328"/>
                </a:lnTo>
                <a:lnTo>
                  <a:pt x="173" y="330"/>
                </a:lnTo>
                <a:lnTo>
                  <a:pt x="173" y="330"/>
                </a:lnTo>
                <a:lnTo>
                  <a:pt x="174" y="331"/>
                </a:lnTo>
                <a:lnTo>
                  <a:pt x="174" y="331"/>
                </a:lnTo>
                <a:close/>
                <a:moveTo>
                  <a:pt x="221" y="179"/>
                </a:moveTo>
                <a:lnTo>
                  <a:pt x="221" y="179"/>
                </a:lnTo>
                <a:lnTo>
                  <a:pt x="223" y="179"/>
                </a:lnTo>
                <a:lnTo>
                  <a:pt x="223" y="179"/>
                </a:lnTo>
                <a:lnTo>
                  <a:pt x="224" y="178"/>
                </a:lnTo>
                <a:lnTo>
                  <a:pt x="224" y="176"/>
                </a:lnTo>
                <a:lnTo>
                  <a:pt x="226" y="175"/>
                </a:lnTo>
                <a:lnTo>
                  <a:pt x="226" y="175"/>
                </a:lnTo>
                <a:lnTo>
                  <a:pt x="221" y="178"/>
                </a:lnTo>
                <a:lnTo>
                  <a:pt x="221" y="178"/>
                </a:lnTo>
                <a:lnTo>
                  <a:pt x="221" y="179"/>
                </a:lnTo>
                <a:lnTo>
                  <a:pt x="221" y="179"/>
                </a:lnTo>
                <a:close/>
                <a:moveTo>
                  <a:pt x="339" y="97"/>
                </a:moveTo>
                <a:lnTo>
                  <a:pt x="339" y="97"/>
                </a:lnTo>
                <a:lnTo>
                  <a:pt x="339" y="98"/>
                </a:lnTo>
                <a:lnTo>
                  <a:pt x="339" y="98"/>
                </a:lnTo>
                <a:lnTo>
                  <a:pt x="341" y="97"/>
                </a:lnTo>
                <a:lnTo>
                  <a:pt x="341" y="97"/>
                </a:lnTo>
                <a:lnTo>
                  <a:pt x="339" y="91"/>
                </a:lnTo>
                <a:lnTo>
                  <a:pt x="339" y="91"/>
                </a:lnTo>
                <a:lnTo>
                  <a:pt x="339" y="91"/>
                </a:lnTo>
                <a:lnTo>
                  <a:pt x="338" y="93"/>
                </a:lnTo>
                <a:lnTo>
                  <a:pt x="338" y="93"/>
                </a:lnTo>
                <a:lnTo>
                  <a:pt x="339" y="97"/>
                </a:lnTo>
                <a:lnTo>
                  <a:pt x="339" y="97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2" y="320"/>
                </a:lnTo>
                <a:lnTo>
                  <a:pt x="52" y="320"/>
                </a:lnTo>
                <a:lnTo>
                  <a:pt x="52" y="323"/>
                </a:lnTo>
                <a:lnTo>
                  <a:pt x="52" y="323"/>
                </a:lnTo>
                <a:lnTo>
                  <a:pt x="51" y="324"/>
                </a:lnTo>
                <a:lnTo>
                  <a:pt x="52" y="326"/>
                </a:lnTo>
                <a:lnTo>
                  <a:pt x="52" y="326"/>
                </a:lnTo>
                <a:lnTo>
                  <a:pt x="54" y="321"/>
                </a:lnTo>
                <a:lnTo>
                  <a:pt x="54" y="321"/>
                </a:lnTo>
                <a:lnTo>
                  <a:pt x="54" y="320"/>
                </a:lnTo>
                <a:lnTo>
                  <a:pt x="54" y="320"/>
                </a:lnTo>
                <a:close/>
                <a:moveTo>
                  <a:pt x="129" y="257"/>
                </a:moveTo>
                <a:lnTo>
                  <a:pt x="129" y="257"/>
                </a:lnTo>
                <a:lnTo>
                  <a:pt x="129" y="257"/>
                </a:lnTo>
                <a:lnTo>
                  <a:pt x="129" y="257"/>
                </a:lnTo>
                <a:lnTo>
                  <a:pt x="133" y="250"/>
                </a:lnTo>
                <a:lnTo>
                  <a:pt x="133" y="250"/>
                </a:lnTo>
                <a:lnTo>
                  <a:pt x="132" y="252"/>
                </a:lnTo>
                <a:lnTo>
                  <a:pt x="129" y="253"/>
                </a:lnTo>
                <a:lnTo>
                  <a:pt x="129" y="253"/>
                </a:lnTo>
                <a:lnTo>
                  <a:pt x="129" y="257"/>
                </a:lnTo>
                <a:lnTo>
                  <a:pt x="129" y="257"/>
                </a:lnTo>
                <a:close/>
                <a:moveTo>
                  <a:pt x="332" y="203"/>
                </a:moveTo>
                <a:lnTo>
                  <a:pt x="332" y="203"/>
                </a:lnTo>
                <a:lnTo>
                  <a:pt x="331" y="205"/>
                </a:lnTo>
                <a:lnTo>
                  <a:pt x="331" y="208"/>
                </a:lnTo>
                <a:lnTo>
                  <a:pt x="331" y="208"/>
                </a:lnTo>
                <a:lnTo>
                  <a:pt x="334" y="206"/>
                </a:lnTo>
                <a:lnTo>
                  <a:pt x="334" y="206"/>
                </a:lnTo>
                <a:lnTo>
                  <a:pt x="332" y="203"/>
                </a:lnTo>
                <a:lnTo>
                  <a:pt x="332" y="203"/>
                </a:lnTo>
                <a:close/>
                <a:moveTo>
                  <a:pt x="339" y="83"/>
                </a:moveTo>
                <a:lnTo>
                  <a:pt x="339" y="83"/>
                </a:lnTo>
                <a:lnTo>
                  <a:pt x="338" y="84"/>
                </a:lnTo>
                <a:lnTo>
                  <a:pt x="338" y="84"/>
                </a:lnTo>
                <a:lnTo>
                  <a:pt x="338" y="88"/>
                </a:lnTo>
                <a:lnTo>
                  <a:pt x="338" y="88"/>
                </a:lnTo>
                <a:lnTo>
                  <a:pt x="339" y="88"/>
                </a:lnTo>
                <a:lnTo>
                  <a:pt x="339" y="87"/>
                </a:lnTo>
                <a:lnTo>
                  <a:pt x="339" y="87"/>
                </a:lnTo>
                <a:lnTo>
                  <a:pt x="339" y="83"/>
                </a:lnTo>
                <a:lnTo>
                  <a:pt x="339" y="83"/>
                </a:lnTo>
                <a:close/>
                <a:moveTo>
                  <a:pt x="297" y="336"/>
                </a:moveTo>
                <a:lnTo>
                  <a:pt x="297" y="336"/>
                </a:lnTo>
                <a:lnTo>
                  <a:pt x="302" y="334"/>
                </a:lnTo>
                <a:lnTo>
                  <a:pt x="305" y="333"/>
                </a:lnTo>
                <a:lnTo>
                  <a:pt x="305" y="333"/>
                </a:lnTo>
                <a:lnTo>
                  <a:pt x="300" y="334"/>
                </a:lnTo>
                <a:lnTo>
                  <a:pt x="297" y="336"/>
                </a:lnTo>
                <a:lnTo>
                  <a:pt x="297" y="336"/>
                </a:lnTo>
                <a:close/>
                <a:moveTo>
                  <a:pt x="27" y="141"/>
                </a:move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8" y="139"/>
                </a:lnTo>
                <a:lnTo>
                  <a:pt x="28" y="139"/>
                </a:lnTo>
                <a:lnTo>
                  <a:pt x="28" y="135"/>
                </a:lnTo>
                <a:lnTo>
                  <a:pt x="28" y="135"/>
                </a:lnTo>
                <a:lnTo>
                  <a:pt x="27" y="135"/>
                </a:lnTo>
                <a:lnTo>
                  <a:pt x="27" y="135"/>
                </a:lnTo>
                <a:lnTo>
                  <a:pt x="27" y="137"/>
                </a:lnTo>
                <a:lnTo>
                  <a:pt x="27" y="137"/>
                </a:lnTo>
                <a:lnTo>
                  <a:pt x="27" y="141"/>
                </a:lnTo>
                <a:lnTo>
                  <a:pt x="27" y="141"/>
                </a:lnTo>
                <a:close/>
                <a:moveTo>
                  <a:pt x="230" y="348"/>
                </a:moveTo>
                <a:lnTo>
                  <a:pt x="230" y="348"/>
                </a:lnTo>
                <a:lnTo>
                  <a:pt x="236" y="348"/>
                </a:lnTo>
                <a:lnTo>
                  <a:pt x="236" y="348"/>
                </a:lnTo>
                <a:lnTo>
                  <a:pt x="236" y="347"/>
                </a:lnTo>
                <a:lnTo>
                  <a:pt x="236" y="347"/>
                </a:lnTo>
                <a:lnTo>
                  <a:pt x="236" y="347"/>
                </a:lnTo>
                <a:lnTo>
                  <a:pt x="233" y="347"/>
                </a:lnTo>
                <a:lnTo>
                  <a:pt x="230" y="348"/>
                </a:lnTo>
                <a:lnTo>
                  <a:pt x="230" y="348"/>
                </a:lnTo>
                <a:lnTo>
                  <a:pt x="230" y="348"/>
                </a:lnTo>
                <a:lnTo>
                  <a:pt x="230" y="348"/>
                </a:lnTo>
                <a:close/>
                <a:moveTo>
                  <a:pt x="221" y="195"/>
                </a:moveTo>
                <a:lnTo>
                  <a:pt x="221" y="195"/>
                </a:lnTo>
                <a:lnTo>
                  <a:pt x="221" y="193"/>
                </a:lnTo>
                <a:lnTo>
                  <a:pt x="223" y="192"/>
                </a:lnTo>
                <a:lnTo>
                  <a:pt x="223" y="192"/>
                </a:lnTo>
                <a:lnTo>
                  <a:pt x="223" y="191"/>
                </a:lnTo>
                <a:lnTo>
                  <a:pt x="223" y="191"/>
                </a:lnTo>
                <a:lnTo>
                  <a:pt x="220" y="192"/>
                </a:lnTo>
                <a:lnTo>
                  <a:pt x="220" y="195"/>
                </a:lnTo>
                <a:lnTo>
                  <a:pt x="220" y="195"/>
                </a:lnTo>
                <a:lnTo>
                  <a:pt x="221" y="195"/>
                </a:lnTo>
                <a:lnTo>
                  <a:pt x="221" y="195"/>
                </a:lnTo>
                <a:close/>
                <a:moveTo>
                  <a:pt x="34" y="249"/>
                </a:moveTo>
                <a:lnTo>
                  <a:pt x="34" y="249"/>
                </a:lnTo>
                <a:lnTo>
                  <a:pt x="35" y="260"/>
                </a:lnTo>
                <a:lnTo>
                  <a:pt x="35" y="260"/>
                </a:lnTo>
                <a:lnTo>
                  <a:pt x="35" y="259"/>
                </a:lnTo>
                <a:lnTo>
                  <a:pt x="35" y="259"/>
                </a:lnTo>
                <a:lnTo>
                  <a:pt x="35" y="256"/>
                </a:lnTo>
                <a:lnTo>
                  <a:pt x="35" y="256"/>
                </a:lnTo>
                <a:lnTo>
                  <a:pt x="34" y="249"/>
                </a:lnTo>
                <a:lnTo>
                  <a:pt x="34" y="24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21" y="152"/>
                </a:lnTo>
                <a:lnTo>
                  <a:pt x="21" y="152"/>
                </a:lnTo>
                <a:lnTo>
                  <a:pt x="22" y="151"/>
                </a:lnTo>
                <a:lnTo>
                  <a:pt x="21" y="148"/>
                </a:lnTo>
                <a:lnTo>
                  <a:pt x="21" y="148"/>
                </a:lnTo>
                <a:lnTo>
                  <a:pt x="21" y="149"/>
                </a:lnTo>
                <a:lnTo>
                  <a:pt x="20" y="151"/>
                </a:lnTo>
                <a:lnTo>
                  <a:pt x="20" y="151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214" y="337"/>
                </a:moveTo>
                <a:lnTo>
                  <a:pt x="214" y="337"/>
                </a:lnTo>
                <a:lnTo>
                  <a:pt x="214" y="337"/>
                </a:lnTo>
                <a:lnTo>
                  <a:pt x="214" y="337"/>
                </a:lnTo>
                <a:lnTo>
                  <a:pt x="216" y="337"/>
                </a:lnTo>
                <a:lnTo>
                  <a:pt x="216" y="337"/>
                </a:lnTo>
                <a:lnTo>
                  <a:pt x="220" y="333"/>
                </a:lnTo>
                <a:lnTo>
                  <a:pt x="220" y="333"/>
                </a:lnTo>
                <a:lnTo>
                  <a:pt x="220" y="331"/>
                </a:lnTo>
                <a:lnTo>
                  <a:pt x="220" y="331"/>
                </a:lnTo>
                <a:lnTo>
                  <a:pt x="214" y="337"/>
                </a:lnTo>
                <a:lnTo>
                  <a:pt x="214" y="337"/>
                </a:lnTo>
                <a:close/>
                <a:moveTo>
                  <a:pt x="75" y="19"/>
                </a:moveTo>
                <a:lnTo>
                  <a:pt x="75" y="19"/>
                </a:lnTo>
                <a:lnTo>
                  <a:pt x="78" y="19"/>
                </a:lnTo>
                <a:lnTo>
                  <a:pt x="79" y="16"/>
                </a:lnTo>
                <a:lnTo>
                  <a:pt x="79" y="16"/>
                </a:lnTo>
                <a:lnTo>
                  <a:pt x="76" y="16"/>
                </a:lnTo>
                <a:lnTo>
                  <a:pt x="76" y="16"/>
                </a:lnTo>
                <a:lnTo>
                  <a:pt x="75" y="17"/>
                </a:lnTo>
                <a:lnTo>
                  <a:pt x="75" y="17"/>
                </a:lnTo>
                <a:lnTo>
                  <a:pt x="75" y="19"/>
                </a:lnTo>
                <a:lnTo>
                  <a:pt x="75" y="19"/>
                </a:lnTo>
                <a:close/>
                <a:moveTo>
                  <a:pt x="130" y="218"/>
                </a:moveTo>
                <a:lnTo>
                  <a:pt x="130" y="218"/>
                </a:lnTo>
                <a:lnTo>
                  <a:pt x="130" y="218"/>
                </a:lnTo>
                <a:lnTo>
                  <a:pt x="130" y="218"/>
                </a:lnTo>
                <a:lnTo>
                  <a:pt x="129" y="211"/>
                </a:lnTo>
                <a:lnTo>
                  <a:pt x="129" y="211"/>
                </a:lnTo>
                <a:lnTo>
                  <a:pt x="129" y="211"/>
                </a:lnTo>
                <a:lnTo>
                  <a:pt x="129" y="212"/>
                </a:lnTo>
                <a:lnTo>
                  <a:pt x="129" y="212"/>
                </a:lnTo>
                <a:lnTo>
                  <a:pt x="130" y="218"/>
                </a:lnTo>
                <a:lnTo>
                  <a:pt x="130" y="218"/>
                </a:lnTo>
                <a:close/>
                <a:moveTo>
                  <a:pt x="291" y="343"/>
                </a:moveTo>
                <a:lnTo>
                  <a:pt x="291" y="343"/>
                </a:lnTo>
                <a:lnTo>
                  <a:pt x="291" y="343"/>
                </a:lnTo>
                <a:lnTo>
                  <a:pt x="291" y="343"/>
                </a:lnTo>
                <a:lnTo>
                  <a:pt x="300" y="341"/>
                </a:lnTo>
                <a:lnTo>
                  <a:pt x="300" y="341"/>
                </a:lnTo>
                <a:lnTo>
                  <a:pt x="298" y="340"/>
                </a:lnTo>
                <a:lnTo>
                  <a:pt x="298" y="340"/>
                </a:lnTo>
                <a:lnTo>
                  <a:pt x="291" y="343"/>
                </a:lnTo>
                <a:lnTo>
                  <a:pt x="291" y="343"/>
                </a:lnTo>
                <a:close/>
                <a:moveTo>
                  <a:pt x="122" y="97"/>
                </a:moveTo>
                <a:lnTo>
                  <a:pt x="122" y="97"/>
                </a:lnTo>
                <a:lnTo>
                  <a:pt x="120" y="97"/>
                </a:lnTo>
                <a:lnTo>
                  <a:pt x="120" y="97"/>
                </a:lnTo>
                <a:lnTo>
                  <a:pt x="119" y="97"/>
                </a:lnTo>
                <a:lnTo>
                  <a:pt x="118" y="98"/>
                </a:lnTo>
                <a:lnTo>
                  <a:pt x="118" y="98"/>
                </a:lnTo>
                <a:lnTo>
                  <a:pt x="119" y="98"/>
                </a:lnTo>
                <a:lnTo>
                  <a:pt x="122" y="97"/>
                </a:lnTo>
                <a:lnTo>
                  <a:pt x="122" y="97"/>
                </a:lnTo>
                <a:close/>
                <a:moveTo>
                  <a:pt x="109" y="97"/>
                </a:moveTo>
                <a:lnTo>
                  <a:pt x="109" y="97"/>
                </a:lnTo>
                <a:lnTo>
                  <a:pt x="106" y="97"/>
                </a:lnTo>
                <a:lnTo>
                  <a:pt x="106" y="97"/>
                </a:lnTo>
                <a:lnTo>
                  <a:pt x="105" y="97"/>
                </a:lnTo>
                <a:lnTo>
                  <a:pt x="105" y="98"/>
                </a:lnTo>
                <a:lnTo>
                  <a:pt x="105" y="98"/>
                </a:lnTo>
                <a:lnTo>
                  <a:pt x="108" y="98"/>
                </a:lnTo>
                <a:lnTo>
                  <a:pt x="109" y="97"/>
                </a:lnTo>
                <a:lnTo>
                  <a:pt x="109" y="97"/>
                </a:lnTo>
                <a:close/>
                <a:moveTo>
                  <a:pt x="331" y="193"/>
                </a:moveTo>
                <a:lnTo>
                  <a:pt x="331" y="193"/>
                </a:lnTo>
                <a:lnTo>
                  <a:pt x="331" y="196"/>
                </a:lnTo>
                <a:lnTo>
                  <a:pt x="331" y="201"/>
                </a:lnTo>
                <a:lnTo>
                  <a:pt x="331" y="201"/>
                </a:lnTo>
                <a:lnTo>
                  <a:pt x="331" y="199"/>
                </a:lnTo>
                <a:lnTo>
                  <a:pt x="332" y="199"/>
                </a:lnTo>
                <a:lnTo>
                  <a:pt x="332" y="199"/>
                </a:lnTo>
                <a:lnTo>
                  <a:pt x="331" y="193"/>
                </a:lnTo>
                <a:lnTo>
                  <a:pt x="331" y="193"/>
                </a:lnTo>
                <a:close/>
                <a:moveTo>
                  <a:pt x="334" y="87"/>
                </a:moveTo>
                <a:lnTo>
                  <a:pt x="334" y="87"/>
                </a:lnTo>
                <a:lnTo>
                  <a:pt x="334" y="87"/>
                </a:lnTo>
                <a:lnTo>
                  <a:pt x="334" y="87"/>
                </a:lnTo>
                <a:lnTo>
                  <a:pt x="334" y="88"/>
                </a:lnTo>
                <a:lnTo>
                  <a:pt x="334" y="88"/>
                </a:lnTo>
                <a:lnTo>
                  <a:pt x="334" y="90"/>
                </a:lnTo>
                <a:lnTo>
                  <a:pt x="334" y="93"/>
                </a:lnTo>
                <a:lnTo>
                  <a:pt x="334" y="93"/>
                </a:lnTo>
                <a:lnTo>
                  <a:pt x="335" y="91"/>
                </a:lnTo>
                <a:lnTo>
                  <a:pt x="335" y="91"/>
                </a:lnTo>
                <a:lnTo>
                  <a:pt x="335" y="90"/>
                </a:lnTo>
                <a:lnTo>
                  <a:pt x="334" y="87"/>
                </a:lnTo>
                <a:lnTo>
                  <a:pt x="334" y="87"/>
                </a:lnTo>
                <a:close/>
                <a:moveTo>
                  <a:pt x="336" y="118"/>
                </a:moveTo>
                <a:lnTo>
                  <a:pt x="336" y="118"/>
                </a:lnTo>
                <a:lnTo>
                  <a:pt x="335" y="118"/>
                </a:lnTo>
                <a:lnTo>
                  <a:pt x="335" y="118"/>
                </a:lnTo>
                <a:lnTo>
                  <a:pt x="334" y="120"/>
                </a:lnTo>
                <a:lnTo>
                  <a:pt x="334" y="120"/>
                </a:lnTo>
                <a:lnTo>
                  <a:pt x="334" y="121"/>
                </a:lnTo>
                <a:lnTo>
                  <a:pt x="334" y="122"/>
                </a:lnTo>
                <a:lnTo>
                  <a:pt x="334" y="122"/>
                </a:lnTo>
                <a:lnTo>
                  <a:pt x="336" y="121"/>
                </a:lnTo>
                <a:lnTo>
                  <a:pt x="336" y="121"/>
                </a:lnTo>
                <a:lnTo>
                  <a:pt x="336" y="118"/>
                </a:lnTo>
                <a:lnTo>
                  <a:pt x="336" y="118"/>
                </a:lnTo>
                <a:close/>
                <a:moveTo>
                  <a:pt x="329" y="97"/>
                </a:moveTo>
                <a:lnTo>
                  <a:pt x="329" y="97"/>
                </a:lnTo>
                <a:lnTo>
                  <a:pt x="331" y="97"/>
                </a:lnTo>
                <a:lnTo>
                  <a:pt x="331" y="95"/>
                </a:lnTo>
                <a:lnTo>
                  <a:pt x="331" y="95"/>
                </a:lnTo>
                <a:lnTo>
                  <a:pt x="329" y="91"/>
                </a:lnTo>
                <a:lnTo>
                  <a:pt x="329" y="91"/>
                </a:lnTo>
                <a:lnTo>
                  <a:pt x="328" y="90"/>
                </a:lnTo>
                <a:lnTo>
                  <a:pt x="328" y="90"/>
                </a:lnTo>
                <a:lnTo>
                  <a:pt x="329" y="97"/>
                </a:lnTo>
                <a:lnTo>
                  <a:pt x="329" y="97"/>
                </a:lnTo>
                <a:close/>
                <a:moveTo>
                  <a:pt x="302" y="310"/>
                </a:moveTo>
                <a:lnTo>
                  <a:pt x="302" y="310"/>
                </a:lnTo>
                <a:lnTo>
                  <a:pt x="290" y="310"/>
                </a:lnTo>
                <a:lnTo>
                  <a:pt x="290" y="310"/>
                </a:lnTo>
                <a:lnTo>
                  <a:pt x="295" y="311"/>
                </a:lnTo>
                <a:lnTo>
                  <a:pt x="302" y="310"/>
                </a:lnTo>
                <a:lnTo>
                  <a:pt x="302" y="310"/>
                </a:lnTo>
                <a:close/>
                <a:moveTo>
                  <a:pt x="130" y="196"/>
                </a:moveTo>
                <a:lnTo>
                  <a:pt x="130" y="196"/>
                </a:lnTo>
                <a:lnTo>
                  <a:pt x="126" y="199"/>
                </a:lnTo>
                <a:lnTo>
                  <a:pt x="126" y="199"/>
                </a:lnTo>
                <a:lnTo>
                  <a:pt x="128" y="201"/>
                </a:lnTo>
                <a:lnTo>
                  <a:pt x="128" y="201"/>
                </a:lnTo>
                <a:lnTo>
                  <a:pt x="130" y="196"/>
                </a:lnTo>
                <a:lnTo>
                  <a:pt x="130" y="196"/>
                </a:lnTo>
                <a:close/>
                <a:moveTo>
                  <a:pt x="196" y="340"/>
                </a:moveTo>
                <a:lnTo>
                  <a:pt x="196" y="340"/>
                </a:lnTo>
                <a:lnTo>
                  <a:pt x="192" y="340"/>
                </a:lnTo>
                <a:lnTo>
                  <a:pt x="192" y="340"/>
                </a:lnTo>
                <a:lnTo>
                  <a:pt x="192" y="341"/>
                </a:lnTo>
                <a:lnTo>
                  <a:pt x="192" y="341"/>
                </a:lnTo>
                <a:lnTo>
                  <a:pt x="196" y="341"/>
                </a:lnTo>
                <a:lnTo>
                  <a:pt x="196" y="341"/>
                </a:lnTo>
                <a:lnTo>
                  <a:pt x="196" y="340"/>
                </a:lnTo>
                <a:lnTo>
                  <a:pt x="196" y="340"/>
                </a:lnTo>
                <a:close/>
                <a:moveTo>
                  <a:pt x="84" y="294"/>
                </a:moveTo>
                <a:lnTo>
                  <a:pt x="84" y="294"/>
                </a:lnTo>
                <a:lnTo>
                  <a:pt x="84" y="296"/>
                </a:lnTo>
                <a:lnTo>
                  <a:pt x="84" y="296"/>
                </a:lnTo>
                <a:lnTo>
                  <a:pt x="86" y="296"/>
                </a:lnTo>
                <a:lnTo>
                  <a:pt x="86" y="296"/>
                </a:lnTo>
                <a:lnTo>
                  <a:pt x="93" y="294"/>
                </a:lnTo>
                <a:lnTo>
                  <a:pt x="93" y="294"/>
                </a:lnTo>
                <a:lnTo>
                  <a:pt x="93" y="294"/>
                </a:lnTo>
                <a:lnTo>
                  <a:pt x="93" y="294"/>
                </a:lnTo>
                <a:lnTo>
                  <a:pt x="84" y="294"/>
                </a:lnTo>
                <a:lnTo>
                  <a:pt x="84" y="294"/>
                </a:lnTo>
                <a:close/>
                <a:moveTo>
                  <a:pt x="332" y="71"/>
                </a:moveTo>
                <a:lnTo>
                  <a:pt x="332" y="71"/>
                </a:lnTo>
                <a:lnTo>
                  <a:pt x="334" y="74"/>
                </a:lnTo>
                <a:lnTo>
                  <a:pt x="334" y="74"/>
                </a:lnTo>
                <a:lnTo>
                  <a:pt x="334" y="73"/>
                </a:lnTo>
                <a:lnTo>
                  <a:pt x="334" y="70"/>
                </a:lnTo>
                <a:lnTo>
                  <a:pt x="334" y="70"/>
                </a:lnTo>
                <a:lnTo>
                  <a:pt x="332" y="71"/>
                </a:lnTo>
                <a:lnTo>
                  <a:pt x="332" y="71"/>
                </a:lnTo>
                <a:close/>
                <a:moveTo>
                  <a:pt x="68" y="17"/>
                </a:moveTo>
                <a:lnTo>
                  <a:pt x="68" y="17"/>
                </a:lnTo>
                <a:lnTo>
                  <a:pt x="65" y="17"/>
                </a:lnTo>
                <a:lnTo>
                  <a:pt x="65" y="17"/>
                </a:lnTo>
                <a:lnTo>
                  <a:pt x="64" y="19"/>
                </a:lnTo>
                <a:lnTo>
                  <a:pt x="64" y="20"/>
                </a:lnTo>
                <a:lnTo>
                  <a:pt x="64" y="20"/>
                </a:lnTo>
                <a:lnTo>
                  <a:pt x="65" y="19"/>
                </a:lnTo>
                <a:lnTo>
                  <a:pt x="65" y="19"/>
                </a:lnTo>
                <a:lnTo>
                  <a:pt x="66" y="19"/>
                </a:lnTo>
                <a:lnTo>
                  <a:pt x="68" y="17"/>
                </a:lnTo>
                <a:lnTo>
                  <a:pt x="68" y="17"/>
                </a:lnTo>
                <a:close/>
                <a:moveTo>
                  <a:pt x="327" y="74"/>
                </a:moveTo>
                <a:lnTo>
                  <a:pt x="327" y="74"/>
                </a:lnTo>
                <a:lnTo>
                  <a:pt x="327" y="74"/>
                </a:lnTo>
                <a:lnTo>
                  <a:pt x="327" y="74"/>
                </a:lnTo>
                <a:lnTo>
                  <a:pt x="328" y="80"/>
                </a:lnTo>
                <a:lnTo>
                  <a:pt x="328" y="80"/>
                </a:lnTo>
                <a:lnTo>
                  <a:pt x="329" y="78"/>
                </a:lnTo>
                <a:lnTo>
                  <a:pt x="329" y="78"/>
                </a:lnTo>
                <a:lnTo>
                  <a:pt x="327" y="74"/>
                </a:lnTo>
                <a:lnTo>
                  <a:pt x="327" y="74"/>
                </a:lnTo>
                <a:close/>
                <a:moveTo>
                  <a:pt x="287" y="29"/>
                </a:moveTo>
                <a:lnTo>
                  <a:pt x="287" y="29"/>
                </a:lnTo>
                <a:lnTo>
                  <a:pt x="287" y="26"/>
                </a:lnTo>
                <a:lnTo>
                  <a:pt x="287" y="26"/>
                </a:lnTo>
                <a:lnTo>
                  <a:pt x="284" y="26"/>
                </a:lnTo>
                <a:lnTo>
                  <a:pt x="284" y="26"/>
                </a:lnTo>
                <a:lnTo>
                  <a:pt x="282" y="26"/>
                </a:lnTo>
                <a:lnTo>
                  <a:pt x="282" y="26"/>
                </a:lnTo>
                <a:lnTo>
                  <a:pt x="282" y="26"/>
                </a:lnTo>
                <a:lnTo>
                  <a:pt x="287" y="29"/>
                </a:lnTo>
                <a:lnTo>
                  <a:pt x="287" y="29"/>
                </a:lnTo>
                <a:close/>
                <a:moveTo>
                  <a:pt x="264" y="347"/>
                </a:moveTo>
                <a:lnTo>
                  <a:pt x="264" y="347"/>
                </a:lnTo>
                <a:lnTo>
                  <a:pt x="264" y="347"/>
                </a:lnTo>
                <a:lnTo>
                  <a:pt x="264" y="347"/>
                </a:lnTo>
                <a:lnTo>
                  <a:pt x="257" y="347"/>
                </a:lnTo>
                <a:lnTo>
                  <a:pt x="257" y="347"/>
                </a:lnTo>
                <a:lnTo>
                  <a:pt x="257" y="347"/>
                </a:lnTo>
                <a:lnTo>
                  <a:pt x="255" y="348"/>
                </a:lnTo>
                <a:lnTo>
                  <a:pt x="255" y="348"/>
                </a:lnTo>
                <a:lnTo>
                  <a:pt x="264" y="347"/>
                </a:lnTo>
                <a:lnTo>
                  <a:pt x="264" y="347"/>
                </a:lnTo>
                <a:close/>
                <a:moveTo>
                  <a:pt x="319" y="239"/>
                </a:moveTo>
                <a:lnTo>
                  <a:pt x="319" y="239"/>
                </a:lnTo>
                <a:lnTo>
                  <a:pt x="318" y="247"/>
                </a:lnTo>
                <a:lnTo>
                  <a:pt x="318" y="247"/>
                </a:lnTo>
                <a:lnTo>
                  <a:pt x="319" y="246"/>
                </a:lnTo>
                <a:lnTo>
                  <a:pt x="319" y="246"/>
                </a:lnTo>
                <a:lnTo>
                  <a:pt x="319" y="239"/>
                </a:lnTo>
                <a:lnTo>
                  <a:pt x="319" y="239"/>
                </a:lnTo>
                <a:close/>
                <a:moveTo>
                  <a:pt x="139" y="192"/>
                </a:moveTo>
                <a:lnTo>
                  <a:pt x="139" y="192"/>
                </a:lnTo>
                <a:lnTo>
                  <a:pt x="138" y="193"/>
                </a:lnTo>
                <a:lnTo>
                  <a:pt x="138" y="193"/>
                </a:lnTo>
                <a:lnTo>
                  <a:pt x="143" y="201"/>
                </a:lnTo>
                <a:lnTo>
                  <a:pt x="143" y="201"/>
                </a:lnTo>
                <a:lnTo>
                  <a:pt x="143" y="201"/>
                </a:lnTo>
                <a:lnTo>
                  <a:pt x="143" y="201"/>
                </a:lnTo>
                <a:lnTo>
                  <a:pt x="139" y="192"/>
                </a:lnTo>
                <a:lnTo>
                  <a:pt x="139" y="192"/>
                </a:lnTo>
                <a:close/>
                <a:moveTo>
                  <a:pt x="329" y="286"/>
                </a:moveTo>
                <a:lnTo>
                  <a:pt x="329" y="286"/>
                </a:lnTo>
                <a:lnTo>
                  <a:pt x="331" y="289"/>
                </a:lnTo>
                <a:lnTo>
                  <a:pt x="331" y="289"/>
                </a:lnTo>
                <a:lnTo>
                  <a:pt x="331" y="292"/>
                </a:lnTo>
                <a:lnTo>
                  <a:pt x="331" y="292"/>
                </a:lnTo>
                <a:lnTo>
                  <a:pt x="331" y="292"/>
                </a:lnTo>
                <a:lnTo>
                  <a:pt x="331" y="292"/>
                </a:lnTo>
                <a:lnTo>
                  <a:pt x="332" y="286"/>
                </a:lnTo>
                <a:lnTo>
                  <a:pt x="332" y="286"/>
                </a:lnTo>
                <a:lnTo>
                  <a:pt x="329" y="286"/>
                </a:lnTo>
                <a:lnTo>
                  <a:pt x="329" y="286"/>
                </a:lnTo>
                <a:close/>
                <a:moveTo>
                  <a:pt x="143" y="294"/>
                </a:moveTo>
                <a:lnTo>
                  <a:pt x="143" y="294"/>
                </a:lnTo>
                <a:lnTo>
                  <a:pt x="143" y="299"/>
                </a:lnTo>
                <a:lnTo>
                  <a:pt x="143" y="299"/>
                </a:lnTo>
                <a:lnTo>
                  <a:pt x="143" y="301"/>
                </a:lnTo>
                <a:lnTo>
                  <a:pt x="143" y="301"/>
                </a:lnTo>
                <a:lnTo>
                  <a:pt x="143" y="303"/>
                </a:lnTo>
                <a:lnTo>
                  <a:pt x="143" y="303"/>
                </a:lnTo>
                <a:lnTo>
                  <a:pt x="143" y="303"/>
                </a:lnTo>
                <a:lnTo>
                  <a:pt x="143" y="294"/>
                </a:lnTo>
                <a:lnTo>
                  <a:pt x="143" y="294"/>
                </a:lnTo>
                <a:close/>
                <a:moveTo>
                  <a:pt x="165" y="111"/>
                </a:moveTo>
                <a:lnTo>
                  <a:pt x="165" y="111"/>
                </a:lnTo>
                <a:lnTo>
                  <a:pt x="167" y="112"/>
                </a:lnTo>
                <a:lnTo>
                  <a:pt x="167" y="112"/>
                </a:lnTo>
                <a:lnTo>
                  <a:pt x="169" y="111"/>
                </a:lnTo>
                <a:lnTo>
                  <a:pt x="169" y="111"/>
                </a:lnTo>
                <a:lnTo>
                  <a:pt x="166" y="110"/>
                </a:lnTo>
                <a:lnTo>
                  <a:pt x="165" y="111"/>
                </a:lnTo>
                <a:lnTo>
                  <a:pt x="165" y="111"/>
                </a:lnTo>
                <a:close/>
                <a:moveTo>
                  <a:pt x="247" y="346"/>
                </a:moveTo>
                <a:lnTo>
                  <a:pt x="247" y="346"/>
                </a:lnTo>
                <a:lnTo>
                  <a:pt x="244" y="346"/>
                </a:lnTo>
                <a:lnTo>
                  <a:pt x="244" y="346"/>
                </a:lnTo>
                <a:lnTo>
                  <a:pt x="241" y="347"/>
                </a:lnTo>
                <a:lnTo>
                  <a:pt x="241" y="347"/>
                </a:lnTo>
                <a:lnTo>
                  <a:pt x="240" y="347"/>
                </a:lnTo>
                <a:lnTo>
                  <a:pt x="238" y="347"/>
                </a:lnTo>
                <a:lnTo>
                  <a:pt x="238" y="347"/>
                </a:lnTo>
                <a:lnTo>
                  <a:pt x="247" y="346"/>
                </a:lnTo>
                <a:lnTo>
                  <a:pt x="247" y="346"/>
                </a:lnTo>
                <a:close/>
                <a:moveTo>
                  <a:pt x="64" y="196"/>
                </a:moveTo>
                <a:lnTo>
                  <a:pt x="64" y="196"/>
                </a:lnTo>
                <a:lnTo>
                  <a:pt x="66" y="196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3"/>
                </a:lnTo>
                <a:lnTo>
                  <a:pt x="66" y="193"/>
                </a:lnTo>
                <a:lnTo>
                  <a:pt x="64" y="196"/>
                </a:lnTo>
                <a:lnTo>
                  <a:pt x="64" y="196"/>
                </a:lnTo>
                <a:close/>
                <a:moveTo>
                  <a:pt x="334" y="111"/>
                </a:moveTo>
                <a:lnTo>
                  <a:pt x="334" y="111"/>
                </a:lnTo>
                <a:lnTo>
                  <a:pt x="335" y="110"/>
                </a:lnTo>
                <a:lnTo>
                  <a:pt x="335" y="108"/>
                </a:lnTo>
                <a:lnTo>
                  <a:pt x="335" y="108"/>
                </a:lnTo>
                <a:lnTo>
                  <a:pt x="334" y="107"/>
                </a:lnTo>
                <a:lnTo>
                  <a:pt x="334" y="107"/>
                </a:lnTo>
                <a:lnTo>
                  <a:pt x="334" y="105"/>
                </a:lnTo>
                <a:lnTo>
                  <a:pt x="334" y="105"/>
                </a:lnTo>
                <a:lnTo>
                  <a:pt x="334" y="105"/>
                </a:lnTo>
                <a:lnTo>
                  <a:pt x="334" y="105"/>
                </a:lnTo>
                <a:lnTo>
                  <a:pt x="334" y="111"/>
                </a:lnTo>
                <a:lnTo>
                  <a:pt x="334" y="111"/>
                </a:lnTo>
                <a:close/>
                <a:moveTo>
                  <a:pt x="18" y="103"/>
                </a:moveTo>
                <a:lnTo>
                  <a:pt x="18" y="103"/>
                </a:lnTo>
                <a:lnTo>
                  <a:pt x="18" y="103"/>
                </a:lnTo>
                <a:lnTo>
                  <a:pt x="18" y="103"/>
                </a:lnTo>
                <a:lnTo>
                  <a:pt x="20" y="100"/>
                </a:lnTo>
                <a:lnTo>
                  <a:pt x="20" y="97"/>
                </a:lnTo>
                <a:lnTo>
                  <a:pt x="20" y="97"/>
                </a:lnTo>
                <a:lnTo>
                  <a:pt x="18" y="97"/>
                </a:lnTo>
                <a:lnTo>
                  <a:pt x="18" y="97"/>
                </a:lnTo>
                <a:lnTo>
                  <a:pt x="18" y="103"/>
                </a:lnTo>
                <a:lnTo>
                  <a:pt x="18" y="103"/>
                </a:lnTo>
                <a:close/>
                <a:moveTo>
                  <a:pt x="287" y="33"/>
                </a:moveTo>
                <a:lnTo>
                  <a:pt x="287" y="33"/>
                </a:lnTo>
                <a:lnTo>
                  <a:pt x="291" y="36"/>
                </a:lnTo>
                <a:lnTo>
                  <a:pt x="291" y="36"/>
                </a:lnTo>
                <a:lnTo>
                  <a:pt x="291" y="34"/>
                </a:lnTo>
                <a:lnTo>
                  <a:pt x="291" y="34"/>
                </a:lnTo>
                <a:lnTo>
                  <a:pt x="288" y="31"/>
                </a:lnTo>
                <a:lnTo>
                  <a:pt x="288" y="31"/>
                </a:lnTo>
                <a:lnTo>
                  <a:pt x="287" y="33"/>
                </a:lnTo>
                <a:lnTo>
                  <a:pt x="287" y="33"/>
                </a:lnTo>
                <a:close/>
                <a:moveTo>
                  <a:pt x="325" y="63"/>
                </a:moveTo>
                <a:lnTo>
                  <a:pt x="325" y="63"/>
                </a:lnTo>
                <a:lnTo>
                  <a:pt x="324" y="60"/>
                </a:lnTo>
                <a:lnTo>
                  <a:pt x="322" y="58"/>
                </a:lnTo>
                <a:lnTo>
                  <a:pt x="322" y="58"/>
                </a:lnTo>
                <a:lnTo>
                  <a:pt x="321" y="58"/>
                </a:lnTo>
                <a:lnTo>
                  <a:pt x="321" y="58"/>
                </a:lnTo>
                <a:lnTo>
                  <a:pt x="325" y="63"/>
                </a:lnTo>
                <a:lnTo>
                  <a:pt x="325" y="63"/>
                </a:lnTo>
                <a:close/>
                <a:moveTo>
                  <a:pt x="253" y="23"/>
                </a:moveTo>
                <a:lnTo>
                  <a:pt x="253" y="23"/>
                </a:lnTo>
                <a:lnTo>
                  <a:pt x="250" y="22"/>
                </a:lnTo>
                <a:lnTo>
                  <a:pt x="250" y="22"/>
                </a:lnTo>
                <a:lnTo>
                  <a:pt x="248" y="23"/>
                </a:lnTo>
                <a:lnTo>
                  <a:pt x="248" y="23"/>
                </a:lnTo>
                <a:lnTo>
                  <a:pt x="248" y="24"/>
                </a:lnTo>
                <a:lnTo>
                  <a:pt x="248" y="24"/>
                </a:lnTo>
                <a:lnTo>
                  <a:pt x="251" y="24"/>
                </a:lnTo>
                <a:lnTo>
                  <a:pt x="253" y="23"/>
                </a:lnTo>
                <a:lnTo>
                  <a:pt x="253" y="23"/>
                </a:lnTo>
                <a:close/>
                <a:moveTo>
                  <a:pt x="356" y="95"/>
                </a:moveTo>
                <a:lnTo>
                  <a:pt x="356" y="95"/>
                </a:lnTo>
                <a:lnTo>
                  <a:pt x="355" y="87"/>
                </a:lnTo>
                <a:lnTo>
                  <a:pt x="355" y="87"/>
                </a:lnTo>
                <a:lnTo>
                  <a:pt x="355" y="94"/>
                </a:lnTo>
                <a:lnTo>
                  <a:pt x="355" y="94"/>
                </a:lnTo>
                <a:lnTo>
                  <a:pt x="355" y="95"/>
                </a:lnTo>
                <a:lnTo>
                  <a:pt x="356" y="95"/>
                </a:lnTo>
                <a:lnTo>
                  <a:pt x="356" y="95"/>
                </a:lnTo>
                <a:close/>
                <a:moveTo>
                  <a:pt x="321" y="283"/>
                </a:moveTo>
                <a:lnTo>
                  <a:pt x="321" y="283"/>
                </a:lnTo>
                <a:lnTo>
                  <a:pt x="319" y="294"/>
                </a:lnTo>
                <a:lnTo>
                  <a:pt x="319" y="294"/>
                </a:lnTo>
                <a:lnTo>
                  <a:pt x="321" y="289"/>
                </a:lnTo>
                <a:lnTo>
                  <a:pt x="321" y="283"/>
                </a:lnTo>
                <a:lnTo>
                  <a:pt x="321" y="283"/>
                </a:lnTo>
                <a:close/>
                <a:moveTo>
                  <a:pt x="207" y="132"/>
                </a:moveTo>
                <a:lnTo>
                  <a:pt x="207" y="132"/>
                </a:lnTo>
                <a:lnTo>
                  <a:pt x="210" y="130"/>
                </a:lnTo>
                <a:lnTo>
                  <a:pt x="210" y="130"/>
                </a:lnTo>
                <a:lnTo>
                  <a:pt x="211" y="128"/>
                </a:lnTo>
                <a:lnTo>
                  <a:pt x="211" y="128"/>
                </a:lnTo>
                <a:lnTo>
                  <a:pt x="210" y="128"/>
                </a:lnTo>
                <a:lnTo>
                  <a:pt x="210" y="128"/>
                </a:lnTo>
                <a:lnTo>
                  <a:pt x="206" y="131"/>
                </a:lnTo>
                <a:lnTo>
                  <a:pt x="206" y="131"/>
                </a:lnTo>
                <a:lnTo>
                  <a:pt x="207" y="132"/>
                </a:lnTo>
                <a:lnTo>
                  <a:pt x="207" y="132"/>
                </a:lnTo>
                <a:close/>
                <a:moveTo>
                  <a:pt x="135" y="226"/>
                </a:moveTo>
                <a:lnTo>
                  <a:pt x="135" y="226"/>
                </a:lnTo>
                <a:lnTo>
                  <a:pt x="135" y="226"/>
                </a:lnTo>
                <a:lnTo>
                  <a:pt x="135" y="226"/>
                </a:lnTo>
                <a:lnTo>
                  <a:pt x="135" y="232"/>
                </a:lnTo>
                <a:lnTo>
                  <a:pt x="135" y="232"/>
                </a:lnTo>
                <a:lnTo>
                  <a:pt x="135" y="232"/>
                </a:lnTo>
                <a:lnTo>
                  <a:pt x="135" y="232"/>
                </a:lnTo>
                <a:lnTo>
                  <a:pt x="136" y="230"/>
                </a:lnTo>
                <a:lnTo>
                  <a:pt x="136" y="230"/>
                </a:lnTo>
                <a:lnTo>
                  <a:pt x="135" y="226"/>
                </a:lnTo>
                <a:lnTo>
                  <a:pt x="135" y="226"/>
                </a:lnTo>
                <a:close/>
                <a:moveTo>
                  <a:pt x="311" y="46"/>
                </a:moveTo>
                <a:lnTo>
                  <a:pt x="311" y="46"/>
                </a:lnTo>
                <a:lnTo>
                  <a:pt x="312" y="46"/>
                </a:lnTo>
                <a:lnTo>
                  <a:pt x="312" y="46"/>
                </a:lnTo>
                <a:lnTo>
                  <a:pt x="312" y="46"/>
                </a:lnTo>
                <a:lnTo>
                  <a:pt x="312" y="46"/>
                </a:lnTo>
                <a:lnTo>
                  <a:pt x="311" y="41"/>
                </a:lnTo>
                <a:lnTo>
                  <a:pt x="311" y="41"/>
                </a:lnTo>
                <a:lnTo>
                  <a:pt x="309" y="43"/>
                </a:lnTo>
                <a:lnTo>
                  <a:pt x="309" y="43"/>
                </a:lnTo>
                <a:lnTo>
                  <a:pt x="311" y="46"/>
                </a:lnTo>
                <a:lnTo>
                  <a:pt x="311" y="46"/>
                </a:lnTo>
                <a:close/>
                <a:moveTo>
                  <a:pt x="32" y="149"/>
                </a:moveTo>
                <a:lnTo>
                  <a:pt x="32" y="149"/>
                </a:lnTo>
                <a:lnTo>
                  <a:pt x="32" y="149"/>
                </a:lnTo>
                <a:lnTo>
                  <a:pt x="32" y="149"/>
                </a:lnTo>
                <a:lnTo>
                  <a:pt x="32" y="147"/>
                </a:lnTo>
                <a:lnTo>
                  <a:pt x="32" y="147"/>
                </a:lnTo>
                <a:lnTo>
                  <a:pt x="32" y="142"/>
                </a:lnTo>
                <a:lnTo>
                  <a:pt x="32" y="142"/>
                </a:lnTo>
                <a:lnTo>
                  <a:pt x="32" y="142"/>
                </a:lnTo>
                <a:lnTo>
                  <a:pt x="32" y="142"/>
                </a:lnTo>
                <a:lnTo>
                  <a:pt x="31" y="144"/>
                </a:lnTo>
                <a:lnTo>
                  <a:pt x="31" y="144"/>
                </a:lnTo>
                <a:lnTo>
                  <a:pt x="32" y="149"/>
                </a:lnTo>
                <a:lnTo>
                  <a:pt x="32" y="149"/>
                </a:lnTo>
                <a:close/>
                <a:moveTo>
                  <a:pt x="207" y="14"/>
                </a:moveTo>
                <a:lnTo>
                  <a:pt x="207" y="14"/>
                </a:lnTo>
                <a:lnTo>
                  <a:pt x="197" y="14"/>
                </a:lnTo>
                <a:lnTo>
                  <a:pt x="197" y="14"/>
                </a:lnTo>
                <a:lnTo>
                  <a:pt x="207" y="14"/>
                </a:lnTo>
                <a:lnTo>
                  <a:pt x="207" y="14"/>
                </a:lnTo>
                <a:close/>
                <a:moveTo>
                  <a:pt x="92" y="199"/>
                </a:moveTo>
                <a:lnTo>
                  <a:pt x="92" y="199"/>
                </a:lnTo>
                <a:lnTo>
                  <a:pt x="98" y="198"/>
                </a:lnTo>
                <a:lnTo>
                  <a:pt x="98" y="198"/>
                </a:lnTo>
                <a:lnTo>
                  <a:pt x="95" y="198"/>
                </a:lnTo>
                <a:lnTo>
                  <a:pt x="95" y="198"/>
                </a:lnTo>
                <a:lnTo>
                  <a:pt x="93" y="198"/>
                </a:lnTo>
                <a:lnTo>
                  <a:pt x="92" y="199"/>
                </a:lnTo>
                <a:lnTo>
                  <a:pt x="92" y="199"/>
                </a:lnTo>
                <a:close/>
                <a:moveTo>
                  <a:pt x="82" y="94"/>
                </a:moveTo>
                <a:lnTo>
                  <a:pt x="82" y="94"/>
                </a:lnTo>
                <a:lnTo>
                  <a:pt x="86" y="94"/>
                </a:lnTo>
                <a:lnTo>
                  <a:pt x="88" y="93"/>
                </a:lnTo>
                <a:lnTo>
                  <a:pt x="88" y="93"/>
                </a:lnTo>
                <a:lnTo>
                  <a:pt x="82" y="93"/>
                </a:lnTo>
                <a:lnTo>
                  <a:pt x="82" y="93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62" y="323"/>
                </a:moveTo>
                <a:lnTo>
                  <a:pt x="62" y="323"/>
                </a:lnTo>
                <a:lnTo>
                  <a:pt x="65" y="321"/>
                </a:lnTo>
                <a:lnTo>
                  <a:pt x="65" y="321"/>
                </a:lnTo>
                <a:lnTo>
                  <a:pt x="65" y="320"/>
                </a:lnTo>
                <a:lnTo>
                  <a:pt x="65" y="320"/>
                </a:lnTo>
                <a:lnTo>
                  <a:pt x="62" y="320"/>
                </a:lnTo>
                <a:lnTo>
                  <a:pt x="62" y="320"/>
                </a:lnTo>
                <a:lnTo>
                  <a:pt x="62" y="321"/>
                </a:lnTo>
                <a:lnTo>
                  <a:pt x="62" y="321"/>
                </a:lnTo>
                <a:lnTo>
                  <a:pt x="62" y="323"/>
                </a:lnTo>
                <a:lnTo>
                  <a:pt x="62" y="323"/>
                </a:lnTo>
                <a:close/>
                <a:moveTo>
                  <a:pt x="329" y="40"/>
                </a:moveTo>
                <a:lnTo>
                  <a:pt x="329" y="40"/>
                </a:lnTo>
                <a:lnTo>
                  <a:pt x="329" y="39"/>
                </a:lnTo>
                <a:lnTo>
                  <a:pt x="329" y="39"/>
                </a:lnTo>
                <a:lnTo>
                  <a:pt x="325" y="41"/>
                </a:lnTo>
                <a:lnTo>
                  <a:pt x="325" y="41"/>
                </a:lnTo>
                <a:lnTo>
                  <a:pt x="327" y="43"/>
                </a:lnTo>
                <a:lnTo>
                  <a:pt x="327" y="43"/>
                </a:lnTo>
                <a:lnTo>
                  <a:pt x="329" y="40"/>
                </a:lnTo>
                <a:lnTo>
                  <a:pt x="329" y="40"/>
                </a:lnTo>
                <a:close/>
                <a:moveTo>
                  <a:pt x="157" y="324"/>
                </a:moveTo>
                <a:lnTo>
                  <a:pt x="157" y="324"/>
                </a:lnTo>
                <a:lnTo>
                  <a:pt x="156" y="323"/>
                </a:lnTo>
                <a:lnTo>
                  <a:pt x="153" y="323"/>
                </a:lnTo>
                <a:lnTo>
                  <a:pt x="153" y="323"/>
                </a:lnTo>
                <a:lnTo>
                  <a:pt x="153" y="324"/>
                </a:lnTo>
                <a:lnTo>
                  <a:pt x="153" y="324"/>
                </a:lnTo>
                <a:lnTo>
                  <a:pt x="157" y="324"/>
                </a:lnTo>
                <a:lnTo>
                  <a:pt x="157" y="324"/>
                </a:lnTo>
                <a:close/>
                <a:moveTo>
                  <a:pt x="315" y="317"/>
                </a:moveTo>
                <a:lnTo>
                  <a:pt x="315" y="317"/>
                </a:lnTo>
                <a:lnTo>
                  <a:pt x="314" y="321"/>
                </a:lnTo>
                <a:lnTo>
                  <a:pt x="314" y="321"/>
                </a:lnTo>
                <a:lnTo>
                  <a:pt x="317" y="319"/>
                </a:lnTo>
                <a:lnTo>
                  <a:pt x="317" y="319"/>
                </a:lnTo>
                <a:lnTo>
                  <a:pt x="315" y="317"/>
                </a:lnTo>
                <a:lnTo>
                  <a:pt x="315" y="317"/>
                </a:lnTo>
                <a:close/>
                <a:moveTo>
                  <a:pt x="338" y="74"/>
                </a:moveTo>
                <a:lnTo>
                  <a:pt x="338" y="74"/>
                </a:lnTo>
                <a:lnTo>
                  <a:pt x="338" y="74"/>
                </a:lnTo>
                <a:lnTo>
                  <a:pt x="338" y="74"/>
                </a:lnTo>
                <a:lnTo>
                  <a:pt x="338" y="81"/>
                </a:lnTo>
                <a:lnTo>
                  <a:pt x="338" y="81"/>
                </a:lnTo>
                <a:lnTo>
                  <a:pt x="338" y="80"/>
                </a:lnTo>
                <a:lnTo>
                  <a:pt x="338" y="80"/>
                </a:lnTo>
                <a:lnTo>
                  <a:pt x="338" y="74"/>
                </a:lnTo>
                <a:lnTo>
                  <a:pt x="338" y="74"/>
                </a:lnTo>
                <a:close/>
                <a:moveTo>
                  <a:pt x="42" y="206"/>
                </a:moveTo>
                <a:lnTo>
                  <a:pt x="42" y="206"/>
                </a:lnTo>
                <a:lnTo>
                  <a:pt x="44" y="205"/>
                </a:lnTo>
                <a:lnTo>
                  <a:pt x="44" y="203"/>
                </a:lnTo>
                <a:lnTo>
                  <a:pt x="44" y="203"/>
                </a:lnTo>
                <a:lnTo>
                  <a:pt x="42" y="205"/>
                </a:lnTo>
                <a:lnTo>
                  <a:pt x="42" y="206"/>
                </a:lnTo>
                <a:lnTo>
                  <a:pt x="42" y="206"/>
                </a:lnTo>
                <a:close/>
                <a:moveTo>
                  <a:pt x="58" y="316"/>
                </a:moveTo>
                <a:lnTo>
                  <a:pt x="58" y="316"/>
                </a:lnTo>
                <a:lnTo>
                  <a:pt x="59" y="316"/>
                </a:lnTo>
                <a:lnTo>
                  <a:pt x="62" y="316"/>
                </a:lnTo>
                <a:lnTo>
                  <a:pt x="62" y="316"/>
                </a:lnTo>
                <a:lnTo>
                  <a:pt x="58" y="313"/>
                </a:lnTo>
                <a:lnTo>
                  <a:pt x="58" y="313"/>
                </a:lnTo>
                <a:lnTo>
                  <a:pt x="58" y="316"/>
                </a:lnTo>
                <a:lnTo>
                  <a:pt x="58" y="316"/>
                </a:lnTo>
                <a:close/>
                <a:moveTo>
                  <a:pt x="345" y="108"/>
                </a:moveTo>
                <a:lnTo>
                  <a:pt x="345" y="108"/>
                </a:lnTo>
                <a:lnTo>
                  <a:pt x="346" y="108"/>
                </a:lnTo>
                <a:lnTo>
                  <a:pt x="346" y="108"/>
                </a:lnTo>
                <a:lnTo>
                  <a:pt x="346" y="108"/>
                </a:lnTo>
                <a:lnTo>
                  <a:pt x="346" y="105"/>
                </a:lnTo>
                <a:lnTo>
                  <a:pt x="346" y="105"/>
                </a:lnTo>
                <a:lnTo>
                  <a:pt x="346" y="103"/>
                </a:lnTo>
                <a:lnTo>
                  <a:pt x="346" y="103"/>
                </a:lnTo>
                <a:lnTo>
                  <a:pt x="346" y="103"/>
                </a:lnTo>
                <a:lnTo>
                  <a:pt x="346" y="103"/>
                </a:lnTo>
                <a:lnTo>
                  <a:pt x="345" y="104"/>
                </a:lnTo>
                <a:lnTo>
                  <a:pt x="345" y="104"/>
                </a:lnTo>
                <a:lnTo>
                  <a:pt x="345" y="108"/>
                </a:lnTo>
                <a:lnTo>
                  <a:pt x="345" y="108"/>
                </a:lnTo>
                <a:close/>
                <a:moveTo>
                  <a:pt x="28" y="81"/>
                </a:moveTo>
                <a:lnTo>
                  <a:pt x="28" y="81"/>
                </a:lnTo>
                <a:lnTo>
                  <a:pt x="30" y="78"/>
                </a:lnTo>
                <a:lnTo>
                  <a:pt x="30" y="76"/>
                </a:lnTo>
                <a:lnTo>
                  <a:pt x="30" y="76"/>
                </a:lnTo>
                <a:lnTo>
                  <a:pt x="28" y="78"/>
                </a:lnTo>
                <a:lnTo>
                  <a:pt x="28" y="81"/>
                </a:lnTo>
                <a:lnTo>
                  <a:pt x="28" y="81"/>
                </a:lnTo>
                <a:close/>
                <a:moveTo>
                  <a:pt x="214" y="196"/>
                </a:moveTo>
                <a:lnTo>
                  <a:pt x="214" y="196"/>
                </a:lnTo>
                <a:lnTo>
                  <a:pt x="213" y="196"/>
                </a:lnTo>
                <a:lnTo>
                  <a:pt x="213" y="196"/>
                </a:lnTo>
                <a:lnTo>
                  <a:pt x="213" y="202"/>
                </a:lnTo>
                <a:lnTo>
                  <a:pt x="213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1"/>
                </a:lnTo>
                <a:lnTo>
                  <a:pt x="214" y="196"/>
                </a:lnTo>
                <a:lnTo>
                  <a:pt x="214" y="196"/>
                </a:lnTo>
                <a:close/>
                <a:moveTo>
                  <a:pt x="113" y="165"/>
                </a:moveTo>
                <a:lnTo>
                  <a:pt x="113" y="165"/>
                </a:lnTo>
                <a:lnTo>
                  <a:pt x="113" y="165"/>
                </a:lnTo>
                <a:lnTo>
                  <a:pt x="113" y="165"/>
                </a:lnTo>
                <a:lnTo>
                  <a:pt x="118" y="168"/>
                </a:lnTo>
                <a:lnTo>
                  <a:pt x="118" y="168"/>
                </a:lnTo>
                <a:lnTo>
                  <a:pt x="120" y="168"/>
                </a:lnTo>
                <a:lnTo>
                  <a:pt x="120" y="168"/>
                </a:lnTo>
                <a:lnTo>
                  <a:pt x="113" y="165"/>
                </a:lnTo>
                <a:lnTo>
                  <a:pt x="113" y="165"/>
                </a:lnTo>
                <a:close/>
                <a:moveTo>
                  <a:pt x="30" y="87"/>
                </a:moveTo>
                <a:lnTo>
                  <a:pt x="30" y="87"/>
                </a:lnTo>
                <a:lnTo>
                  <a:pt x="31" y="85"/>
                </a:lnTo>
                <a:lnTo>
                  <a:pt x="30" y="83"/>
                </a:lnTo>
                <a:lnTo>
                  <a:pt x="30" y="83"/>
                </a:lnTo>
                <a:lnTo>
                  <a:pt x="28" y="84"/>
                </a:lnTo>
                <a:lnTo>
                  <a:pt x="30" y="87"/>
                </a:lnTo>
                <a:lnTo>
                  <a:pt x="30" y="87"/>
                </a:lnTo>
                <a:close/>
                <a:moveTo>
                  <a:pt x="32" y="61"/>
                </a:moveTo>
                <a:lnTo>
                  <a:pt x="32" y="61"/>
                </a:lnTo>
                <a:lnTo>
                  <a:pt x="30" y="63"/>
                </a:lnTo>
                <a:lnTo>
                  <a:pt x="31" y="66"/>
                </a:lnTo>
                <a:lnTo>
                  <a:pt x="31" y="66"/>
                </a:lnTo>
                <a:lnTo>
                  <a:pt x="32" y="64"/>
                </a:lnTo>
                <a:lnTo>
                  <a:pt x="32" y="61"/>
                </a:lnTo>
                <a:lnTo>
                  <a:pt x="32" y="61"/>
                </a:lnTo>
                <a:close/>
                <a:moveTo>
                  <a:pt x="55" y="328"/>
                </a:moveTo>
                <a:lnTo>
                  <a:pt x="55" y="328"/>
                </a:lnTo>
                <a:lnTo>
                  <a:pt x="55" y="328"/>
                </a:lnTo>
                <a:lnTo>
                  <a:pt x="55" y="328"/>
                </a:lnTo>
                <a:lnTo>
                  <a:pt x="58" y="323"/>
                </a:lnTo>
                <a:lnTo>
                  <a:pt x="58" y="323"/>
                </a:lnTo>
                <a:lnTo>
                  <a:pt x="57" y="323"/>
                </a:lnTo>
                <a:lnTo>
                  <a:pt x="57" y="323"/>
                </a:lnTo>
                <a:lnTo>
                  <a:pt x="55" y="328"/>
                </a:lnTo>
                <a:lnTo>
                  <a:pt x="55" y="328"/>
                </a:lnTo>
                <a:close/>
                <a:moveTo>
                  <a:pt x="79" y="296"/>
                </a:moveTo>
                <a:lnTo>
                  <a:pt x="79" y="296"/>
                </a:lnTo>
                <a:lnTo>
                  <a:pt x="76" y="296"/>
                </a:lnTo>
                <a:lnTo>
                  <a:pt x="74" y="296"/>
                </a:lnTo>
                <a:lnTo>
                  <a:pt x="74" y="296"/>
                </a:lnTo>
                <a:lnTo>
                  <a:pt x="76" y="296"/>
                </a:lnTo>
                <a:lnTo>
                  <a:pt x="79" y="296"/>
                </a:lnTo>
                <a:lnTo>
                  <a:pt x="79" y="296"/>
                </a:lnTo>
                <a:close/>
                <a:moveTo>
                  <a:pt x="329" y="297"/>
                </a:moveTo>
                <a:lnTo>
                  <a:pt x="329" y="297"/>
                </a:lnTo>
                <a:lnTo>
                  <a:pt x="328" y="296"/>
                </a:lnTo>
                <a:lnTo>
                  <a:pt x="328" y="296"/>
                </a:lnTo>
                <a:lnTo>
                  <a:pt x="328" y="299"/>
                </a:lnTo>
                <a:lnTo>
                  <a:pt x="328" y="299"/>
                </a:lnTo>
                <a:lnTo>
                  <a:pt x="328" y="300"/>
                </a:lnTo>
                <a:lnTo>
                  <a:pt x="328" y="300"/>
                </a:lnTo>
                <a:lnTo>
                  <a:pt x="328" y="301"/>
                </a:lnTo>
                <a:lnTo>
                  <a:pt x="328" y="301"/>
                </a:lnTo>
                <a:lnTo>
                  <a:pt x="329" y="297"/>
                </a:lnTo>
                <a:lnTo>
                  <a:pt x="329" y="297"/>
                </a:lnTo>
                <a:close/>
                <a:moveTo>
                  <a:pt x="132" y="185"/>
                </a:moveTo>
                <a:lnTo>
                  <a:pt x="132" y="185"/>
                </a:lnTo>
                <a:lnTo>
                  <a:pt x="130" y="181"/>
                </a:lnTo>
                <a:lnTo>
                  <a:pt x="128" y="179"/>
                </a:lnTo>
                <a:lnTo>
                  <a:pt x="128" y="179"/>
                </a:lnTo>
                <a:lnTo>
                  <a:pt x="129" y="182"/>
                </a:lnTo>
                <a:lnTo>
                  <a:pt x="129" y="182"/>
                </a:lnTo>
                <a:lnTo>
                  <a:pt x="132" y="185"/>
                </a:lnTo>
                <a:lnTo>
                  <a:pt x="132" y="185"/>
                </a:lnTo>
                <a:close/>
                <a:moveTo>
                  <a:pt x="47" y="90"/>
                </a:moveTo>
                <a:lnTo>
                  <a:pt x="47" y="90"/>
                </a:lnTo>
                <a:lnTo>
                  <a:pt x="47" y="90"/>
                </a:lnTo>
                <a:lnTo>
                  <a:pt x="47" y="90"/>
                </a:lnTo>
                <a:lnTo>
                  <a:pt x="55" y="90"/>
                </a:lnTo>
                <a:lnTo>
                  <a:pt x="55" y="90"/>
                </a:lnTo>
                <a:lnTo>
                  <a:pt x="55" y="90"/>
                </a:lnTo>
                <a:lnTo>
                  <a:pt x="55" y="90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83" y="340"/>
                </a:moveTo>
                <a:lnTo>
                  <a:pt x="183" y="340"/>
                </a:lnTo>
                <a:lnTo>
                  <a:pt x="189" y="340"/>
                </a:lnTo>
                <a:lnTo>
                  <a:pt x="189" y="340"/>
                </a:lnTo>
                <a:lnTo>
                  <a:pt x="187" y="340"/>
                </a:lnTo>
                <a:lnTo>
                  <a:pt x="187" y="340"/>
                </a:lnTo>
                <a:lnTo>
                  <a:pt x="183" y="338"/>
                </a:lnTo>
                <a:lnTo>
                  <a:pt x="183" y="338"/>
                </a:lnTo>
                <a:lnTo>
                  <a:pt x="183" y="340"/>
                </a:lnTo>
                <a:lnTo>
                  <a:pt x="183" y="340"/>
                </a:lnTo>
                <a:close/>
                <a:moveTo>
                  <a:pt x="314" y="49"/>
                </a:moveTo>
                <a:lnTo>
                  <a:pt x="314" y="49"/>
                </a:lnTo>
                <a:lnTo>
                  <a:pt x="317" y="53"/>
                </a:lnTo>
                <a:lnTo>
                  <a:pt x="317" y="53"/>
                </a:lnTo>
                <a:lnTo>
                  <a:pt x="317" y="51"/>
                </a:lnTo>
                <a:lnTo>
                  <a:pt x="317" y="51"/>
                </a:lnTo>
                <a:lnTo>
                  <a:pt x="315" y="49"/>
                </a:lnTo>
                <a:lnTo>
                  <a:pt x="315" y="49"/>
                </a:lnTo>
                <a:lnTo>
                  <a:pt x="314" y="49"/>
                </a:lnTo>
                <a:lnTo>
                  <a:pt x="314" y="49"/>
                </a:lnTo>
                <a:lnTo>
                  <a:pt x="314" y="49"/>
                </a:lnTo>
                <a:close/>
                <a:moveTo>
                  <a:pt x="334" y="228"/>
                </a:moveTo>
                <a:lnTo>
                  <a:pt x="334" y="228"/>
                </a:lnTo>
                <a:lnTo>
                  <a:pt x="334" y="228"/>
                </a:lnTo>
                <a:lnTo>
                  <a:pt x="332" y="229"/>
                </a:lnTo>
                <a:lnTo>
                  <a:pt x="332" y="229"/>
                </a:lnTo>
                <a:lnTo>
                  <a:pt x="332" y="232"/>
                </a:lnTo>
                <a:lnTo>
                  <a:pt x="332" y="232"/>
                </a:lnTo>
                <a:lnTo>
                  <a:pt x="334" y="229"/>
                </a:lnTo>
                <a:lnTo>
                  <a:pt x="334" y="228"/>
                </a:lnTo>
                <a:lnTo>
                  <a:pt x="334" y="228"/>
                </a:lnTo>
                <a:close/>
                <a:moveTo>
                  <a:pt x="27" y="94"/>
                </a:moveTo>
                <a:lnTo>
                  <a:pt x="27" y="94"/>
                </a:lnTo>
                <a:lnTo>
                  <a:pt x="27" y="94"/>
                </a:lnTo>
                <a:lnTo>
                  <a:pt x="27" y="94"/>
                </a:lnTo>
                <a:lnTo>
                  <a:pt x="22" y="95"/>
                </a:lnTo>
                <a:lnTo>
                  <a:pt x="22" y="95"/>
                </a:lnTo>
                <a:lnTo>
                  <a:pt x="22" y="98"/>
                </a:lnTo>
                <a:lnTo>
                  <a:pt x="22" y="98"/>
                </a:lnTo>
                <a:lnTo>
                  <a:pt x="27" y="94"/>
                </a:lnTo>
                <a:lnTo>
                  <a:pt x="27" y="94"/>
                </a:lnTo>
                <a:close/>
                <a:moveTo>
                  <a:pt x="38" y="240"/>
                </a:moveTo>
                <a:lnTo>
                  <a:pt x="38" y="240"/>
                </a:lnTo>
                <a:lnTo>
                  <a:pt x="38" y="238"/>
                </a:lnTo>
                <a:lnTo>
                  <a:pt x="38" y="238"/>
                </a:lnTo>
                <a:lnTo>
                  <a:pt x="38" y="236"/>
                </a:lnTo>
                <a:lnTo>
                  <a:pt x="38" y="236"/>
                </a:lnTo>
                <a:lnTo>
                  <a:pt x="39" y="233"/>
                </a:lnTo>
                <a:lnTo>
                  <a:pt x="39" y="233"/>
                </a:lnTo>
                <a:lnTo>
                  <a:pt x="38" y="235"/>
                </a:lnTo>
                <a:lnTo>
                  <a:pt x="38" y="236"/>
                </a:lnTo>
                <a:lnTo>
                  <a:pt x="38" y="240"/>
                </a:lnTo>
                <a:lnTo>
                  <a:pt x="38" y="240"/>
                </a:lnTo>
                <a:close/>
                <a:moveTo>
                  <a:pt x="231" y="269"/>
                </a:moveTo>
                <a:lnTo>
                  <a:pt x="231" y="269"/>
                </a:lnTo>
                <a:lnTo>
                  <a:pt x="231" y="269"/>
                </a:lnTo>
                <a:lnTo>
                  <a:pt x="231" y="269"/>
                </a:lnTo>
                <a:lnTo>
                  <a:pt x="230" y="270"/>
                </a:lnTo>
                <a:lnTo>
                  <a:pt x="230" y="270"/>
                </a:lnTo>
                <a:lnTo>
                  <a:pt x="230" y="274"/>
                </a:lnTo>
                <a:lnTo>
                  <a:pt x="230" y="274"/>
                </a:lnTo>
                <a:lnTo>
                  <a:pt x="230" y="274"/>
                </a:lnTo>
                <a:lnTo>
                  <a:pt x="230" y="274"/>
                </a:lnTo>
                <a:lnTo>
                  <a:pt x="231" y="272"/>
                </a:lnTo>
                <a:lnTo>
                  <a:pt x="231" y="269"/>
                </a:lnTo>
                <a:lnTo>
                  <a:pt x="231" y="269"/>
                </a:lnTo>
                <a:close/>
                <a:moveTo>
                  <a:pt x="76" y="320"/>
                </a:moveTo>
                <a:lnTo>
                  <a:pt x="76" y="320"/>
                </a:lnTo>
                <a:lnTo>
                  <a:pt x="79" y="321"/>
                </a:lnTo>
                <a:lnTo>
                  <a:pt x="79" y="321"/>
                </a:lnTo>
                <a:lnTo>
                  <a:pt x="81" y="320"/>
                </a:lnTo>
                <a:lnTo>
                  <a:pt x="81" y="320"/>
                </a:lnTo>
                <a:lnTo>
                  <a:pt x="81" y="320"/>
                </a:lnTo>
                <a:lnTo>
                  <a:pt x="78" y="320"/>
                </a:lnTo>
                <a:lnTo>
                  <a:pt x="78" y="320"/>
                </a:lnTo>
                <a:lnTo>
                  <a:pt x="76" y="320"/>
                </a:lnTo>
                <a:lnTo>
                  <a:pt x="76" y="320"/>
                </a:lnTo>
                <a:lnTo>
                  <a:pt x="76" y="320"/>
                </a:lnTo>
                <a:close/>
                <a:moveTo>
                  <a:pt x="277" y="29"/>
                </a:moveTo>
                <a:lnTo>
                  <a:pt x="277" y="29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5" y="29"/>
                </a:lnTo>
                <a:lnTo>
                  <a:pt x="275" y="29"/>
                </a:lnTo>
                <a:lnTo>
                  <a:pt x="277" y="29"/>
                </a:lnTo>
                <a:lnTo>
                  <a:pt x="277" y="29"/>
                </a:lnTo>
                <a:lnTo>
                  <a:pt x="277" y="29"/>
                </a:lnTo>
                <a:close/>
                <a:moveTo>
                  <a:pt x="327" y="179"/>
                </a:moveTo>
                <a:lnTo>
                  <a:pt x="327" y="179"/>
                </a:lnTo>
                <a:lnTo>
                  <a:pt x="325" y="188"/>
                </a:lnTo>
                <a:lnTo>
                  <a:pt x="325" y="188"/>
                </a:lnTo>
                <a:lnTo>
                  <a:pt x="327" y="179"/>
                </a:lnTo>
                <a:lnTo>
                  <a:pt x="327" y="179"/>
                </a:lnTo>
                <a:close/>
                <a:moveTo>
                  <a:pt x="346" y="118"/>
                </a:moveTo>
                <a:lnTo>
                  <a:pt x="346" y="118"/>
                </a:lnTo>
                <a:lnTo>
                  <a:pt x="345" y="118"/>
                </a:lnTo>
                <a:lnTo>
                  <a:pt x="345" y="118"/>
                </a:lnTo>
                <a:lnTo>
                  <a:pt x="345" y="124"/>
                </a:lnTo>
                <a:lnTo>
                  <a:pt x="345" y="124"/>
                </a:lnTo>
                <a:lnTo>
                  <a:pt x="346" y="118"/>
                </a:lnTo>
                <a:lnTo>
                  <a:pt x="346" y="118"/>
                </a:lnTo>
                <a:close/>
                <a:moveTo>
                  <a:pt x="25" y="49"/>
                </a:moveTo>
                <a:lnTo>
                  <a:pt x="25" y="49"/>
                </a:lnTo>
                <a:lnTo>
                  <a:pt x="28" y="44"/>
                </a:lnTo>
                <a:lnTo>
                  <a:pt x="28" y="44"/>
                </a:lnTo>
                <a:lnTo>
                  <a:pt x="27" y="44"/>
                </a:lnTo>
                <a:lnTo>
                  <a:pt x="27" y="44"/>
                </a:lnTo>
                <a:lnTo>
                  <a:pt x="25" y="46"/>
                </a:lnTo>
                <a:lnTo>
                  <a:pt x="24" y="47"/>
                </a:lnTo>
                <a:lnTo>
                  <a:pt x="24" y="47"/>
                </a:lnTo>
                <a:lnTo>
                  <a:pt x="24" y="47"/>
                </a:lnTo>
                <a:lnTo>
                  <a:pt x="24" y="47"/>
                </a:lnTo>
                <a:lnTo>
                  <a:pt x="25" y="49"/>
                </a:lnTo>
                <a:lnTo>
                  <a:pt x="25" y="49"/>
                </a:lnTo>
                <a:close/>
                <a:moveTo>
                  <a:pt x="246" y="144"/>
                </a:moveTo>
                <a:lnTo>
                  <a:pt x="246" y="144"/>
                </a:lnTo>
                <a:lnTo>
                  <a:pt x="246" y="144"/>
                </a:lnTo>
                <a:lnTo>
                  <a:pt x="246" y="144"/>
                </a:lnTo>
                <a:lnTo>
                  <a:pt x="248" y="155"/>
                </a:lnTo>
                <a:lnTo>
                  <a:pt x="248" y="155"/>
                </a:lnTo>
                <a:lnTo>
                  <a:pt x="246" y="144"/>
                </a:lnTo>
                <a:lnTo>
                  <a:pt x="246" y="144"/>
                </a:lnTo>
                <a:close/>
                <a:moveTo>
                  <a:pt x="221" y="188"/>
                </a:moveTo>
                <a:lnTo>
                  <a:pt x="221" y="188"/>
                </a:lnTo>
                <a:lnTo>
                  <a:pt x="220" y="185"/>
                </a:lnTo>
                <a:lnTo>
                  <a:pt x="220" y="185"/>
                </a:lnTo>
                <a:lnTo>
                  <a:pt x="220" y="186"/>
                </a:lnTo>
                <a:lnTo>
                  <a:pt x="220" y="189"/>
                </a:lnTo>
                <a:lnTo>
                  <a:pt x="220" y="189"/>
                </a:lnTo>
                <a:lnTo>
                  <a:pt x="221" y="188"/>
                </a:lnTo>
                <a:lnTo>
                  <a:pt x="221" y="188"/>
                </a:lnTo>
                <a:close/>
                <a:moveTo>
                  <a:pt x="334" y="144"/>
                </a:moveTo>
                <a:lnTo>
                  <a:pt x="334" y="144"/>
                </a:lnTo>
                <a:lnTo>
                  <a:pt x="334" y="138"/>
                </a:lnTo>
                <a:lnTo>
                  <a:pt x="334" y="135"/>
                </a:lnTo>
                <a:lnTo>
                  <a:pt x="334" y="135"/>
                </a:lnTo>
                <a:lnTo>
                  <a:pt x="334" y="144"/>
                </a:lnTo>
                <a:lnTo>
                  <a:pt x="334" y="144"/>
                </a:lnTo>
                <a:close/>
                <a:moveTo>
                  <a:pt x="194" y="105"/>
                </a:moveTo>
                <a:lnTo>
                  <a:pt x="194" y="105"/>
                </a:lnTo>
                <a:lnTo>
                  <a:pt x="192" y="105"/>
                </a:lnTo>
                <a:lnTo>
                  <a:pt x="192" y="105"/>
                </a:lnTo>
                <a:lnTo>
                  <a:pt x="192" y="105"/>
                </a:lnTo>
                <a:lnTo>
                  <a:pt x="192" y="105"/>
                </a:lnTo>
                <a:lnTo>
                  <a:pt x="193" y="108"/>
                </a:lnTo>
                <a:lnTo>
                  <a:pt x="193" y="108"/>
                </a:lnTo>
                <a:lnTo>
                  <a:pt x="194" y="105"/>
                </a:lnTo>
                <a:lnTo>
                  <a:pt x="194" y="105"/>
                </a:lnTo>
                <a:close/>
                <a:moveTo>
                  <a:pt x="341" y="70"/>
                </a:moveTo>
                <a:lnTo>
                  <a:pt x="341" y="70"/>
                </a:lnTo>
                <a:lnTo>
                  <a:pt x="339" y="73"/>
                </a:lnTo>
                <a:lnTo>
                  <a:pt x="341" y="74"/>
                </a:lnTo>
                <a:lnTo>
                  <a:pt x="341" y="74"/>
                </a:lnTo>
                <a:lnTo>
                  <a:pt x="341" y="77"/>
                </a:lnTo>
                <a:lnTo>
                  <a:pt x="341" y="77"/>
                </a:lnTo>
                <a:lnTo>
                  <a:pt x="341" y="77"/>
                </a:lnTo>
                <a:lnTo>
                  <a:pt x="341" y="77"/>
                </a:lnTo>
                <a:lnTo>
                  <a:pt x="341" y="74"/>
                </a:lnTo>
                <a:lnTo>
                  <a:pt x="341" y="70"/>
                </a:lnTo>
                <a:lnTo>
                  <a:pt x="341" y="70"/>
                </a:lnTo>
                <a:close/>
                <a:moveTo>
                  <a:pt x="20" y="91"/>
                </a:moveTo>
                <a:lnTo>
                  <a:pt x="20" y="91"/>
                </a:lnTo>
                <a:lnTo>
                  <a:pt x="17" y="93"/>
                </a:lnTo>
                <a:lnTo>
                  <a:pt x="17" y="93"/>
                </a:lnTo>
                <a:lnTo>
                  <a:pt x="15" y="94"/>
                </a:lnTo>
                <a:lnTo>
                  <a:pt x="15" y="94"/>
                </a:lnTo>
                <a:lnTo>
                  <a:pt x="15" y="94"/>
                </a:lnTo>
                <a:lnTo>
                  <a:pt x="15" y="94"/>
                </a:lnTo>
                <a:lnTo>
                  <a:pt x="20" y="94"/>
                </a:lnTo>
                <a:lnTo>
                  <a:pt x="20" y="94"/>
                </a:lnTo>
                <a:lnTo>
                  <a:pt x="20" y="91"/>
                </a:lnTo>
                <a:lnTo>
                  <a:pt x="20" y="91"/>
                </a:lnTo>
                <a:close/>
                <a:moveTo>
                  <a:pt x="300" y="57"/>
                </a:moveTo>
                <a:lnTo>
                  <a:pt x="300" y="57"/>
                </a:lnTo>
                <a:lnTo>
                  <a:pt x="308" y="64"/>
                </a:lnTo>
                <a:lnTo>
                  <a:pt x="308" y="64"/>
                </a:lnTo>
                <a:lnTo>
                  <a:pt x="304" y="60"/>
                </a:lnTo>
                <a:lnTo>
                  <a:pt x="300" y="57"/>
                </a:lnTo>
                <a:lnTo>
                  <a:pt x="300" y="57"/>
                </a:lnTo>
                <a:close/>
                <a:moveTo>
                  <a:pt x="138" y="272"/>
                </a:moveTo>
                <a:lnTo>
                  <a:pt x="138" y="272"/>
                </a:lnTo>
                <a:lnTo>
                  <a:pt x="132" y="280"/>
                </a:lnTo>
                <a:lnTo>
                  <a:pt x="132" y="280"/>
                </a:lnTo>
                <a:lnTo>
                  <a:pt x="136" y="274"/>
                </a:lnTo>
                <a:lnTo>
                  <a:pt x="138" y="272"/>
                </a:lnTo>
                <a:lnTo>
                  <a:pt x="138" y="272"/>
                </a:lnTo>
                <a:close/>
                <a:moveTo>
                  <a:pt x="254" y="26"/>
                </a:moveTo>
                <a:lnTo>
                  <a:pt x="254" y="26"/>
                </a:lnTo>
                <a:lnTo>
                  <a:pt x="258" y="26"/>
                </a:lnTo>
                <a:lnTo>
                  <a:pt x="258" y="26"/>
                </a:lnTo>
                <a:lnTo>
                  <a:pt x="257" y="24"/>
                </a:lnTo>
                <a:lnTo>
                  <a:pt x="255" y="24"/>
                </a:lnTo>
                <a:lnTo>
                  <a:pt x="255" y="24"/>
                </a:lnTo>
                <a:lnTo>
                  <a:pt x="254" y="26"/>
                </a:lnTo>
                <a:lnTo>
                  <a:pt x="254" y="26"/>
                </a:lnTo>
                <a:close/>
                <a:moveTo>
                  <a:pt x="27" y="60"/>
                </a:moveTo>
                <a:lnTo>
                  <a:pt x="27" y="60"/>
                </a:lnTo>
                <a:lnTo>
                  <a:pt x="25" y="61"/>
                </a:lnTo>
                <a:lnTo>
                  <a:pt x="25" y="64"/>
                </a:lnTo>
                <a:lnTo>
                  <a:pt x="25" y="64"/>
                </a:lnTo>
                <a:lnTo>
                  <a:pt x="27" y="63"/>
                </a:lnTo>
                <a:lnTo>
                  <a:pt x="27" y="60"/>
                </a:lnTo>
                <a:lnTo>
                  <a:pt x="27" y="60"/>
                </a:lnTo>
                <a:close/>
                <a:moveTo>
                  <a:pt x="129" y="203"/>
                </a:moveTo>
                <a:lnTo>
                  <a:pt x="129" y="203"/>
                </a:lnTo>
                <a:lnTo>
                  <a:pt x="130" y="201"/>
                </a:lnTo>
                <a:lnTo>
                  <a:pt x="130" y="201"/>
                </a:lnTo>
                <a:lnTo>
                  <a:pt x="132" y="201"/>
                </a:lnTo>
                <a:lnTo>
                  <a:pt x="133" y="201"/>
                </a:lnTo>
                <a:lnTo>
                  <a:pt x="133" y="201"/>
                </a:lnTo>
                <a:lnTo>
                  <a:pt x="133" y="199"/>
                </a:lnTo>
                <a:lnTo>
                  <a:pt x="133" y="199"/>
                </a:lnTo>
                <a:lnTo>
                  <a:pt x="129" y="202"/>
                </a:lnTo>
                <a:lnTo>
                  <a:pt x="129" y="202"/>
                </a:lnTo>
                <a:lnTo>
                  <a:pt x="129" y="203"/>
                </a:lnTo>
                <a:lnTo>
                  <a:pt x="129" y="203"/>
                </a:lnTo>
                <a:close/>
                <a:moveTo>
                  <a:pt x="128" y="14"/>
                </a:moveTo>
                <a:lnTo>
                  <a:pt x="128" y="14"/>
                </a:lnTo>
                <a:lnTo>
                  <a:pt x="128" y="16"/>
                </a:lnTo>
                <a:lnTo>
                  <a:pt x="128" y="16"/>
                </a:lnTo>
                <a:lnTo>
                  <a:pt x="133" y="16"/>
                </a:lnTo>
                <a:lnTo>
                  <a:pt x="133" y="16"/>
                </a:lnTo>
                <a:lnTo>
                  <a:pt x="133" y="14"/>
                </a:lnTo>
                <a:lnTo>
                  <a:pt x="133" y="14"/>
                </a:lnTo>
                <a:lnTo>
                  <a:pt x="128" y="14"/>
                </a:lnTo>
                <a:lnTo>
                  <a:pt x="128" y="14"/>
                </a:lnTo>
                <a:close/>
                <a:moveTo>
                  <a:pt x="41" y="100"/>
                </a:moveTo>
                <a:lnTo>
                  <a:pt x="41" y="100"/>
                </a:lnTo>
                <a:lnTo>
                  <a:pt x="39" y="103"/>
                </a:lnTo>
                <a:lnTo>
                  <a:pt x="39" y="103"/>
                </a:lnTo>
                <a:lnTo>
                  <a:pt x="44" y="100"/>
                </a:lnTo>
                <a:lnTo>
                  <a:pt x="44" y="100"/>
                </a:lnTo>
                <a:lnTo>
                  <a:pt x="41" y="100"/>
                </a:lnTo>
                <a:lnTo>
                  <a:pt x="41" y="100"/>
                </a:lnTo>
                <a:close/>
                <a:moveTo>
                  <a:pt x="61" y="34"/>
                </a:move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5" y="34"/>
                </a:lnTo>
                <a:lnTo>
                  <a:pt x="65" y="34"/>
                </a:lnTo>
                <a:lnTo>
                  <a:pt x="65" y="33"/>
                </a:lnTo>
                <a:lnTo>
                  <a:pt x="65" y="33"/>
                </a:lnTo>
                <a:lnTo>
                  <a:pt x="62" y="33"/>
                </a:lnTo>
                <a:lnTo>
                  <a:pt x="61" y="34"/>
                </a:lnTo>
                <a:lnTo>
                  <a:pt x="61" y="34"/>
                </a:lnTo>
                <a:close/>
                <a:moveTo>
                  <a:pt x="102" y="93"/>
                </a:moveTo>
                <a:lnTo>
                  <a:pt x="102" y="93"/>
                </a:lnTo>
                <a:lnTo>
                  <a:pt x="93" y="94"/>
                </a:lnTo>
                <a:lnTo>
                  <a:pt x="93" y="94"/>
                </a:lnTo>
                <a:lnTo>
                  <a:pt x="102" y="93"/>
                </a:lnTo>
                <a:lnTo>
                  <a:pt x="102" y="93"/>
                </a:lnTo>
                <a:close/>
                <a:moveTo>
                  <a:pt x="220" y="162"/>
                </a:moveTo>
                <a:lnTo>
                  <a:pt x="220" y="162"/>
                </a:lnTo>
                <a:lnTo>
                  <a:pt x="221" y="162"/>
                </a:lnTo>
                <a:lnTo>
                  <a:pt x="221" y="162"/>
                </a:lnTo>
                <a:lnTo>
                  <a:pt x="220" y="158"/>
                </a:lnTo>
                <a:lnTo>
                  <a:pt x="220" y="158"/>
                </a:lnTo>
                <a:lnTo>
                  <a:pt x="220" y="162"/>
                </a:lnTo>
                <a:lnTo>
                  <a:pt x="220" y="162"/>
                </a:lnTo>
                <a:close/>
                <a:moveTo>
                  <a:pt x="162" y="331"/>
                </a:moveTo>
                <a:lnTo>
                  <a:pt x="162" y="331"/>
                </a:lnTo>
                <a:lnTo>
                  <a:pt x="167" y="331"/>
                </a:lnTo>
                <a:lnTo>
                  <a:pt x="167" y="331"/>
                </a:lnTo>
                <a:lnTo>
                  <a:pt x="166" y="330"/>
                </a:lnTo>
                <a:lnTo>
                  <a:pt x="165" y="330"/>
                </a:lnTo>
                <a:lnTo>
                  <a:pt x="165" y="330"/>
                </a:lnTo>
                <a:lnTo>
                  <a:pt x="163" y="330"/>
                </a:lnTo>
                <a:lnTo>
                  <a:pt x="162" y="331"/>
                </a:lnTo>
                <a:lnTo>
                  <a:pt x="162" y="331"/>
                </a:lnTo>
                <a:close/>
                <a:moveTo>
                  <a:pt x="200" y="341"/>
                </a:moveTo>
                <a:lnTo>
                  <a:pt x="200" y="341"/>
                </a:lnTo>
                <a:lnTo>
                  <a:pt x="203" y="341"/>
                </a:lnTo>
                <a:lnTo>
                  <a:pt x="204" y="340"/>
                </a:lnTo>
                <a:lnTo>
                  <a:pt x="204" y="340"/>
                </a:lnTo>
                <a:lnTo>
                  <a:pt x="201" y="340"/>
                </a:lnTo>
                <a:lnTo>
                  <a:pt x="200" y="340"/>
                </a:lnTo>
                <a:lnTo>
                  <a:pt x="200" y="341"/>
                </a:lnTo>
                <a:lnTo>
                  <a:pt x="200" y="341"/>
                </a:lnTo>
                <a:close/>
                <a:moveTo>
                  <a:pt x="192" y="117"/>
                </a:moveTo>
                <a:lnTo>
                  <a:pt x="192" y="117"/>
                </a:lnTo>
                <a:lnTo>
                  <a:pt x="194" y="114"/>
                </a:lnTo>
                <a:lnTo>
                  <a:pt x="194" y="114"/>
                </a:lnTo>
                <a:lnTo>
                  <a:pt x="190" y="115"/>
                </a:lnTo>
                <a:lnTo>
                  <a:pt x="190" y="115"/>
                </a:lnTo>
                <a:lnTo>
                  <a:pt x="192" y="117"/>
                </a:lnTo>
                <a:lnTo>
                  <a:pt x="192" y="117"/>
                </a:lnTo>
                <a:close/>
                <a:moveTo>
                  <a:pt x="74" y="29"/>
                </a:move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8" y="27"/>
                </a:lnTo>
                <a:lnTo>
                  <a:pt x="78" y="27"/>
                </a:lnTo>
                <a:lnTo>
                  <a:pt x="74" y="29"/>
                </a:lnTo>
                <a:lnTo>
                  <a:pt x="74" y="29"/>
                </a:lnTo>
                <a:close/>
                <a:moveTo>
                  <a:pt x="346" y="176"/>
                </a:moveTo>
                <a:lnTo>
                  <a:pt x="346" y="176"/>
                </a:lnTo>
                <a:lnTo>
                  <a:pt x="348" y="176"/>
                </a:lnTo>
                <a:lnTo>
                  <a:pt x="348" y="176"/>
                </a:lnTo>
                <a:lnTo>
                  <a:pt x="348" y="176"/>
                </a:lnTo>
                <a:lnTo>
                  <a:pt x="348" y="176"/>
                </a:lnTo>
                <a:lnTo>
                  <a:pt x="348" y="174"/>
                </a:lnTo>
                <a:lnTo>
                  <a:pt x="348" y="174"/>
                </a:lnTo>
                <a:lnTo>
                  <a:pt x="348" y="171"/>
                </a:lnTo>
                <a:lnTo>
                  <a:pt x="348" y="171"/>
                </a:lnTo>
                <a:lnTo>
                  <a:pt x="348" y="171"/>
                </a:lnTo>
                <a:lnTo>
                  <a:pt x="348" y="171"/>
                </a:lnTo>
                <a:lnTo>
                  <a:pt x="346" y="176"/>
                </a:lnTo>
                <a:lnTo>
                  <a:pt x="346" y="176"/>
                </a:lnTo>
                <a:close/>
                <a:moveTo>
                  <a:pt x="35" y="148"/>
                </a:moveTo>
                <a:lnTo>
                  <a:pt x="35" y="148"/>
                </a:lnTo>
                <a:lnTo>
                  <a:pt x="35" y="148"/>
                </a:lnTo>
                <a:lnTo>
                  <a:pt x="35" y="148"/>
                </a:lnTo>
                <a:lnTo>
                  <a:pt x="35" y="139"/>
                </a:lnTo>
                <a:lnTo>
                  <a:pt x="35" y="139"/>
                </a:lnTo>
                <a:lnTo>
                  <a:pt x="35" y="148"/>
                </a:lnTo>
                <a:lnTo>
                  <a:pt x="35" y="148"/>
                </a:lnTo>
                <a:close/>
                <a:moveTo>
                  <a:pt x="271" y="12"/>
                </a:moveTo>
                <a:lnTo>
                  <a:pt x="271" y="12"/>
                </a:lnTo>
                <a:lnTo>
                  <a:pt x="271" y="12"/>
                </a:lnTo>
                <a:lnTo>
                  <a:pt x="271" y="12"/>
                </a:lnTo>
                <a:lnTo>
                  <a:pt x="281" y="13"/>
                </a:lnTo>
                <a:lnTo>
                  <a:pt x="281" y="13"/>
                </a:lnTo>
                <a:lnTo>
                  <a:pt x="281" y="13"/>
                </a:lnTo>
                <a:lnTo>
                  <a:pt x="281" y="13"/>
                </a:lnTo>
                <a:lnTo>
                  <a:pt x="271" y="12"/>
                </a:lnTo>
                <a:lnTo>
                  <a:pt x="271" y="12"/>
                </a:lnTo>
                <a:close/>
                <a:moveTo>
                  <a:pt x="223" y="247"/>
                </a:moveTo>
                <a:lnTo>
                  <a:pt x="223" y="247"/>
                </a:lnTo>
                <a:lnTo>
                  <a:pt x="223" y="255"/>
                </a:lnTo>
                <a:lnTo>
                  <a:pt x="223" y="255"/>
                </a:lnTo>
                <a:lnTo>
                  <a:pt x="223" y="247"/>
                </a:lnTo>
                <a:lnTo>
                  <a:pt x="223" y="247"/>
                </a:lnTo>
                <a:close/>
                <a:moveTo>
                  <a:pt x="17" y="246"/>
                </a:moveTo>
                <a:lnTo>
                  <a:pt x="17" y="246"/>
                </a:lnTo>
                <a:lnTo>
                  <a:pt x="17" y="246"/>
                </a:lnTo>
                <a:lnTo>
                  <a:pt x="17" y="246"/>
                </a:lnTo>
                <a:lnTo>
                  <a:pt x="17" y="242"/>
                </a:lnTo>
                <a:lnTo>
                  <a:pt x="17" y="239"/>
                </a:lnTo>
                <a:lnTo>
                  <a:pt x="17" y="239"/>
                </a:lnTo>
                <a:lnTo>
                  <a:pt x="17" y="246"/>
                </a:lnTo>
                <a:lnTo>
                  <a:pt x="17" y="246"/>
                </a:lnTo>
                <a:close/>
                <a:moveTo>
                  <a:pt x="61" y="203"/>
                </a:move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5" y="202"/>
                </a:lnTo>
                <a:lnTo>
                  <a:pt x="68" y="199"/>
                </a:lnTo>
                <a:lnTo>
                  <a:pt x="68" y="199"/>
                </a:lnTo>
                <a:lnTo>
                  <a:pt x="61" y="203"/>
                </a:lnTo>
                <a:lnTo>
                  <a:pt x="61" y="203"/>
                </a:lnTo>
                <a:close/>
                <a:moveTo>
                  <a:pt x="116" y="314"/>
                </a:moveTo>
                <a:lnTo>
                  <a:pt x="116" y="314"/>
                </a:lnTo>
                <a:lnTo>
                  <a:pt x="116" y="316"/>
                </a:lnTo>
                <a:lnTo>
                  <a:pt x="116" y="316"/>
                </a:lnTo>
                <a:lnTo>
                  <a:pt x="118" y="316"/>
                </a:lnTo>
                <a:lnTo>
                  <a:pt x="119" y="314"/>
                </a:lnTo>
                <a:lnTo>
                  <a:pt x="119" y="314"/>
                </a:lnTo>
                <a:lnTo>
                  <a:pt x="116" y="314"/>
                </a:lnTo>
                <a:lnTo>
                  <a:pt x="116" y="314"/>
                </a:lnTo>
                <a:close/>
                <a:moveTo>
                  <a:pt x="213" y="189"/>
                </a:moveTo>
                <a:lnTo>
                  <a:pt x="213" y="189"/>
                </a:lnTo>
                <a:lnTo>
                  <a:pt x="213" y="189"/>
                </a:lnTo>
                <a:lnTo>
                  <a:pt x="213" y="189"/>
                </a:lnTo>
                <a:lnTo>
                  <a:pt x="213" y="188"/>
                </a:lnTo>
                <a:lnTo>
                  <a:pt x="213" y="188"/>
                </a:lnTo>
                <a:lnTo>
                  <a:pt x="213" y="185"/>
                </a:lnTo>
                <a:lnTo>
                  <a:pt x="213" y="185"/>
                </a:lnTo>
                <a:lnTo>
                  <a:pt x="211" y="184"/>
                </a:lnTo>
                <a:lnTo>
                  <a:pt x="211" y="184"/>
                </a:lnTo>
                <a:lnTo>
                  <a:pt x="211" y="184"/>
                </a:lnTo>
                <a:lnTo>
                  <a:pt x="211" y="184"/>
                </a:lnTo>
                <a:lnTo>
                  <a:pt x="213" y="189"/>
                </a:lnTo>
                <a:lnTo>
                  <a:pt x="213" y="189"/>
                </a:lnTo>
                <a:close/>
                <a:moveTo>
                  <a:pt x="177" y="324"/>
                </a:moveTo>
                <a:lnTo>
                  <a:pt x="177" y="324"/>
                </a:lnTo>
                <a:lnTo>
                  <a:pt x="177" y="324"/>
                </a:lnTo>
                <a:lnTo>
                  <a:pt x="177" y="324"/>
                </a:lnTo>
                <a:lnTo>
                  <a:pt x="174" y="324"/>
                </a:lnTo>
                <a:lnTo>
                  <a:pt x="174" y="324"/>
                </a:lnTo>
                <a:lnTo>
                  <a:pt x="172" y="326"/>
                </a:lnTo>
                <a:lnTo>
                  <a:pt x="172" y="326"/>
                </a:lnTo>
                <a:lnTo>
                  <a:pt x="172" y="326"/>
                </a:lnTo>
                <a:lnTo>
                  <a:pt x="172" y="326"/>
                </a:lnTo>
                <a:lnTo>
                  <a:pt x="176" y="326"/>
                </a:lnTo>
                <a:lnTo>
                  <a:pt x="176" y="326"/>
                </a:lnTo>
                <a:lnTo>
                  <a:pt x="177" y="324"/>
                </a:lnTo>
                <a:lnTo>
                  <a:pt x="177" y="324"/>
                </a:lnTo>
                <a:close/>
                <a:moveTo>
                  <a:pt x="187" y="336"/>
                </a:moveTo>
                <a:lnTo>
                  <a:pt x="187" y="336"/>
                </a:lnTo>
                <a:lnTo>
                  <a:pt x="186" y="336"/>
                </a:lnTo>
                <a:lnTo>
                  <a:pt x="186" y="336"/>
                </a:lnTo>
                <a:lnTo>
                  <a:pt x="186" y="336"/>
                </a:lnTo>
                <a:lnTo>
                  <a:pt x="184" y="336"/>
                </a:lnTo>
                <a:lnTo>
                  <a:pt x="184" y="336"/>
                </a:lnTo>
                <a:lnTo>
                  <a:pt x="183" y="336"/>
                </a:lnTo>
                <a:lnTo>
                  <a:pt x="183" y="336"/>
                </a:lnTo>
                <a:lnTo>
                  <a:pt x="184" y="336"/>
                </a:lnTo>
                <a:lnTo>
                  <a:pt x="184" y="336"/>
                </a:lnTo>
                <a:lnTo>
                  <a:pt x="187" y="336"/>
                </a:lnTo>
                <a:lnTo>
                  <a:pt x="187" y="336"/>
                </a:lnTo>
                <a:close/>
                <a:moveTo>
                  <a:pt x="246" y="178"/>
                </a:moveTo>
                <a:lnTo>
                  <a:pt x="246" y="178"/>
                </a:lnTo>
                <a:lnTo>
                  <a:pt x="246" y="174"/>
                </a:lnTo>
                <a:lnTo>
                  <a:pt x="246" y="171"/>
                </a:lnTo>
                <a:lnTo>
                  <a:pt x="246" y="171"/>
                </a:lnTo>
                <a:lnTo>
                  <a:pt x="246" y="178"/>
                </a:lnTo>
                <a:lnTo>
                  <a:pt x="246" y="178"/>
                </a:lnTo>
                <a:lnTo>
                  <a:pt x="246" y="178"/>
                </a:lnTo>
                <a:lnTo>
                  <a:pt x="246" y="178"/>
                </a:lnTo>
                <a:close/>
                <a:moveTo>
                  <a:pt x="58" y="164"/>
                </a:moveTo>
                <a:lnTo>
                  <a:pt x="58" y="164"/>
                </a:lnTo>
                <a:lnTo>
                  <a:pt x="61" y="164"/>
                </a:lnTo>
                <a:lnTo>
                  <a:pt x="61" y="164"/>
                </a:lnTo>
                <a:lnTo>
                  <a:pt x="65" y="162"/>
                </a:lnTo>
                <a:lnTo>
                  <a:pt x="65" y="162"/>
                </a:lnTo>
                <a:lnTo>
                  <a:pt x="62" y="162"/>
                </a:lnTo>
                <a:lnTo>
                  <a:pt x="58" y="164"/>
                </a:lnTo>
                <a:lnTo>
                  <a:pt x="58" y="164"/>
                </a:lnTo>
                <a:close/>
                <a:moveTo>
                  <a:pt x="263" y="30"/>
                </a:moveTo>
                <a:lnTo>
                  <a:pt x="263" y="30"/>
                </a:lnTo>
                <a:lnTo>
                  <a:pt x="260" y="30"/>
                </a:lnTo>
                <a:lnTo>
                  <a:pt x="260" y="30"/>
                </a:lnTo>
                <a:lnTo>
                  <a:pt x="260" y="31"/>
                </a:lnTo>
                <a:lnTo>
                  <a:pt x="260" y="31"/>
                </a:lnTo>
                <a:lnTo>
                  <a:pt x="261" y="31"/>
                </a:lnTo>
                <a:lnTo>
                  <a:pt x="263" y="30"/>
                </a:lnTo>
                <a:lnTo>
                  <a:pt x="263" y="30"/>
                </a:lnTo>
                <a:close/>
                <a:moveTo>
                  <a:pt x="335" y="112"/>
                </a:moveTo>
                <a:lnTo>
                  <a:pt x="335" y="112"/>
                </a:lnTo>
                <a:lnTo>
                  <a:pt x="334" y="115"/>
                </a:lnTo>
                <a:lnTo>
                  <a:pt x="334" y="117"/>
                </a:lnTo>
                <a:lnTo>
                  <a:pt x="334" y="117"/>
                </a:lnTo>
                <a:lnTo>
                  <a:pt x="334" y="117"/>
                </a:lnTo>
                <a:lnTo>
                  <a:pt x="334" y="117"/>
                </a:lnTo>
                <a:lnTo>
                  <a:pt x="335" y="115"/>
                </a:lnTo>
                <a:lnTo>
                  <a:pt x="335" y="115"/>
                </a:lnTo>
                <a:lnTo>
                  <a:pt x="336" y="115"/>
                </a:lnTo>
                <a:lnTo>
                  <a:pt x="335" y="112"/>
                </a:lnTo>
                <a:lnTo>
                  <a:pt x="335" y="112"/>
                </a:lnTo>
                <a:close/>
                <a:moveTo>
                  <a:pt x="81" y="22"/>
                </a:moveTo>
                <a:lnTo>
                  <a:pt x="81" y="22"/>
                </a:lnTo>
                <a:lnTo>
                  <a:pt x="79" y="22"/>
                </a:lnTo>
                <a:lnTo>
                  <a:pt x="78" y="23"/>
                </a:lnTo>
                <a:lnTo>
                  <a:pt x="78" y="23"/>
                </a:lnTo>
                <a:lnTo>
                  <a:pt x="79" y="23"/>
                </a:lnTo>
                <a:lnTo>
                  <a:pt x="81" y="22"/>
                </a:lnTo>
                <a:lnTo>
                  <a:pt x="81" y="22"/>
                </a:lnTo>
                <a:close/>
                <a:moveTo>
                  <a:pt x="21" y="142"/>
                </a:moveTo>
                <a:lnTo>
                  <a:pt x="21" y="142"/>
                </a:lnTo>
                <a:lnTo>
                  <a:pt x="20" y="144"/>
                </a:lnTo>
                <a:lnTo>
                  <a:pt x="20" y="145"/>
                </a:lnTo>
                <a:lnTo>
                  <a:pt x="20" y="145"/>
                </a:lnTo>
                <a:lnTo>
                  <a:pt x="21" y="145"/>
                </a:lnTo>
                <a:lnTo>
                  <a:pt x="21" y="142"/>
                </a:lnTo>
                <a:lnTo>
                  <a:pt x="21" y="142"/>
                </a:lnTo>
                <a:close/>
                <a:moveTo>
                  <a:pt x="35" y="85"/>
                </a:moveTo>
                <a:lnTo>
                  <a:pt x="35" y="85"/>
                </a:lnTo>
                <a:lnTo>
                  <a:pt x="35" y="88"/>
                </a:lnTo>
                <a:lnTo>
                  <a:pt x="35" y="88"/>
                </a:lnTo>
                <a:lnTo>
                  <a:pt x="37" y="87"/>
                </a:lnTo>
                <a:lnTo>
                  <a:pt x="37" y="85"/>
                </a:lnTo>
                <a:lnTo>
                  <a:pt x="37" y="85"/>
                </a:lnTo>
                <a:lnTo>
                  <a:pt x="35" y="85"/>
                </a:lnTo>
                <a:lnTo>
                  <a:pt x="35" y="85"/>
                </a:lnTo>
                <a:close/>
                <a:moveTo>
                  <a:pt x="228" y="149"/>
                </a:moveTo>
                <a:lnTo>
                  <a:pt x="228" y="149"/>
                </a:lnTo>
                <a:lnTo>
                  <a:pt x="230" y="155"/>
                </a:lnTo>
                <a:lnTo>
                  <a:pt x="230" y="155"/>
                </a:lnTo>
                <a:lnTo>
                  <a:pt x="230" y="151"/>
                </a:lnTo>
                <a:lnTo>
                  <a:pt x="230" y="151"/>
                </a:lnTo>
                <a:lnTo>
                  <a:pt x="228" y="149"/>
                </a:lnTo>
                <a:lnTo>
                  <a:pt x="228" y="149"/>
                </a:lnTo>
                <a:close/>
                <a:moveTo>
                  <a:pt x="327" y="223"/>
                </a:moveTo>
                <a:lnTo>
                  <a:pt x="327" y="223"/>
                </a:lnTo>
                <a:lnTo>
                  <a:pt x="327" y="218"/>
                </a:lnTo>
                <a:lnTo>
                  <a:pt x="325" y="213"/>
                </a:lnTo>
                <a:lnTo>
                  <a:pt x="325" y="213"/>
                </a:lnTo>
                <a:lnTo>
                  <a:pt x="327" y="223"/>
                </a:lnTo>
                <a:lnTo>
                  <a:pt x="327" y="223"/>
                </a:lnTo>
                <a:close/>
                <a:moveTo>
                  <a:pt x="122" y="220"/>
                </a:moveTo>
                <a:lnTo>
                  <a:pt x="122" y="220"/>
                </a:lnTo>
                <a:lnTo>
                  <a:pt x="122" y="218"/>
                </a:lnTo>
                <a:lnTo>
                  <a:pt x="120" y="216"/>
                </a:lnTo>
                <a:lnTo>
                  <a:pt x="120" y="216"/>
                </a:lnTo>
                <a:lnTo>
                  <a:pt x="119" y="216"/>
                </a:lnTo>
                <a:lnTo>
                  <a:pt x="119" y="216"/>
                </a:lnTo>
                <a:lnTo>
                  <a:pt x="122" y="220"/>
                </a:lnTo>
                <a:lnTo>
                  <a:pt x="122" y="220"/>
                </a:lnTo>
                <a:close/>
                <a:moveTo>
                  <a:pt x="264" y="331"/>
                </a:moveTo>
                <a:lnTo>
                  <a:pt x="264" y="331"/>
                </a:lnTo>
                <a:lnTo>
                  <a:pt x="261" y="331"/>
                </a:lnTo>
                <a:lnTo>
                  <a:pt x="258" y="331"/>
                </a:lnTo>
                <a:lnTo>
                  <a:pt x="258" y="331"/>
                </a:lnTo>
                <a:lnTo>
                  <a:pt x="261" y="331"/>
                </a:lnTo>
                <a:lnTo>
                  <a:pt x="264" y="331"/>
                </a:lnTo>
                <a:lnTo>
                  <a:pt x="264" y="331"/>
                </a:lnTo>
                <a:close/>
                <a:moveTo>
                  <a:pt x="182" y="110"/>
                </a:moveTo>
                <a:lnTo>
                  <a:pt x="182" y="110"/>
                </a:lnTo>
                <a:lnTo>
                  <a:pt x="184" y="110"/>
                </a:lnTo>
                <a:lnTo>
                  <a:pt x="186" y="107"/>
                </a:lnTo>
                <a:lnTo>
                  <a:pt x="186" y="107"/>
                </a:lnTo>
                <a:lnTo>
                  <a:pt x="182" y="110"/>
                </a:lnTo>
                <a:lnTo>
                  <a:pt x="182" y="110"/>
                </a:lnTo>
                <a:close/>
                <a:moveTo>
                  <a:pt x="74" y="334"/>
                </a:moveTo>
                <a:lnTo>
                  <a:pt x="74" y="334"/>
                </a:lnTo>
                <a:lnTo>
                  <a:pt x="74" y="334"/>
                </a:lnTo>
                <a:lnTo>
                  <a:pt x="74" y="334"/>
                </a:lnTo>
                <a:lnTo>
                  <a:pt x="75" y="330"/>
                </a:lnTo>
                <a:lnTo>
                  <a:pt x="75" y="330"/>
                </a:lnTo>
                <a:lnTo>
                  <a:pt x="75" y="330"/>
                </a:lnTo>
                <a:lnTo>
                  <a:pt x="75" y="330"/>
                </a:lnTo>
                <a:lnTo>
                  <a:pt x="74" y="334"/>
                </a:lnTo>
                <a:lnTo>
                  <a:pt x="74" y="334"/>
                </a:lnTo>
                <a:close/>
                <a:moveTo>
                  <a:pt x="186" y="118"/>
                </a:moveTo>
                <a:lnTo>
                  <a:pt x="186" y="118"/>
                </a:lnTo>
                <a:lnTo>
                  <a:pt x="189" y="120"/>
                </a:lnTo>
                <a:lnTo>
                  <a:pt x="190" y="118"/>
                </a:lnTo>
                <a:lnTo>
                  <a:pt x="190" y="118"/>
                </a:lnTo>
                <a:lnTo>
                  <a:pt x="187" y="117"/>
                </a:lnTo>
                <a:lnTo>
                  <a:pt x="187" y="117"/>
                </a:lnTo>
                <a:lnTo>
                  <a:pt x="186" y="118"/>
                </a:lnTo>
                <a:lnTo>
                  <a:pt x="186" y="118"/>
                </a:lnTo>
                <a:close/>
                <a:moveTo>
                  <a:pt x="38" y="272"/>
                </a:moveTo>
                <a:lnTo>
                  <a:pt x="38" y="272"/>
                </a:lnTo>
                <a:lnTo>
                  <a:pt x="39" y="272"/>
                </a:lnTo>
                <a:lnTo>
                  <a:pt x="39" y="272"/>
                </a:lnTo>
                <a:lnTo>
                  <a:pt x="38" y="267"/>
                </a:lnTo>
                <a:lnTo>
                  <a:pt x="38" y="267"/>
                </a:lnTo>
                <a:lnTo>
                  <a:pt x="38" y="270"/>
                </a:lnTo>
                <a:lnTo>
                  <a:pt x="38" y="272"/>
                </a:lnTo>
                <a:lnTo>
                  <a:pt x="38" y="272"/>
                </a:lnTo>
                <a:close/>
                <a:moveTo>
                  <a:pt x="92" y="343"/>
                </a:moveTo>
                <a:lnTo>
                  <a:pt x="92" y="343"/>
                </a:lnTo>
                <a:lnTo>
                  <a:pt x="95" y="343"/>
                </a:lnTo>
                <a:lnTo>
                  <a:pt x="95" y="343"/>
                </a:lnTo>
                <a:lnTo>
                  <a:pt x="95" y="341"/>
                </a:lnTo>
                <a:lnTo>
                  <a:pt x="93" y="341"/>
                </a:lnTo>
                <a:lnTo>
                  <a:pt x="93" y="341"/>
                </a:lnTo>
                <a:lnTo>
                  <a:pt x="92" y="343"/>
                </a:lnTo>
                <a:lnTo>
                  <a:pt x="92" y="343"/>
                </a:lnTo>
                <a:close/>
                <a:moveTo>
                  <a:pt x="32" y="76"/>
                </a:moveTo>
                <a:lnTo>
                  <a:pt x="32" y="76"/>
                </a:lnTo>
                <a:lnTo>
                  <a:pt x="32" y="70"/>
                </a:lnTo>
                <a:lnTo>
                  <a:pt x="32" y="70"/>
                </a:lnTo>
                <a:lnTo>
                  <a:pt x="31" y="73"/>
                </a:lnTo>
                <a:lnTo>
                  <a:pt x="32" y="76"/>
                </a:lnTo>
                <a:lnTo>
                  <a:pt x="32" y="76"/>
                </a:lnTo>
                <a:close/>
                <a:moveTo>
                  <a:pt x="39" y="93"/>
                </a:moveTo>
                <a:lnTo>
                  <a:pt x="39" y="93"/>
                </a:lnTo>
                <a:lnTo>
                  <a:pt x="41" y="93"/>
                </a:lnTo>
                <a:lnTo>
                  <a:pt x="41" y="93"/>
                </a:lnTo>
                <a:lnTo>
                  <a:pt x="41" y="90"/>
                </a:lnTo>
                <a:lnTo>
                  <a:pt x="41" y="90"/>
                </a:lnTo>
                <a:lnTo>
                  <a:pt x="41" y="88"/>
                </a:lnTo>
                <a:lnTo>
                  <a:pt x="41" y="88"/>
                </a:lnTo>
                <a:lnTo>
                  <a:pt x="39" y="93"/>
                </a:lnTo>
                <a:lnTo>
                  <a:pt x="39" y="93"/>
                </a:lnTo>
                <a:close/>
                <a:moveTo>
                  <a:pt x="98" y="97"/>
                </a:moveTo>
                <a:lnTo>
                  <a:pt x="98" y="97"/>
                </a:lnTo>
                <a:lnTo>
                  <a:pt x="95" y="97"/>
                </a:lnTo>
                <a:lnTo>
                  <a:pt x="93" y="97"/>
                </a:lnTo>
                <a:lnTo>
                  <a:pt x="93" y="97"/>
                </a:lnTo>
                <a:lnTo>
                  <a:pt x="95" y="97"/>
                </a:lnTo>
                <a:lnTo>
                  <a:pt x="98" y="97"/>
                </a:lnTo>
                <a:lnTo>
                  <a:pt x="98" y="97"/>
                </a:lnTo>
                <a:close/>
                <a:moveTo>
                  <a:pt x="311" y="328"/>
                </a:moveTo>
                <a:lnTo>
                  <a:pt x="311" y="328"/>
                </a:lnTo>
                <a:lnTo>
                  <a:pt x="315" y="326"/>
                </a:lnTo>
                <a:lnTo>
                  <a:pt x="315" y="326"/>
                </a:lnTo>
                <a:lnTo>
                  <a:pt x="314" y="326"/>
                </a:lnTo>
                <a:lnTo>
                  <a:pt x="311" y="328"/>
                </a:lnTo>
                <a:lnTo>
                  <a:pt x="311" y="328"/>
                </a:lnTo>
                <a:close/>
                <a:moveTo>
                  <a:pt x="64" y="213"/>
                </a:moveTo>
                <a:lnTo>
                  <a:pt x="64" y="213"/>
                </a:lnTo>
                <a:lnTo>
                  <a:pt x="64" y="212"/>
                </a:lnTo>
                <a:lnTo>
                  <a:pt x="64" y="212"/>
                </a:lnTo>
                <a:lnTo>
                  <a:pt x="62" y="213"/>
                </a:lnTo>
                <a:lnTo>
                  <a:pt x="62" y="213"/>
                </a:lnTo>
                <a:lnTo>
                  <a:pt x="59" y="216"/>
                </a:lnTo>
                <a:lnTo>
                  <a:pt x="59" y="216"/>
                </a:lnTo>
                <a:lnTo>
                  <a:pt x="59" y="216"/>
                </a:lnTo>
                <a:lnTo>
                  <a:pt x="59" y="216"/>
                </a:lnTo>
                <a:lnTo>
                  <a:pt x="64" y="213"/>
                </a:lnTo>
                <a:lnTo>
                  <a:pt x="64" y="213"/>
                </a:lnTo>
                <a:close/>
                <a:moveTo>
                  <a:pt x="45" y="182"/>
                </a:moveTo>
                <a:lnTo>
                  <a:pt x="45" y="182"/>
                </a:lnTo>
                <a:lnTo>
                  <a:pt x="45" y="182"/>
                </a:lnTo>
                <a:lnTo>
                  <a:pt x="45" y="182"/>
                </a:lnTo>
                <a:lnTo>
                  <a:pt x="44" y="188"/>
                </a:lnTo>
                <a:lnTo>
                  <a:pt x="44" y="188"/>
                </a:lnTo>
                <a:lnTo>
                  <a:pt x="45" y="185"/>
                </a:lnTo>
                <a:lnTo>
                  <a:pt x="45" y="185"/>
                </a:lnTo>
                <a:lnTo>
                  <a:pt x="45" y="182"/>
                </a:lnTo>
                <a:lnTo>
                  <a:pt x="45" y="182"/>
                </a:lnTo>
                <a:close/>
                <a:moveTo>
                  <a:pt x="159" y="98"/>
                </a:move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65" y="100"/>
                </a:lnTo>
                <a:lnTo>
                  <a:pt x="165" y="100"/>
                </a:lnTo>
                <a:lnTo>
                  <a:pt x="165" y="98"/>
                </a:lnTo>
                <a:lnTo>
                  <a:pt x="165" y="98"/>
                </a:lnTo>
                <a:lnTo>
                  <a:pt x="159" y="98"/>
                </a:lnTo>
                <a:lnTo>
                  <a:pt x="159" y="98"/>
                </a:lnTo>
                <a:close/>
                <a:moveTo>
                  <a:pt x="155" y="95"/>
                </a:moveTo>
                <a:lnTo>
                  <a:pt x="155" y="95"/>
                </a:lnTo>
                <a:lnTo>
                  <a:pt x="155" y="94"/>
                </a:lnTo>
                <a:lnTo>
                  <a:pt x="155" y="94"/>
                </a:lnTo>
                <a:lnTo>
                  <a:pt x="149" y="94"/>
                </a:lnTo>
                <a:lnTo>
                  <a:pt x="149" y="94"/>
                </a:lnTo>
                <a:lnTo>
                  <a:pt x="149" y="95"/>
                </a:lnTo>
                <a:lnTo>
                  <a:pt x="149" y="95"/>
                </a:lnTo>
                <a:lnTo>
                  <a:pt x="155" y="95"/>
                </a:lnTo>
                <a:lnTo>
                  <a:pt x="155" y="95"/>
                </a:lnTo>
                <a:close/>
                <a:moveTo>
                  <a:pt x="292" y="49"/>
                </a:moveTo>
                <a:lnTo>
                  <a:pt x="292" y="49"/>
                </a:lnTo>
                <a:lnTo>
                  <a:pt x="288" y="47"/>
                </a:lnTo>
                <a:lnTo>
                  <a:pt x="288" y="47"/>
                </a:lnTo>
                <a:lnTo>
                  <a:pt x="288" y="47"/>
                </a:lnTo>
                <a:lnTo>
                  <a:pt x="288" y="47"/>
                </a:lnTo>
                <a:lnTo>
                  <a:pt x="290" y="49"/>
                </a:lnTo>
                <a:lnTo>
                  <a:pt x="292" y="49"/>
                </a:lnTo>
                <a:lnTo>
                  <a:pt x="292" y="49"/>
                </a:lnTo>
                <a:close/>
                <a:moveTo>
                  <a:pt x="81" y="181"/>
                </a:moveTo>
                <a:lnTo>
                  <a:pt x="81" y="181"/>
                </a:lnTo>
                <a:lnTo>
                  <a:pt x="79" y="182"/>
                </a:lnTo>
                <a:lnTo>
                  <a:pt x="78" y="185"/>
                </a:lnTo>
                <a:lnTo>
                  <a:pt x="78" y="185"/>
                </a:lnTo>
                <a:lnTo>
                  <a:pt x="81" y="181"/>
                </a:lnTo>
                <a:lnTo>
                  <a:pt x="81" y="181"/>
                </a:lnTo>
                <a:close/>
                <a:moveTo>
                  <a:pt x="226" y="222"/>
                </a:moveTo>
                <a:lnTo>
                  <a:pt x="226" y="222"/>
                </a:lnTo>
                <a:lnTo>
                  <a:pt x="227" y="219"/>
                </a:lnTo>
                <a:lnTo>
                  <a:pt x="227" y="218"/>
                </a:lnTo>
                <a:lnTo>
                  <a:pt x="227" y="218"/>
                </a:lnTo>
                <a:lnTo>
                  <a:pt x="226" y="219"/>
                </a:lnTo>
                <a:lnTo>
                  <a:pt x="226" y="222"/>
                </a:lnTo>
                <a:lnTo>
                  <a:pt x="226" y="222"/>
                </a:lnTo>
                <a:close/>
                <a:moveTo>
                  <a:pt x="133" y="311"/>
                </a:moveTo>
                <a:lnTo>
                  <a:pt x="133" y="311"/>
                </a:lnTo>
                <a:lnTo>
                  <a:pt x="135" y="310"/>
                </a:lnTo>
                <a:lnTo>
                  <a:pt x="135" y="310"/>
                </a:lnTo>
                <a:lnTo>
                  <a:pt x="135" y="309"/>
                </a:lnTo>
                <a:lnTo>
                  <a:pt x="135" y="309"/>
                </a:lnTo>
                <a:lnTo>
                  <a:pt x="133" y="310"/>
                </a:lnTo>
                <a:lnTo>
                  <a:pt x="133" y="311"/>
                </a:lnTo>
                <a:lnTo>
                  <a:pt x="133" y="311"/>
                </a:lnTo>
                <a:close/>
                <a:moveTo>
                  <a:pt x="120" y="191"/>
                </a:moveTo>
                <a:lnTo>
                  <a:pt x="120" y="191"/>
                </a:lnTo>
                <a:lnTo>
                  <a:pt x="123" y="188"/>
                </a:lnTo>
                <a:lnTo>
                  <a:pt x="123" y="188"/>
                </a:lnTo>
                <a:lnTo>
                  <a:pt x="120" y="189"/>
                </a:lnTo>
                <a:lnTo>
                  <a:pt x="120" y="189"/>
                </a:lnTo>
                <a:lnTo>
                  <a:pt x="120" y="191"/>
                </a:lnTo>
                <a:lnTo>
                  <a:pt x="120" y="191"/>
                </a:lnTo>
                <a:close/>
                <a:moveTo>
                  <a:pt x="230" y="340"/>
                </a:moveTo>
                <a:lnTo>
                  <a:pt x="230" y="340"/>
                </a:lnTo>
                <a:lnTo>
                  <a:pt x="227" y="340"/>
                </a:lnTo>
                <a:lnTo>
                  <a:pt x="227" y="340"/>
                </a:lnTo>
                <a:lnTo>
                  <a:pt x="228" y="341"/>
                </a:lnTo>
                <a:lnTo>
                  <a:pt x="230" y="341"/>
                </a:lnTo>
                <a:lnTo>
                  <a:pt x="230" y="341"/>
                </a:lnTo>
                <a:lnTo>
                  <a:pt x="230" y="340"/>
                </a:lnTo>
                <a:lnTo>
                  <a:pt x="230" y="340"/>
                </a:lnTo>
                <a:close/>
                <a:moveTo>
                  <a:pt x="84" y="327"/>
                </a:moveTo>
                <a:lnTo>
                  <a:pt x="84" y="327"/>
                </a:lnTo>
                <a:lnTo>
                  <a:pt x="82" y="327"/>
                </a:lnTo>
                <a:lnTo>
                  <a:pt x="81" y="327"/>
                </a:lnTo>
                <a:lnTo>
                  <a:pt x="81" y="327"/>
                </a:lnTo>
                <a:lnTo>
                  <a:pt x="82" y="328"/>
                </a:lnTo>
                <a:lnTo>
                  <a:pt x="82" y="328"/>
                </a:lnTo>
                <a:lnTo>
                  <a:pt x="84" y="327"/>
                </a:lnTo>
                <a:lnTo>
                  <a:pt x="84" y="327"/>
                </a:lnTo>
                <a:close/>
                <a:moveTo>
                  <a:pt x="69" y="316"/>
                </a:moveTo>
                <a:lnTo>
                  <a:pt x="69" y="316"/>
                </a:lnTo>
                <a:lnTo>
                  <a:pt x="72" y="316"/>
                </a:lnTo>
                <a:lnTo>
                  <a:pt x="72" y="316"/>
                </a:lnTo>
                <a:lnTo>
                  <a:pt x="72" y="314"/>
                </a:lnTo>
                <a:lnTo>
                  <a:pt x="72" y="314"/>
                </a:lnTo>
                <a:lnTo>
                  <a:pt x="69" y="314"/>
                </a:lnTo>
                <a:lnTo>
                  <a:pt x="69" y="314"/>
                </a:lnTo>
                <a:lnTo>
                  <a:pt x="69" y="316"/>
                </a:lnTo>
                <a:lnTo>
                  <a:pt x="69" y="316"/>
                </a:lnTo>
                <a:close/>
                <a:moveTo>
                  <a:pt x="159" y="20"/>
                </a:moveTo>
                <a:lnTo>
                  <a:pt x="159" y="20"/>
                </a:lnTo>
                <a:lnTo>
                  <a:pt x="155" y="20"/>
                </a:lnTo>
                <a:lnTo>
                  <a:pt x="155" y="20"/>
                </a:lnTo>
                <a:lnTo>
                  <a:pt x="157" y="22"/>
                </a:lnTo>
                <a:lnTo>
                  <a:pt x="157" y="22"/>
                </a:lnTo>
                <a:lnTo>
                  <a:pt x="159" y="22"/>
                </a:lnTo>
                <a:lnTo>
                  <a:pt x="159" y="20"/>
                </a:lnTo>
                <a:lnTo>
                  <a:pt x="159" y="20"/>
                </a:lnTo>
                <a:close/>
                <a:moveTo>
                  <a:pt x="112" y="211"/>
                </a:moveTo>
                <a:lnTo>
                  <a:pt x="112" y="211"/>
                </a:lnTo>
                <a:lnTo>
                  <a:pt x="115" y="212"/>
                </a:lnTo>
                <a:lnTo>
                  <a:pt x="115" y="212"/>
                </a:lnTo>
                <a:lnTo>
                  <a:pt x="116" y="212"/>
                </a:lnTo>
                <a:lnTo>
                  <a:pt x="116" y="212"/>
                </a:lnTo>
                <a:lnTo>
                  <a:pt x="115" y="211"/>
                </a:lnTo>
                <a:lnTo>
                  <a:pt x="112" y="211"/>
                </a:lnTo>
                <a:lnTo>
                  <a:pt x="112" y="211"/>
                </a:lnTo>
                <a:close/>
                <a:moveTo>
                  <a:pt x="103" y="22"/>
                </a:moveTo>
                <a:lnTo>
                  <a:pt x="103" y="22"/>
                </a:lnTo>
                <a:lnTo>
                  <a:pt x="105" y="22"/>
                </a:lnTo>
                <a:lnTo>
                  <a:pt x="106" y="20"/>
                </a:lnTo>
                <a:lnTo>
                  <a:pt x="106" y="20"/>
                </a:lnTo>
                <a:lnTo>
                  <a:pt x="105" y="20"/>
                </a:lnTo>
                <a:lnTo>
                  <a:pt x="103" y="22"/>
                </a:lnTo>
                <a:lnTo>
                  <a:pt x="103" y="22"/>
                </a:lnTo>
                <a:close/>
                <a:moveTo>
                  <a:pt x="277" y="20"/>
                </a:moveTo>
                <a:lnTo>
                  <a:pt x="277" y="20"/>
                </a:lnTo>
                <a:lnTo>
                  <a:pt x="277" y="19"/>
                </a:lnTo>
                <a:lnTo>
                  <a:pt x="277" y="19"/>
                </a:lnTo>
                <a:lnTo>
                  <a:pt x="273" y="19"/>
                </a:lnTo>
                <a:lnTo>
                  <a:pt x="273" y="19"/>
                </a:lnTo>
                <a:lnTo>
                  <a:pt x="274" y="20"/>
                </a:lnTo>
                <a:lnTo>
                  <a:pt x="277" y="20"/>
                </a:lnTo>
                <a:lnTo>
                  <a:pt x="277" y="20"/>
                </a:lnTo>
                <a:close/>
                <a:moveTo>
                  <a:pt x="351" y="158"/>
                </a:moveTo>
                <a:lnTo>
                  <a:pt x="351" y="158"/>
                </a:lnTo>
                <a:lnTo>
                  <a:pt x="351" y="154"/>
                </a:lnTo>
                <a:lnTo>
                  <a:pt x="351" y="154"/>
                </a:lnTo>
                <a:lnTo>
                  <a:pt x="349" y="157"/>
                </a:lnTo>
                <a:lnTo>
                  <a:pt x="351" y="158"/>
                </a:lnTo>
                <a:lnTo>
                  <a:pt x="351" y="158"/>
                </a:lnTo>
                <a:close/>
                <a:moveTo>
                  <a:pt x="139" y="202"/>
                </a:moveTo>
                <a:lnTo>
                  <a:pt x="139" y="202"/>
                </a:lnTo>
                <a:lnTo>
                  <a:pt x="140" y="202"/>
                </a:lnTo>
                <a:lnTo>
                  <a:pt x="140" y="202"/>
                </a:lnTo>
                <a:lnTo>
                  <a:pt x="138" y="198"/>
                </a:lnTo>
                <a:lnTo>
                  <a:pt x="138" y="198"/>
                </a:lnTo>
                <a:lnTo>
                  <a:pt x="138" y="198"/>
                </a:lnTo>
                <a:lnTo>
                  <a:pt x="138" y="198"/>
                </a:lnTo>
                <a:lnTo>
                  <a:pt x="139" y="202"/>
                </a:lnTo>
                <a:lnTo>
                  <a:pt x="139" y="202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5" y="199"/>
                </a:lnTo>
                <a:lnTo>
                  <a:pt x="45" y="199"/>
                </a:lnTo>
                <a:lnTo>
                  <a:pt x="45" y="199"/>
                </a:lnTo>
                <a:lnTo>
                  <a:pt x="45" y="198"/>
                </a:lnTo>
                <a:lnTo>
                  <a:pt x="45" y="198"/>
                </a:lnTo>
                <a:lnTo>
                  <a:pt x="45" y="198"/>
                </a:lnTo>
                <a:lnTo>
                  <a:pt x="45" y="198"/>
                </a:lnTo>
                <a:lnTo>
                  <a:pt x="44" y="198"/>
                </a:lnTo>
                <a:lnTo>
                  <a:pt x="44" y="198"/>
                </a:lnTo>
                <a:lnTo>
                  <a:pt x="44" y="201"/>
                </a:lnTo>
                <a:lnTo>
                  <a:pt x="44" y="201"/>
                </a:lnTo>
                <a:close/>
                <a:moveTo>
                  <a:pt x="176" y="336"/>
                </a:moveTo>
                <a:lnTo>
                  <a:pt x="176" y="336"/>
                </a:lnTo>
                <a:lnTo>
                  <a:pt x="176" y="336"/>
                </a:lnTo>
                <a:lnTo>
                  <a:pt x="176" y="336"/>
                </a:lnTo>
                <a:lnTo>
                  <a:pt x="180" y="336"/>
                </a:lnTo>
                <a:lnTo>
                  <a:pt x="180" y="336"/>
                </a:lnTo>
                <a:lnTo>
                  <a:pt x="180" y="336"/>
                </a:lnTo>
                <a:lnTo>
                  <a:pt x="180" y="336"/>
                </a:lnTo>
                <a:lnTo>
                  <a:pt x="176" y="336"/>
                </a:lnTo>
                <a:lnTo>
                  <a:pt x="176" y="336"/>
                </a:lnTo>
                <a:close/>
                <a:moveTo>
                  <a:pt x="165" y="30"/>
                </a:moveTo>
                <a:lnTo>
                  <a:pt x="165" y="30"/>
                </a:lnTo>
                <a:lnTo>
                  <a:pt x="167" y="30"/>
                </a:lnTo>
                <a:lnTo>
                  <a:pt x="169" y="30"/>
                </a:lnTo>
                <a:lnTo>
                  <a:pt x="169" y="30"/>
                </a:lnTo>
                <a:lnTo>
                  <a:pt x="167" y="29"/>
                </a:lnTo>
                <a:lnTo>
                  <a:pt x="165" y="30"/>
                </a:lnTo>
                <a:lnTo>
                  <a:pt x="165" y="30"/>
                </a:lnTo>
                <a:close/>
                <a:moveTo>
                  <a:pt x="301" y="26"/>
                </a:moveTo>
                <a:lnTo>
                  <a:pt x="301" y="26"/>
                </a:lnTo>
                <a:lnTo>
                  <a:pt x="300" y="27"/>
                </a:lnTo>
                <a:lnTo>
                  <a:pt x="300" y="27"/>
                </a:lnTo>
                <a:lnTo>
                  <a:pt x="304" y="27"/>
                </a:lnTo>
                <a:lnTo>
                  <a:pt x="304" y="27"/>
                </a:lnTo>
                <a:lnTo>
                  <a:pt x="304" y="27"/>
                </a:lnTo>
                <a:lnTo>
                  <a:pt x="304" y="27"/>
                </a:lnTo>
                <a:lnTo>
                  <a:pt x="301" y="26"/>
                </a:lnTo>
                <a:lnTo>
                  <a:pt x="301" y="26"/>
                </a:lnTo>
                <a:close/>
                <a:moveTo>
                  <a:pt x="217" y="321"/>
                </a:moveTo>
                <a:lnTo>
                  <a:pt x="217" y="321"/>
                </a:lnTo>
                <a:lnTo>
                  <a:pt x="217" y="321"/>
                </a:lnTo>
                <a:lnTo>
                  <a:pt x="217" y="321"/>
                </a:lnTo>
                <a:lnTo>
                  <a:pt x="221" y="320"/>
                </a:lnTo>
                <a:lnTo>
                  <a:pt x="221" y="320"/>
                </a:lnTo>
                <a:lnTo>
                  <a:pt x="219" y="320"/>
                </a:lnTo>
                <a:lnTo>
                  <a:pt x="217" y="321"/>
                </a:lnTo>
                <a:lnTo>
                  <a:pt x="217" y="321"/>
                </a:lnTo>
                <a:close/>
                <a:moveTo>
                  <a:pt x="298" y="24"/>
                </a:moveTo>
                <a:lnTo>
                  <a:pt x="298" y="24"/>
                </a:lnTo>
                <a:lnTo>
                  <a:pt x="298" y="24"/>
                </a:lnTo>
                <a:lnTo>
                  <a:pt x="298" y="24"/>
                </a:lnTo>
                <a:lnTo>
                  <a:pt x="295" y="26"/>
                </a:lnTo>
                <a:lnTo>
                  <a:pt x="295" y="26"/>
                </a:lnTo>
                <a:lnTo>
                  <a:pt x="297" y="26"/>
                </a:lnTo>
                <a:lnTo>
                  <a:pt x="297" y="26"/>
                </a:lnTo>
                <a:lnTo>
                  <a:pt x="298" y="24"/>
                </a:lnTo>
                <a:lnTo>
                  <a:pt x="298" y="24"/>
                </a:lnTo>
                <a:close/>
                <a:moveTo>
                  <a:pt x="334" y="266"/>
                </a:moveTo>
                <a:lnTo>
                  <a:pt x="334" y="266"/>
                </a:lnTo>
                <a:lnTo>
                  <a:pt x="334" y="265"/>
                </a:lnTo>
                <a:lnTo>
                  <a:pt x="335" y="262"/>
                </a:lnTo>
                <a:lnTo>
                  <a:pt x="335" y="262"/>
                </a:lnTo>
                <a:lnTo>
                  <a:pt x="334" y="263"/>
                </a:lnTo>
                <a:lnTo>
                  <a:pt x="334" y="263"/>
                </a:lnTo>
                <a:lnTo>
                  <a:pt x="334" y="266"/>
                </a:lnTo>
                <a:lnTo>
                  <a:pt x="334" y="266"/>
                </a:lnTo>
                <a:close/>
                <a:moveTo>
                  <a:pt x="255" y="41"/>
                </a:moveTo>
                <a:lnTo>
                  <a:pt x="255" y="41"/>
                </a:lnTo>
                <a:lnTo>
                  <a:pt x="261" y="43"/>
                </a:lnTo>
                <a:lnTo>
                  <a:pt x="261" y="43"/>
                </a:lnTo>
                <a:lnTo>
                  <a:pt x="258" y="41"/>
                </a:lnTo>
                <a:lnTo>
                  <a:pt x="255" y="41"/>
                </a:lnTo>
                <a:lnTo>
                  <a:pt x="255" y="41"/>
                </a:lnTo>
                <a:close/>
                <a:moveTo>
                  <a:pt x="35" y="94"/>
                </a:moveTo>
                <a:lnTo>
                  <a:pt x="35" y="94"/>
                </a:lnTo>
                <a:lnTo>
                  <a:pt x="37" y="95"/>
                </a:lnTo>
                <a:lnTo>
                  <a:pt x="37" y="95"/>
                </a:lnTo>
                <a:lnTo>
                  <a:pt x="37" y="93"/>
                </a:lnTo>
                <a:lnTo>
                  <a:pt x="37" y="93"/>
                </a:lnTo>
                <a:lnTo>
                  <a:pt x="35" y="94"/>
                </a:lnTo>
                <a:lnTo>
                  <a:pt x="35" y="94"/>
                </a:lnTo>
                <a:close/>
                <a:moveTo>
                  <a:pt x="49" y="186"/>
                </a:moveTo>
                <a:lnTo>
                  <a:pt x="49" y="186"/>
                </a:lnTo>
                <a:lnTo>
                  <a:pt x="49" y="188"/>
                </a:lnTo>
                <a:lnTo>
                  <a:pt x="48" y="189"/>
                </a:lnTo>
                <a:lnTo>
                  <a:pt x="48" y="189"/>
                </a:lnTo>
                <a:lnTo>
                  <a:pt x="49" y="188"/>
                </a:lnTo>
                <a:lnTo>
                  <a:pt x="49" y="186"/>
                </a:lnTo>
                <a:lnTo>
                  <a:pt x="49" y="186"/>
                </a:lnTo>
                <a:close/>
                <a:moveTo>
                  <a:pt x="334" y="53"/>
                </a:moveTo>
                <a:lnTo>
                  <a:pt x="334" y="53"/>
                </a:lnTo>
                <a:lnTo>
                  <a:pt x="335" y="53"/>
                </a:lnTo>
                <a:lnTo>
                  <a:pt x="335" y="53"/>
                </a:lnTo>
                <a:lnTo>
                  <a:pt x="334" y="51"/>
                </a:lnTo>
                <a:lnTo>
                  <a:pt x="334" y="50"/>
                </a:lnTo>
                <a:lnTo>
                  <a:pt x="334" y="50"/>
                </a:lnTo>
                <a:lnTo>
                  <a:pt x="332" y="51"/>
                </a:lnTo>
                <a:lnTo>
                  <a:pt x="332" y="51"/>
                </a:lnTo>
                <a:lnTo>
                  <a:pt x="334" y="53"/>
                </a:lnTo>
                <a:lnTo>
                  <a:pt x="334" y="53"/>
                </a:lnTo>
                <a:close/>
                <a:moveTo>
                  <a:pt x="190" y="324"/>
                </a:moveTo>
                <a:lnTo>
                  <a:pt x="190" y="324"/>
                </a:lnTo>
                <a:lnTo>
                  <a:pt x="190" y="324"/>
                </a:lnTo>
                <a:lnTo>
                  <a:pt x="190" y="324"/>
                </a:lnTo>
                <a:lnTo>
                  <a:pt x="184" y="324"/>
                </a:lnTo>
                <a:lnTo>
                  <a:pt x="184" y="324"/>
                </a:lnTo>
                <a:lnTo>
                  <a:pt x="184" y="324"/>
                </a:lnTo>
                <a:lnTo>
                  <a:pt x="184" y="324"/>
                </a:lnTo>
                <a:lnTo>
                  <a:pt x="190" y="324"/>
                </a:lnTo>
                <a:lnTo>
                  <a:pt x="190" y="324"/>
                </a:lnTo>
                <a:close/>
                <a:moveTo>
                  <a:pt x="217" y="23"/>
                </a:moveTo>
                <a:lnTo>
                  <a:pt x="217" y="23"/>
                </a:lnTo>
                <a:lnTo>
                  <a:pt x="214" y="22"/>
                </a:lnTo>
                <a:lnTo>
                  <a:pt x="214" y="22"/>
                </a:lnTo>
                <a:lnTo>
                  <a:pt x="214" y="23"/>
                </a:lnTo>
                <a:lnTo>
                  <a:pt x="214" y="23"/>
                </a:lnTo>
                <a:lnTo>
                  <a:pt x="217" y="23"/>
                </a:lnTo>
                <a:lnTo>
                  <a:pt x="217" y="23"/>
                </a:lnTo>
                <a:close/>
                <a:moveTo>
                  <a:pt x="223" y="316"/>
                </a:moveTo>
                <a:lnTo>
                  <a:pt x="223" y="316"/>
                </a:lnTo>
                <a:lnTo>
                  <a:pt x="223" y="317"/>
                </a:lnTo>
                <a:lnTo>
                  <a:pt x="223" y="319"/>
                </a:lnTo>
                <a:lnTo>
                  <a:pt x="223" y="319"/>
                </a:lnTo>
                <a:lnTo>
                  <a:pt x="224" y="317"/>
                </a:lnTo>
                <a:lnTo>
                  <a:pt x="224" y="317"/>
                </a:lnTo>
                <a:lnTo>
                  <a:pt x="223" y="316"/>
                </a:lnTo>
                <a:lnTo>
                  <a:pt x="223" y="316"/>
                </a:lnTo>
                <a:close/>
                <a:moveTo>
                  <a:pt x="307" y="26"/>
                </a:moveTo>
                <a:lnTo>
                  <a:pt x="307" y="26"/>
                </a:lnTo>
                <a:lnTo>
                  <a:pt x="307" y="26"/>
                </a:lnTo>
                <a:lnTo>
                  <a:pt x="307" y="26"/>
                </a:lnTo>
                <a:lnTo>
                  <a:pt x="304" y="23"/>
                </a:lnTo>
                <a:lnTo>
                  <a:pt x="304" y="23"/>
                </a:lnTo>
                <a:lnTo>
                  <a:pt x="304" y="24"/>
                </a:lnTo>
                <a:lnTo>
                  <a:pt x="304" y="24"/>
                </a:lnTo>
                <a:lnTo>
                  <a:pt x="305" y="26"/>
                </a:lnTo>
                <a:lnTo>
                  <a:pt x="307" y="26"/>
                </a:lnTo>
                <a:lnTo>
                  <a:pt x="307" y="26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4" y="313"/>
                </a:lnTo>
                <a:lnTo>
                  <a:pt x="54" y="313"/>
                </a:lnTo>
                <a:lnTo>
                  <a:pt x="54" y="310"/>
                </a:lnTo>
                <a:lnTo>
                  <a:pt x="54" y="310"/>
                </a:lnTo>
                <a:lnTo>
                  <a:pt x="52" y="310"/>
                </a:lnTo>
                <a:lnTo>
                  <a:pt x="52" y="310"/>
                </a:lnTo>
                <a:lnTo>
                  <a:pt x="52" y="311"/>
                </a:lnTo>
                <a:lnTo>
                  <a:pt x="52" y="311"/>
                </a:lnTo>
                <a:close/>
                <a:moveTo>
                  <a:pt x="146" y="209"/>
                </a:moveTo>
                <a:lnTo>
                  <a:pt x="146" y="209"/>
                </a:lnTo>
                <a:lnTo>
                  <a:pt x="146" y="206"/>
                </a:lnTo>
                <a:lnTo>
                  <a:pt x="145" y="203"/>
                </a:lnTo>
                <a:lnTo>
                  <a:pt x="145" y="203"/>
                </a:lnTo>
                <a:lnTo>
                  <a:pt x="146" y="209"/>
                </a:lnTo>
                <a:lnTo>
                  <a:pt x="146" y="209"/>
                </a:lnTo>
                <a:close/>
                <a:moveTo>
                  <a:pt x="149" y="24"/>
                </a:moveTo>
                <a:lnTo>
                  <a:pt x="149" y="24"/>
                </a:lnTo>
                <a:lnTo>
                  <a:pt x="155" y="24"/>
                </a:lnTo>
                <a:lnTo>
                  <a:pt x="155" y="24"/>
                </a:lnTo>
                <a:lnTo>
                  <a:pt x="150" y="23"/>
                </a:lnTo>
                <a:lnTo>
                  <a:pt x="150" y="23"/>
                </a:lnTo>
                <a:lnTo>
                  <a:pt x="149" y="24"/>
                </a:lnTo>
                <a:lnTo>
                  <a:pt x="149" y="24"/>
                </a:lnTo>
                <a:close/>
                <a:moveTo>
                  <a:pt x="244" y="13"/>
                </a:moveTo>
                <a:lnTo>
                  <a:pt x="244" y="13"/>
                </a:lnTo>
                <a:lnTo>
                  <a:pt x="244" y="13"/>
                </a:lnTo>
                <a:lnTo>
                  <a:pt x="244" y="13"/>
                </a:lnTo>
                <a:lnTo>
                  <a:pt x="247" y="14"/>
                </a:lnTo>
                <a:lnTo>
                  <a:pt x="247" y="14"/>
                </a:lnTo>
                <a:lnTo>
                  <a:pt x="248" y="13"/>
                </a:lnTo>
                <a:lnTo>
                  <a:pt x="248" y="13"/>
                </a:lnTo>
                <a:lnTo>
                  <a:pt x="244" y="13"/>
                </a:lnTo>
                <a:lnTo>
                  <a:pt x="244" y="13"/>
                </a:lnTo>
                <a:close/>
                <a:moveTo>
                  <a:pt x="284" y="314"/>
                </a:moveTo>
                <a:lnTo>
                  <a:pt x="284" y="314"/>
                </a:lnTo>
                <a:lnTo>
                  <a:pt x="281" y="314"/>
                </a:lnTo>
                <a:lnTo>
                  <a:pt x="278" y="314"/>
                </a:lnTo>
                <a:lnTo>
                  <a:pt x="278" y="314"/>
                </a:lnTo>
                <a:lnTo>
                  <a:pt x="284" y="314"/>
                </a:lnTo>
                <a:lnTo>
                  <a:pt x="284" y="314"/>
                </a:lnTo>
                <a:close/>
                <a:moveTo>
                  <a:pt x="28" y="112"/>
                </a:moveTo>
                <a:lnTo>
                  <a:pt x="28" y="112"/>
                </a:lnTo>
                <a:lnTo>
                  <a:pt x="31" y="111"/>
                </a:lnTo>
                <a:lnTo>
                  <a:pt x="31" y="111"/>
                </a:lnTo>
                <a:lnTo>
                  <a:pt x="31" y="111"/>
                </a:lnTo>
                <a:lnTo>
                  <a:pt x="31" y="111"/>
                </a:lnTo>
                <a:lnTo>
                  <a:pt x="28" y="111"/>
                </a:lnTo>
                <a:lnTo>
                  <a:pt x="28" y="111"/>
                </a:lnTo>
                <a:lnTo>
                  <a:pt x="28" y="112"/>
                </a:lnTo>
                <a:lnTo>
                  <a:pt x="28" y="112"/>
                </a:lnTo>
                <a:close/>
                <a:moveTo>
                  <a:pt x="291" y="40"/>
                </a:moveTo>
                <a:lnTo>
                  <a:pt x="291" y="40"/>
                </a:lnTo>
                <a:lnTo>
                  <a:pt x="290" y="41"/>
                </a:lnTo>
                <a:lnTo>
                  <a:pt x="290" y="41"/>
                </a:lnTo>
                <a:lnTo>
                  <a:pt x="290" y="43"/>
                </a:lnTo>
                <a:lnTo>
                  <a:pt x="290" y="43"/>
                </a:lnTo>
                <a:lnTo>
                  <a:pt x="292" y="40"/>
                </a:lnTo>
                <a:lnTo>
                  <a:pt x="292" y="40"/>
                </a:lnTo>
                <a:lnTo>
                  <a:pt x="291" y="40"/>
                </a:lnTo>
                <a:lnTo>
                  <a:pt x="291" y="40"/>
                </a:lnTo>
                <a:close/>
                <a:moveTo>
                  <a:pt x="69" y="301"/>
                </a:moveTo>
                <a:lnTo>
                  <a:pt x="69" y="301"/>
                </a:lnTo>
                <a:lnTo>
                  <a:pt x="69" y="301"/>
                </a:lnTo>
                <a:lnTo>
                  <a:pt x="69" y="301"/>
                </a:lnTo>
                <a:lnTo>
                  <a:pt x="68" y="300"/>
                </a:lnTo>
                <a:lnTo>
                  <a:pt x="65" y="300"/>
                </a:lnTo>
                <a:lnTo>
                  <a:pt x="65" y="300"/>
                </a:lnTo>
                <a:lnTo>
                  <a:pt x="69" y="301"/>
                </a:lnTo>
                <a:lnTo>
                  <a:pt x="69" y="301"/>
                </a:lnTo>
                <a:close/>
                <a:moveTo>
                  <a:pt x="55" y="29"/>
                </a:moveTo>
                <a:lnTo>
                  <a:pt x="55" y="29"/>
                </a:lnTo>
                <a:lnTo>
                  <a:pt x="54" y="29"/>
                </a:lnTo>
                <a:lnTo>
                  <a:pt x="54" y="30"/>
                </a:lnTo>
                <a:lnTo>
                  <a:pt x="54" y="30"/>
                </a:lnTo>
                <a:lnTo>
                  <a:pt x="55" y="30"/>
                </a:lnTo>
                <a:lnTo>
                  <a:pt x="55" y="29"/>
                </a:lnTo>
                <a:lnTo>
                  <a:pt x="55" y="29"/>
                </a:lnTo>
                <a:close/>
                <a:moveTo>
                  <a:pt x="45" y="269"/>
                </a:moveTo>
                <a:lnTo>
                  <a:pt x="45" y="269"/>
                </a:lnTo>
                <a:lnTo>
                  <a:pt x="49" y="274"/>
                </a:lnTo>
                <a:lnTo>
                  <a:pt x="49" y="274"/>
                </a:lnTo>
                <a:lnTo>
                  <a:pt x="47" y="269"/>
                </a:lnTo>
                <a:lnTo>
                  <a:pt x="47" y="269"/>
                </a:lnTo>
                <a:lnTo>
                  <a:pt x="45" y="269"/>
                </a:lnTo>
                <a:lnTo>
                  <a:pt x="45" y="269"/>
                </a:lnTo>
                <a:close/>
                <a:moveTo>
                  <a:pt x="274" y="16"/>
                </a:moveTo>
                <a:lnTo>
                  <a:pt x="274" y="16"/>
                </a:lnTo>
                <a:lnTo>
                  <a:pt x="274" y="16"/>
                </a:lnTo>
                <a:lnTo>
                  <a:pt x="274" y="16"/>
                </a:lnTo>
                <a:lnTo>
                  <a:pt x="271" y="14"/>
                </a:lnTo>
                <a:lnTo>
                  <a:pt x="271" y="14"/>
                </a:lnTo>
                <a:lnTo>
                  <a:pt x="270" y="16"/>
                </a:lnTo>
                <a:lnTo>
                  <a:pt x="270" y="16"/>
                </a:lnTo>
                <a:lnTo>
                  <a:pt x="270" y="16"/>
                </a:lnTo>
                <a:lnTo>
                  <a:pt x="274" y="16"/>
                </a:lnTo>
                <a:lnTo>
                  <a:pt x="274" y="16"/>
                </a:lnTo>
                <a:close/>
                <a:moveTo>
                  <a:pt x="138" y="14"/>
                </a:moveTo>
                <a:lnTo>
                  <a:pt x="138" y="14"/>
                </a:lnTo>
                <a:lnTo>
                  <a:pt x="143" y="14"/>
                </a:lnTo>
                <a:lnTo>
                  <a:pt x="143" y="14"/>
                </a:lnTo>
                <a:lnTo>
                  <a:pt x="138" y="14"/>
                </a:lnTo>
                <a:lnTo>
                  <a:pt x="138" y="14"/>
                </a:lnTo>
                <a:close/>
                <a:moveTo>
                  <a:pt x="248" y="209"/>
                </a:moveTo>
                <a:lnTo>
                  <a:pt x="248" y="209"/>
                </a:lnTo>
                <a:lnTo>
                  <a:pt x="248" y="209"/>
                </a:lnTo>
                <a:lnTo>
                  <a:pt x="248" y="209"/>
                </a:lnTo>
                <a:lnTo>
                  <a:pt x="247" y="213"/>
                </a:lnTo>
                <a:lnTo>
                  <a:pt x="247" y="213"/>
                </a:lnTo>
                <a:lnTo>
                  <a:pt x="248" y="213"/>
                </a:lnTo>
                <a:lnTo>
                  <a:pt x="248" y="213"/>
                </a:lnTo>
                <a:lnTo>
                  <a:pt x="248" y="209"/>
                </a:lnTo>
                <a:lnTo>
                  <a:pt x="248" y="209"/>
                </a:lnTo>
                <a:close/>
                <a:moveTo>
                  <a:pt x="341" y="111"/>
                </a:moveTo>
                <a:lnTo>
                  <a:pt x="341" y="111"/>
                </a:lnTo>
                <a:lnTo>
                  <a:pt x="341" y="107"/>
                </a:lnTo>
                <a:lnTo>
                  <a:pt x="341" y="107"/>
                </a:lnTo>
                <a:lnTo>
                  <a:pt x="341" y="110"/>
                </a:lnTo>
                <a:lnTo>
                  <a:pt x="341" y="111"/>
                </a:lnTo>
                <a:lnTo>
                  <a:pt x="341" y="111"/>
                </a:lnTo>
                <a:close/>
                <a:moveTo>
                  <a:pt x="264" y="24"/>
                </a:moveTo>
                <a:lnTo>
                  <a:pt x="264" y="24"/>
                </a:lnTo>
                <a:lnTo>
                  <a:pt x="268" y="26"/>
                </a:lnTo>
                <a:lnTo>
                  <a:pt x="268" y="26"/>
                </a:lnTo>
                <a:lnTo>
                  <a:pt x="268" y="26"/>
                </a:lnTo>
                <a:lnTo>
                  <a:pt x="268" y="26"/>
                </a:lnTo>
                <a:lnTo>
                  <a:pt x="264" y="24"/>
                </a:lnTo>
                <a:lnTo>
                  <a:pt x="264" y="24"/>
                </a:lnTo>
                <a:close/>
                <a:moveTo>
                  <a:pt x="346" y="90"/>
                </a:moveTo>
                <a:lnTo>
                  <a:pt x="346" y="90"/>
                </a:lnTo>
                <a:lnTo>
                  <a:pt x="346" y="94"/>
                </a:lnTo>
                <a:lnTo>
                  <a:pt x="346" y="94"/>
                </a:lnTo>
                <a:lnTo>
                  <a:pt x="346" y="93"/>
                </a:lnTo>
                <a:lnTo>
                  <a:pt x="346" y="90"/>
                </a:lnTo>
                <a:lnTo>
                  <a:pt x="346" y="90"/>
                </a:lnTo>
                <a:close/>
                <a:moveTo>
                  <a:pt x="88" y="324"/>
                </a:moveTo>
                <a:lnTo>
                  <a:pt x="88" y="324"/>
                </a:lnTo>
                <a:lnTo>
                  <a:pt x="88" y="324"/>
                </a:lnTo>
                <a:lnTo>
                  <a:pt x="88" y="324"/>
                </a:lnTo>
                <a:lnTo>
                  <a:pt x="89" y="323"/>
                </a:lnTo>
                <a:lnTo>
                  <a:pt x="89" y="323"/>
                </a:lnTo>
                <a:lnTo>
                  <a:pt x="86" y="323"/>
                </a:lnTo>
                <a:lnTo>
                  <a:pt x="86" y="324"/>
                </a:lnTo>
                <a:lnTo>
                  <a:pt x="86" y="324"/>
                </a:lnTo>
                <a:lnTo>
                  <a:pt x="88" y="324"/>
                </a:lnTo>
                <a:lnTo>
                  <a:pt x="88" y="324"/>
                </a:lnTo>
                <a:close/>
                <a:moveTo>
                  <a:pt x="335" y="309"/>
                </a:moveTo>
                <a:lnTo>
                  <a:pt x="335" y="309"/>
                </a:lnTo>
                <a:lnTo>
                  <a:pt x="334" y="307"/>
                </a:lnTo>
                <a:lnTo>
                  <a:pt x="334" y="307"/>
                </a:lnTo>
                <a:lnTo>
                  <a:pt x="332" y="310"/>
                </a:lnTo>
                <a:lnTo>
                  <a:pt x="332" y="310"/>
                </a:lnTo>
                <a:lnTo>
                  <a:pt x="332" y="310"/>
                </a:lnTo>
                <a:lnTo>
                  <a:pt x="332" y="310"/>
                </a:lnTo>
                <a:lnTo>
                  <a:pt x="335" y="309"/>
                </a:lnTo>
                <a:lnTo>
                  <a:pt x="335" y="309"/>
                </a:lnTo>
                <a:close/>
                <a:moveTo>
                  <a:pt x="322" y="73"/>
                </a:moveTo>
                <a:lnTo>
                  <a:pt x="322" y="73"/>
                </a:lnTo>
                <a:lnTo>
                  <a:pt x="321" y="71"/>
                </a:lnTo>
                <a:lnTo>
                  <a:pt x="321" y="71"/>
                </a:lnTo>
                <a:lnTo>
                  <a:pt x="319" y="73"/>
                </a:lnTo>
                <a:lnTo>
                  <a:pt x="321" y="74"/>
                </a:lnTo>
                <a:lnTo>
                  <a:pt x="321" y="74"/>
                </a:lnTo>
                <a:lnTo>
                  <a:pt x="321" y="74"/>
                </a:lnTo>
                <a:lnTo>
                  <a:pt x="322" y="73"/>
                </a:lnTo>
                <a:lnTo>
                  <a:pt x="322" y="73"/>
                </a:lnTo>
                <a:close/>
                <a:moveTo>
                  <a:pt x="45" y="321"/>
                </a:moveTo>
                <a:lnTo>
                  <a:pt x="45" y="321"/>
                </a:lnTo>
                <a:lnTo>
                  <a:pt x="44" y="324"/>
                </a:lnTo>
                <a:lnTo>
                  <a:pt x="44" y="324"/>
                </a:lnTo>
                <a:lnTo>
                  <a:pt x="45" y="326"/>
                </a:lnTo>
                <a:lnTo>
                  <a:pt x="45" y="326"/>
                </a:lnTo>
                <a:lnTo>
                  <a:pt x="45" y="323"/>
                </a:lnTo>
                <a:lnTo>
                  <a:pt x="45" y="321"/>
                </a:lnTo>
                <a:lnTo>
                  <a:pt x="45" y="321"/>
                </a:lnTo>
                <a:close/>
                <a:moveTo>
                  <a:pt x="116" y="206"/>
                </a:moveTo>
                <a:lnTo>
                  <a:pt x="116" y="206"/>
                </a:lnTo>
                <a:lnTo>
                  <a:pt x="118" y="208"/>
                </a:lnTo>
                <a:lnTo>
                  <a:pt x="118" y="208"/>
                </a:lnTo>
                <a:lnTo>
                  <a:pt x="118" y="205"/>
                </a:lnTo>
                <a:lnTo>
                  <a:pt x="118" y="205"/>
                </a:lnTo>
                <a:lnTo>
                  <a:pt x="116" y="206"/>
                </a:lnTo>
                <a:lnTo>
                  <a:pt x="116" y="206"/>
                </a:lnTo>
                <a:close/>
                <a:moveTo>
                  <a:pt x="331" y="84"/>
                </a:moveTo>
                <a:lnTo>
                  <a:pt x="331" y="84"/>
                </a:lnTo>
                <a:lnTo>
                  <a:pt x="331" y="84"/>
                </a:lnTo>
                <a:lnTo>
                  <a:pt x="331" y="84"/>
                </a:lnTo>
                <a:lnTo>
                  <a:pt x="331" y="81"/>
                </a:lnTo>
                <a:lnTo>
                  <a:pt x="331" y="81"/>
                </a:lnTo>
                <a:lnTo>
                  <a:pt x="331" y="81"/>
                </a:lnTo>
                <a:lnTo>
                  <a:pt x="331" y="81"/>
                </a:lnTo>
                <a:lnTo>
                  <a:pt x="329" y="83"/>
                </a:lnTo>
                <a:lnTo>
                  <a:pt x="329" y="83"/>
                </a:lnTo>
                <a:lnTo>
                  <a:pt x="331" y="84"/>
                </a:lnTo>
                <a:lnTo>
                  <a:pt x="331" y="84"/>
                </a:lnTo>
                <a:close/>
                <a:moveTo>
                  <a:pt x="201" y="334"/>
                </a:moveTo>
                <a:lnTo>
                  <a:pt x="201" y="334"/>
                </a:lnTo>
                <a:lnTo>
                  <a:pt x="200" y="334"/>
                </a:lnTo>
                <a:lnTo>
                  <a:pt x="200" y="334"/>
                </a:lnTo>
                <a:lnTo>
                  <a:pt x="199" y="334"/>
                </a:lnTo>
                <a:lnTo>
                  <a:pt x="199" y="334"/>
                </a:lnTo>
                <a:lnTo>
                  <a:pt x="199" y="337"/>
                </a:lnTo>
                <a:lnTo>
                  <a:pt x="199" y="337"/>
                </a:lnTo>
                <a:lnTo>
                  <a:pt x="199" y="337"/>
                </a:lnTo>
                <a:lnTo>
                  <a:pt x="199" y="337"/>
                </a:lnTo>
                <a:lnTo>
                  <a:pt x="201" y="334"/>
                </a:lnTo>
                <a:lnTo>
                  <a:pt x="201" y="334"/>
                </a:lnTo>
                <a:close/>
                <a:moveTo>
                  <a:pt x="270" y="49"/>
                </a:moveTo>
                <a:lnTo>
                  <a:pt x="270" y="49"/>
                </a:lnTo>
                <a:lnTo>
                  <a:pt x="274" y="51"/>
                </a:lnTo>
                <a:lnTo>
                  <a:pt x="274" y="51"/>
                </a:lnTo>
                <a:lnTo>
                  <a:pt x="273" y="50"/>
                </a:lnTo>
                <a:lnTo>
                  <a:pt x="270" y="49"/>
                </a:lnTo>
                <a:lnTo>
                  <a:pt x="270" y="49"/>
                </a:lnTo>
                <a:close/>
                <a:moveTo>
                  <a:pt x="69" y="34"/>
                </a:moveTo>
                <a:lnTo>
                  <a:pt x="69" y="34"/>
                </a:lnTo>
                <a:lnTo>
                  <a:pt x="72" y="34"/>
                </a:lnTo>
                <a:lnTo>
                  <a:pt x="75" y="33"/>
                </a:lnTo>
                <a:lnTo>
                  <a:pt x="75" y="33"/>
                </a:lnTo>
                <a:lnTo>
                  <a:pt x="72" y="33"/>
                </a:lnTo>
                <a:lnTo>
                  <a:pt x="69" y="34"/>
                </a:lnTo>
                <a:lnTo>
                  <a:pt x="69" y="34"/>
                </a:lnTo>
                <a:close/>
                <a:moveTo>
                  <a:pt x="341" y="104"/>
                </a:moveTo>
                <a:lnTo>
                  <a:pt x="341" y="104"/>
                </a:lnTo>
                <a:lnTo>
                  <a:pt x="341" y="103"/>
                </a:lnTo>
                <a:lnTo>
                  <a:pt x="341" y="101"/>
                </a:lnTo>
                <a:lnTo>
                  <a:pt x="341" y="101"/>
                </a:lnTo>
                <a:lnTo>
                  <a:pt x="339" y="101"/>
                </a:lnTo>
                <a:lnTo>
                  <a:pt x="339" y="101"/>
                </a:lnTo>
                <a:lnTo>
                  <a:pt x="341" y="104"/>
                </a:lnTo>
                <a:lnTo>
                  <a:pt x="341" y="104"/>
                </a:lnTo>
                <a:close/>
                <a:moveTo>
                  <a:pt x="49" y="36"/>
                </a:moveTo>
                <a:lnTo>
                  <a:pt x="49" y="36"/>
                </a:lnTo>
                <a:lnTo>
                  <a:pt x="52" y="36"/>
                </a:lnTo>
                <a:lnTo>
                  <a:pt x="54" y="34"/>
                </a:lnTo>
                <a:lnTo>
                  <a:pt x="54" y="34"/>
                </a:lnTo>
                <a:lnTo>
                  <a:pt x="52" y="34"/>
                </a:lnTo>
                <a:lnTo>
                  <a:pt x="49" y="36"/>
                </a:lnTo>
                <a:lnTo>
                  <a:pt x="49" y="36"/>
                </a:lnTo>
                <a:close/>
                <a:moveTo>
                  <a:pt x="227" y="142"/>
                </a:moveTo>
                <a:lnTo>
                  <a:pt x="227" y="142"/>
                </a:lnTo>
                <a:lnTo>
                  <a:pt x="224" y="139"/>
                </a:lnTo>
                <a:lnTo>
                  <a:pt x="224" y="139"/>
                </a:lnTo>
                <a:lnTo>
                  <a:pt x="226" y="141"/>
                </a:lnTo>
                <a:lnTo>
                  <a:pt x="227" y="142"/>
                </a:lnTo>
                <a:lnTo>
                  <a:pt x="227" y="142"/>
                </a:lnTo>
                <a:close/>
                <a:moveTo>
                  <a:pt x="231" y="310"/>
                </a:moveTo>
                <a:lnTo>
                  <a:pt x="231" y="310"/>
                </a:lnTo>
                <a:lnTo>
                  <a:pt x="231" y="310"/>
                </a:lnTo>
                <a:lnTo>
                  <a:pt x="231" y="310"/>
                </a:lnTo>
                <a:lnTo>
                  <a:pt x="231" y="307"/>
                </a:lnTo>
                <a:lnTo>
                  <a:pt x="231" y="307"/>
                </a:lnTo>
                <a:lnTo>
                  <a:pt x="230" y="309"/>
                </a:lnTo>
                <a:lnTo>
                  <a:pt x="231" y="310"/>
                </a:lnTo>
                <a:lnTo>
                  <a:pt x="231" y="310"/>
                </a:lnTo>
                <a:close/>
                <a:moveTo>
                  <a:pt x="338" y="296"/>
                </a:moveTo>
                <a:lnTo>
                  <a:pt x="338" y="296"/>
                </a:lnTo>
                <a:lnTo>
                  <a:pt x="336" y="297"/>
                </a:lnTo>
                <a:lnTo>
                  <a:pt x="336" y="300"/>
                </a:lnTo>
                <a:lnTo>
                  <a:pt x="336" y="300"/>
                </a:lnTo>
                <a:lnTo>
                  <a:pt x="338" y="296"/>
                </a:lnTo>
                <a:lnTo>
                  <a:pt x="338" y="296"/>
                </a:lnTo>
                <a:close/>
                <a:moveTo>
                  <a:pt x="214" y="229"/>
                </a:moveTo>
                <a:lnTo>
                  <a:pt x="214" y="229"/>
                </a:lnTo>
                <a:lnTo>
                  <a:pt x="216" y="225"/>
                </a:lnTo>
                <a:lnTo>
                  <a:pt x="216" y="225"/>
                </a:lnTo>
                <a:lnTo>
                  <a:pt x="214" y="226"/>
                </a:lnTo>
                <a:lnTo>
                  <a:pt x="214" y="229"/>
                </a:lnTo>
                <a:lnTo>
                  <a:pt x="214" y="229"/>
                </a:lnTo>
                <a:close/>
                <a:moveTo>
                  <a:pt x="300" y="328"/>
                </a:moveTo>
                <a:lnTo>
                  <a:pt x="300" y="328"/>
                </a:lnTo>
                <a:lnTo>
                  <a:pt x="297" y="328"/>
                </a:lnTo>
                <a:lnTo>
                  <a:pt x="295" y="330"/>
                </a:lnTo>
                <a:lnTo>
                  <a:pt x="295" y="330"/>
                </a:lnTo>
                <a:lnTo>
                  <a:pt x="300" y="328"/>
                </a:lnTo>
                <a:lnTo>
                  <a:pt x="300" y="328"/>
                </a:lnTo>
                <a:close/>
                <a:moveTo>
                  <a:pt x="65" y="168"/>
                </a:moveTo>
                <a:lnTo>
                  <a:pt x="65" y="168"/>
                </a:lnTo>
                <a:lnTo>
                  <a:pt x="66" y="168"/>
                </a:lnTo>
                <a:lnTo>
                  <a:pt x="68" y="168"/>
                </a:lnTo>
                <a:lnTo>
                  <a:pt x="68" y="168"/>
                </a:lnTo>
                <a:lnTo>
                  <a:pt x="65" y="168"/>
                </a:lnTo>
                <a:lnTo>
                  <a:pt x="65" y="168"/>
                </a:lnTo>
                <a:close/>
                <a:moveTo>
                  <a:pt x="233" y="220"/>
                </a:moveTo>
                <a:lnTo>
                  <a:pt x="233" y="220"/>
                </a:lnTo>
                <a:lnTo>
                  <a:pt x="231" y="222"/>
                </a:lnTo>
                <a:lnTo>
                  <a:pt x="231" y="223"/>
                </a:lnTo>
                <a:lnTo>
                  <a:pt x="231" y="223"/>
                </a:lnTo>
                <a:lnTo>
                  <a:pt x="233" y="222"/>
                </a:lnTo>
                <a:lnTo>
                  <a:pt x="233" y="220"/>
                </a:lnTo>
                <a:lnTo>
                  <a:pt x="233" y="22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100"/>
                </a:lnTo>
                <a:lnTo>
                  <a:pt x="170" y="100"/>
                </a:lnTo>
                <a:lnTo>
                  <a:pt x="173" y="103"/>
                </a:lnTo>
                <a:lnTo>
                  <a:pt x="173" y="103"/>
                </a:lnTo>
                <a:lnTo>
                  <a:pt x="174" y="101"/>
                </a:lnTo>
                <a:lnTo>
                  <a:pt x="174" y="101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27" y="130"/>
                </a:moveTo>
                <a:lnTo>
                  <a:pt x="27" y="130"/>
                </a:lnTo>
                <a:lnTo>
                  <a:pt x="27" y="127"/>
                </a:lnTo>
                <a:lnTo>
                  <a:pt x="27" y="125"/>
                </a:lnTo>
                <a:lnTo>
                  <a:pt x="27" y="125"/>
                </a:lnTo>
                <a:lnTo>
                  <a:pt x="27" y="130"/>
                </a:lnTo>
                <a:lnTo>
                  <a:pt x="27" y="130"/>
                </a:lnTo>
                <a:close/>
                <a:moveTo>
                  <a:pt x="227" y="212"/>
                </a:moveTo>
                <a:lnTo>
                  <a:pt x="227" y="212"/>
                </a:lnTo>
                <a:lnTo>
                  <a:pt x="226" y="213"/>
                </a:lnTo>
                <a:lnTo>
                  <a:pt x="226" y="215"/>
                </a:lnTo>
                <a:lnTo>
                  <a:pt x="226" y="215"/>
                </a:lnTo>
                <a:lnTo>
                  <a:pt x="227" y="213"/>
                </a:lnTo>
                <a:lnTo>
                  <a:pt x="227" y="212"/>
                </a:lnTo>
                <a:lnTo>
                  <a:pt x="227" y="212"/>
                </a:lnTo>
                <a:close/>
                <a:moveTo>
                  <a:pt x="227" y="279"/>
                </a:moveTo>
                <a:lnTo>
                  <a:pt x="227" y="279"/>
                </a:lnTo>
                <a:lnTo>
                  <a:pt x="227" y="273"/>
                </a:lnTo>
                <a:lnTo>
                  <a:pt x="227" y="273"/>
                </a:lnTo>
                <a:lnTo>
                  <a:pt x="227" y="279"/>
                </a:lnTo>
                <a:lnTo>
                  <a:pt x="227" y="279"/>
                </a:lnTo>
                <a:close/>
                <a:moveTo>
                  <a:pt x="128" y="208"/>
                </a:moveTo>
                <a:lnTo>
                  <a:pt x="128" y="208"/>
                </a:lnTo>
                <a:lnTo>
                  <a:pt x="128" y="208"/>
                </a:lnTo>
                <a:lnTo>
                  <a:pt x="128" y="208"/>
                </a:lnTo>
                <a:lnTo>
                  <a:pt x="126" y="205"/>
                </a:lnTo>
                <a:lnTo>
                  <a:pt x="126" y="205"/>
                </a:lnTo>
                <a:lnTo>
                  <a:pt x="126" y="205"/>
                </a:lnTo>
                <a:lnTo>
                  <a:pt x="126" y="205"/>
                </a:lnTo>
                <a:lnTo>
                  <a:pt x="128" y="208"/>
                </a:lnTo>
                <a:lnTo>
                  <a:pt x="128" y="208"/>
                </a:lnTo>
                <a:close/>
                <a:moveTo>
                  <a:pt x="220" y="270"/>
                </a:moveTo>
                <a:lnTo>
                  <a:pt x="220" y="270"/>
                </a:lnTo>
                <a:lnTo>
                  <a:pt x="221" y="269"/>
                </a:lnTo>
                <a:lnTo>
                  <a:pt x="221" y="269"/>
                </a:lnTo>
                <a:lnTo>
                  <a:pt x="220" y="269"/>
                </a:lnTo>
                <a:lnTo>
                  <a:pt x="220" y="269"/>
                </a:lnTo>
                <a:lnTo>
                  <a:pt x="220" y="270"/>
                </a:lnTo>
                <a:lnTo>
                  <a:pt x="220" y="270"/>
                </a:lnTo>
                <a:close/>
                <a:moveTo>
                  <a:pt x="47" y="30"/>
                </a:moveTo>
                <a:lnTo>
                  <a:pt x="47" y="30"/>
                </a:lnTo>
                <a:lnTo>
                  <a:pt x="45" y="33"/>
                </a:lnTo>
                <a:lnTo>
                  <a:pt x="45" y="33"/>
                </a:lnTo>
                <a:lnTo>
                  <a:pt x="47" y="33"/>
                </a:lnTo>
                <a:lnTo>
                  <a:pt x="47" y="30"/>
                </a:lnTo>
                <a:lnTo>
                  <a:pt x="47" y="30"/>
                </a:lnTo>
                <a:close/>
                <a:moveTo>
                  <a:pt x="241" y="222"/>
                </a:moveTo>
                <a:lnTo>
                  <a:pt x="241" y="222"/>
                </a:lnTo>
                <a:lnTo>
                  <a:pt x="241" y="222"/>
                </a:lnTo>
                <a:lnTo>
                  <a:pt x="241" y="222"/>
                </a:lnTo>
                <a:lnTo>
                  <a:pt x="241" y="220"/>
                </a:lnTo>
                <a:lnTo>
                  <a:pt x="241" y="220"/>
                </a:lnTo>
                <a:lnTo>
                  <a:pt x="243" y="220"/>
                </a:lnTo>
                <a:lnTo>
                  <a:pt x="243" y="220"/>
                </a:lnTo>
                <a:lnTo>
                  <a:pt x="243" y="219"/>
                </a:lnTo>
                <a:lnTo>
                  <a:pt x="243" y="219"/>
                </a:lnTo>
                <a:lnTo>
                  <a:pt x="241" y="220"/>
                </a:lnTo>
                <a:lnTo>
                  <a:pt x="241" y="220"/>
                </a:lnTo>
                <a:lnTo>
                  <a:pt x="241" y="222"/>
                </a:lnTo>
                <a:lnTo>
                  <a:pt x="241" y="222"/>
                </a:lnTo>
                <a:close/>
                <a:moveTo>
                  <a:pt x="115" y="97"/>
                </a:moveTo>
                <a:lnTo>
                  <a:pt x="115" y="97"/>
                </a:lnTo>
                <a:lnTo>
                  <a:pt x="115" y="97"/>
                </a:lnTo>
                <a:lnTo>
                  <a:pt x="115" y="97"/>
                </a:lnTo>
                <a:lnTo>
                  <a:pt x="112" y="98"/>
                </a:lnTo>
                <a:lnTo>
                  <a:pt x="112" y="98"/>
                </a:lnTo>
                <a:lnTo>
                  <a:pt x="115" y="98"/>
                </a:lnTo>
                <a:lnTo>
                  <a:pt x="115" y="98"/>
                </a:lnTo>
                <a:lnTo>
                  <a:pt x="115" y="97"/>
                </a:lnTo>
                <a:lnTo>
                  <a:pt x="115" y="97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3"/>
                </a:lnTo>
                <a:lnTo>
                  <a:pt x="172" y="23"/>
                </a:lnTo>
                <a:lnTo>
                  <a:pt x="173" y="22"/>
                </a:lnTo>
                <a:lnTo>
                  <a:pt x="174" y="20"/>
                </a:lnTo>
                <a:lnTo>
                  <a:pt x="174" y="20"/>
                </a:lnTo>
                <a:lnTo>
                  <a:pt x="172" y="22"/>
                </a:lnTo>
                <a:lnTo>
                  <a:pt x="172" y="22"/>
                </a:lnTo>
                <a:close/>
                <a:moveTo>
                  <a:pt x="231" y="218"/>
                </a:moveTo>
                <a:lnTo>
                  <a:pt x="231" y="218"/>
                </a:lnTo>
                <a:lnTo>
                  <a:pt x="231" y="216"/>
                </a:lnTo>
                <a:lnTo>
                  <a:pt x="231" y="215"/>
                </a:lnTo>
                <a:lnTo>
                  <a:pt x="231" y="215"/>
                </a:lnTo>
                <a:lnTo>
                  <a:pt x="231" y="216"/>
                </a:lnTo>
                <a:lnTo>
                  <a:pt x="231" y="218"/>
                </a:lnTo>
                <a:lnTo>
                  <a:pt x="231" y="218"/>
                </a:lnTo>
                <a:close/>
                <a:moveTo>
                  <a:pt x="44" y="316"/>
                </a:moveTo>
                <a:lnTo>
                  <a:pt x="44" y="316"/>
                </a:lnTo>
                <a:lnTo>
                  <a:pt x="45" y="316"/>
                </a:lnTo>
                <a:lnTo>
                  <a:pt x="45" y="316"/>
                </a:lnTo>
                <a:lnTo>
                  <a:pt x="45" y="314"/>
                </a:lnTo>
                <a:lnTo>
                  <a:pt x="45" y="314"/>
                </a:lnTo>
                <a:lnTo>
                  <a:pt x="45" y="313"/>
                </a:lnTo>
                <a:lnTo>
                  <a:pt x="45" y="313"/>
                </a:lnTo>
                <a:lnTo>
                  <a:pt x="44" y="316"/>
                </a:lnTo>
                <a:lnTo>
                  <a:pt x="44" y="316"/>
                </a:lnTo>
                <a:close/>
                <a:moveTo>
                  <a:pt x="93" y="310"/>
                </a:moveTo>
                <a:lnTo>
                  <a:pt x="93" y="310"/>
                </a:lnTo>
                <a:lnTo>
                  <a:pt x="91" y="310"/>
                </a:lnTo>
                <a:lnTo>
                  <a:pt x="89" y="310"/>
                </a:lnTo>
                <a:lnTo>
                  <a:pt x="89" y="310"/>
                </a:lnTo>
                <a:lnTo>
                  <a:pt x="93" y="310"/>
                </a:lnTo>
                <a:lnTo>
                  <a:pt x="93" y="310"/>
                </a:lnTo>
                <a:close/>
                <a:moveTo>
                  <a:pt x="85" y="310"/>
                </a:moveTo>
                <a:lnTo>
                  <a:pt x="85" y="310"/>
                </a:lnTo>
                <a:lnTo>
                  <a:pt x="81" y="309"/>
                </a:lnTo>
                <a:lnTo>
                  <a:pt x="81" y="309"/>
                </a:lnTo>
                <a:lnTo>
                  <a:pt x="85" y="310"/>
                </a:lnTo>
                <a:lnTo>
                  <a:pt x="85" y="310"/>
                </a:lnTo>
                <a:close/>
                <a:moveTo>
                  <a:pt x="346" y="159"/>
                </a:moveTo>
                <a:lnTo>
                  <a:pt x="346" y="159"/>
                </a:lnTo>
                <a:lnTo>
                  <a:pt x="346" y="159"/>
                </a:lnTo>
                <a:lnTo>
                  <a:pt x="346" y="159"/>
                </a:lnTo>
                <a:lnTo>
                  <a:pt x="346" y="155"/>
                </a:lnTo>
                <a:lnTo>
                  <a:pt x="346" y="155"/>
                </a:lnTo>
                <a:lnTo>
                  <a:pt x="346" y="155"/>
                </a:lnTo>
                <a:lnTo>
                  <a:pt x="346" y="155"/>
                </a:lnTo>
                <a:lnTo>
                  <a:pt x="346" y="159"/>
                </a:lnTo>
                <a:lnTo>
                  <a:pt x="346" y="159"/>
                </a:lnTo>
                <a:close/>
                <a:moveTo>
                  <a:pt x="187" y="103"/>
                </a:moveTo>
                <a:lnTo>
                  <a:pt x="187" y="103"/>
                </a:lnTo>
                <a:lnTo>
                  <a:pt x="184" y="101"/>
                </a:lnTo>
                <a:lnTo>
                  <a:pt x="184" y="101"/>
                </a:lnTo>
                <a:lnTo>
                  <a:pt x="184" y="101"/>
                </a:lnTo>
                <a:lnTo>
                  <a:pt x="184" y="101"/>
                </a:lnTo>
                <a:lnTo>
                  <a:pt x="186" y="103"/>
                </a:lnTo>
                <a:lnTo>
                  <a:pt x="186" y="103"/>
                </a:lnTo>
                <a:lnTo>
                  <a:pt x="186" y="103"/>
                </a:lnTo>
                <a:lnTo>
                  <a:pt x="186" y="103"/>
                </a:lnTo>
                <a:lnTo>
                  <a:pt x="187" y="103"/>
                </a:lnTo>
                <a:lnTo>
                  <a:pt x="187" y="103"/>
                </a:lnTo>
                <a:close/>
                <a:moveTo>
                  <a:pt x="82" y="316"/>
                </a:moveTo>
                <a:lnTo>
                  <a:pt x="82" y="316"/>
                </a:lnTo>
                <a:lnTo>
                  <a:pt x="79" y="316"/>
                </a:lnTo>
                <a:lnTo>
                  <a:pt x="78" y="316"/>
                </a:lnTo>
                <a:lnTo>
                  <a:pt x="78" y="316"/>
                </a:lnTo>
                <a:lnTo>
                  <a:pt x="79" y="316"/>
                </a:lnTo>
                <a:lnTo>
                  <a:pt x="79" y="316"/>
                </a:lnTo>
                <a:lnTo>
                  <a:pt x="82" y="316"/>
                </a:lnTo>
                <a:lnTo>
                  <a:pt x="82" y="316"/>
                </a:lnTo>
                <a:close/>
                <a:moveTo>
                  <a:pt x="21" y="128"/>
                </a:moveTo>
                <a:lnTo>
                  <a:pt x="21" y="128"/>
                </a:lnTo>
                <a:lnTo>
                  <a:pt x="21" y="132"/>
                </a:lnTo>
                <a:lnTo>
                  <a:pt x="21" y="132"/>
                </a:lnTo>
                <a:lnTo>
                  <a:pt x="21" y="128"/>
                </a:lnTo>
                <a:lnTo>
                  <a:pt x="21" y="128"/>
                </a:lnTo>
                <a:close/>
                <a:moveTo>
                  <a:pt x="115" y="287"/>
                </a:moveTo>
                <a:lnTo>
                  <a:pt x="115" y="287"/>
                </a:lnTo>
                <a:lnTo>
                  <a:pt x="115" y="287"/>
                </a:lnTo>
                <a:lnTo>
                  <a:pt x="115" y="287"/>
                </a:lnTo>
                <a:lnTo>
                  <a:pt x="112" y="289"/>
                </a:lnTo>
                <a:lnTo>
                  <a:pt x="112" y="289"/>
                </a:lnTo>
                <a:lnTo>
                  <a:pt x="113" y="289"/>
                </a:lnTo>
                <a:lnTo>
                  <a:pt x="115" y="287"/>
                </a:lnTo>
                <a:lnTo>
                  <a:pt x="115" y="287"/>
                </a:lnTo>
                <a:close/>
                <a:moveTo>
                  <a:pt x="146" y="100"/>
                </a:moveTo>
                <a:lnTo>
                  <a:pt x="146" y="100"/>
                </a:lnTo>
                <a:lnTo>
                  <a:pt x="147" y="101"/>
                </a:lnTo>
                <a:lnTo>
                  <a:pt x="147" y="100"/>
                </a:lnTo>
                <a:lnTo>
                  <a:pt x="147" y="100"/>
                </a:lnTo>
                <a:lnTo>
                  <a:pt x="146" y="100"/>
                </a:lnTo>
                <a:lnTo>
                  <a:pt x="146" y="100"/>
                </a:lnTo>
                <a:lnTo>
                  <a:pt x="146" y="100"/>
                </a:lnTo>
                <a:close/>
                <a:moveTo>
                  <a:pt x="153" y="328"/>
                </a:moveTo>
                <a:lnTo>
                  <a:pt x="153" y="328"/>
                </a:lnTo>
                <a:lnTo>
                  <a:pt x="153" y="328"/>
                </a:lnTo>
                <a:lnTo>
                  <a:pt x="153" y="328"/>
                </a:lnTo>
                <a:lnTo>
                  <a:pt x="157" y="328"/>
                </a:lnTo>
                <a:lnTo>
                  <a:pt x="157" y="328"/>
                </a:lnTo>
                <a:lnTo>
                  <a:pt x="153" y="328"/>
                </a:lnTo>
                <a:lnTo>
                  <a:pt x="153" y="328"/>
                </a:lnTo>
                <a:close/>
                <a:moveTo>
                  <a:pt x="133" y="286"/>
                </a:moveTo>
                <a:lnTo>
                  <a:pt x="133" y="286"/>
                </a:lnTo>
                <a:lnTo>
                  <a:pt x="135" y="284"/>
                </a:lnTo>
                <a:lnTo>
                  <a:pt x="135" y="284"/>
                </a:lnTo>
                <a:lnTo>
                  <a:pt x="133" y="286"/>
                </a:lnTo>
                <a:lnTo>
                  <a:pt x="133" y="286"/>
                </a:lnTo>
                <a:lnTo>
                  <a:pt x="133" y="286"/>
                </a:lnTo>
                <a:close/>
                <a:moveTo>
                  <a:pt x="247" y="229"/>
                </a:moveTo>
                <a:lnTo>
                  <a:pt x="247" y="229"/>
                </a:lnTo>
                <a:lnTo>
                  <a:pt x="247" y="228"/>
                </a:lnTo>
                <a:lnTo>
                  <a:pt x="246" y="225"/>
                </a:lnTo>
                <a:lnTo>
                  <a:pt x="246" y="225"/>
                </a:lnTo>
                <a:lnTo>
                  <a:pt x="247" y="229"/>
                </a:lnTo>
                <a:lnTo>
                  <a:pt x="247" y="229"/>
                </a:lnTo>
                <a:close/>
                <a:moveTo>
                  <a:pt x="231" y="336"/>
                </a:moveTo>
                <a:lnTo>
                  <a:pt x="231" y="336"/>
                </a:lnTo>
                <a:lnTo>
                  <a:pt x="231" y="334"/>
                </a:lnTo>
                <a:lnTo>
                  <a:pt x="231" y="334"/>
                </a:lnTo>
                <a:lnTo>
                  <a:pt x="230" y="337"/>
                </a:lnTo>
                <a:lnTo>
                  <a:pt x="230" y="337"/>
                </a:lnTo>
                <a:lnTo>
                  <a:pt x="230" y="337"/>
                </a:lnTo>
                <a:lnTo>
                  <a:pt x="230" y="337"/>
                </a:lnTo>
                <a:lnTo>
                  <a:pt x="231" y="337"/>
                </a:lnTo>
                <a:lnTo>
                  <a:pt x="231" y="337"/>
                </a:lnTo>
                <a:lnTo>
                  <a:pt x="231" y="336"/>
                </a:lnTo>
                <a:lnTo>
                  <a:pt x="231" y="336"/>
                </a:lnTo>
                <a:close/>
                <a:moveTo>
                  <a:pt x="120" y="94"/>
                </a:moveTo>
                <a:lnTo>
                  <a:pt x="120" y="94"/>
                </a:lnTo>
                <a:lnTo>
                  <a:pt x="126" y="94"/>
                </a:lnTo>
                <a:lnTo>
                  <a:pt x="126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19" y="310"/>
                </a:moveTo>
                <a:lnTo>
                  <a:pt x="119" y="310"/>
                </a:lnTo>
                <a:lnTo>
                  <a:pt x="119" y="307"/>
                </a:lnTo>
                <a:lnTo>
                  <a:pt x="119" y="307"/>
                </a:lnTo>
                <a:lnTo>
                  <a:pt x="118" y="310"/>
                </a:lnTo>
                <a:lnTo>
                  <a:pt x="118" y="310"/>
                </a:lnTo>
                <a:lnTo>
                  <a:pt x="119" y="310"/>
                </a:lnTo>
                <a:lnTo>
                  <a:pt x="119" y="310"/>
                </a:lnTo>
                <a:close/>
                <a:moveTo>
                  <a:pt x="147" y="37"/>
                </a:moveTo>
                <a:lnTo>
                  <a:pt x="147" y="37"/>
                </a:lnTo>
                <a:lnTo>
                  <a:pt x="152" y="36"/>
                </a:lnTo>
                <a:lnTo>
                  <a:pt x="152" y="36"/>
                </a:lnTo>
                <a:lnTo>
                  <a:pt x="147" y="37"/>
                </a:lnTo>
                <a:lnTo>
                  <a:pt x="147" y="37"/>
                </a:lnTo>
                <a:close/>
                <a:moveTo>
                  <a:pt x="314" y="31"/>
                </a:moveTo>
                <a:lnTo>
                  <a:pt x="314" y="31"/>
                </a:lnTo>
                <a:lnTo>
                  <a:pt x="312" y="31"/>
                </a:lnTo>
                <a:lnTo>
                  <a:pt x="312" y="31"/>
                </a:lnTo>
                <a:lnTo>
                  <a:pt x="314" y="33"/>
                </a:lnTo>
                <a:lnTo>
                  <a:pt x="314" y="33"/>
                </a:lnTo>
                <a:lnTo>
                  <a:pt x="314" y="31"/>
                </a:lnTo>
                <a:lnTo>
                  <a:pt x="314" y="31"/>
                </a:lnTo>
                <a:close/>
                <a:moveTo>
                  <a:pt x="142" y="256"/>
                </a:moveTo>
                <a:lnTo>
                  <a:pt x="142" y="256"/>
                </a:lnTo>
                <a:lnTo>
                  <a:pt x="140" y="257"/>
                </a:lnTo>
                <a:lnTo>
                  <a:pt x="140" y="257"/>
                </a:lnTo>
                <a:lnTo>
                  <a:pt x="142" y="257"/>
                </a:lnTo>
                <a:lnTo>
                  <a:pt x="142" y="256"/>
                </a:lnTo>
                <a:lnTo>
                  <a:pt x="142" y="256"/>
                </a:lnTo>
                <a:close/>
                <a:moveTo>
                  <a:pt x="230" y="201"/>
                </a:moveTo>
                <a:lnTo>
                  <a:pt x="230" y="201"/>
                </a:lnTo>
                <a:lnTo>
                  <a:pt x="230" y="202"/>
                </a:lnTo>
                <a:lnTo>
                  <a:pt x="230" y="203"/>
                </a:lnTo>
                <a:lnTo>
                  <a:pt x="230" y="203"/>
                </a:lnTo>
                <a:lnTo>
                  <a:pt x="230" y="201"/>
                </a:lnTo>
                <a:lnTo>
                  <a:pt x="230" y="201"/>
                </a:lnTo>
                <a:close/>
                <a:moveTo>
                  <a:pt x="108" y="314"/>
                </a:moveTo>
                <a:lnTo>
                  <a:pt x="108" y="314"/>
                </a:lnTo>
                <a:lnTo>
                  <a:pt x="105" y="314"/>
                </a:lnTo>
                <a:lnTo>
                  <a:pt x="105" y="314"/>
                </a:lnTo>
                <a:lnTo>
                  <a:pt x="105" y="314"/>
                </a:lnTo>
                <a:lnTo>
                  <a:pt x="105" y="314"/>
                </a:lnTo>
                <a:lnTo>
                  <a:pt x="106" y="314"/>
                </a:lnTo>
                <a:lnTo>
                  <a:pt x="108" y="314"/>
                </a:lnTo>
                <a:lnTo>
                  <a:pt x="108" y="314"/>
                </a:lnTo>
                <a:close/>
                <a:moveTo>
                  <a:pt x="54" y="189"/>
                </a:moveTo>
                <a:lnTo>
                  <a:pt x="54" y="189"/>
                </a:lnTo>
                <a:lnTo>
                  <a:pt x="54" y="191"/>
                </a:lnTo>
                <a:lnTo>
                  <a:pt x="54" y="191"/>
                </a:lnTo>
                <a:lnTo>
                  <a:pt x="57" y="191"/>
                </a:lnTo>
                <a:lnTo>
                  <a:pt x="57" y="191"/>
                </a:lnTo>
                <a:lnTo>
                  <a:pt x="57" y="189"/>
                </a:lnTo>
                <a:lnTo>
                  <a:pt x="57" y="189"/>
                </a:lnTo>
                <a:lnTo>
                  <a:pt x="54" y="189"/>
                </a:lnTo>
                <a:lnTo>
                  <a:pt x="54" y="189"/>
                </a:lnTo>
                <a:close/>
                <a:moveTo>
                  <a:pt x="91" y="320"/>
                </a:moveTo>
                <a:lnTo>
                  <a:pt x="91" y="320"/>
                </a:lnTo>
                <a:lnTo>
                  <a:pt x="89" y="320"/>
                </a:lnTo>
                <a:lnTo>
                  <a:pt x="88" y="320"/>
                </a:lnTo>
                <a:lnTo>
                  <a:pt x="88" y="320"/>
                </a:lnTo>
                <a:lnTo>
                  <a:pt x="88" y="320"/>
                </a:lnTo>
                <a:lnTo>
                  <a:pt x="88" y="320"/>
                </a:lnTo>
                <a:lnTo>
                  <a:pt x="91" y="320"/>
                </a:lnTo>
                <a:lnTo>
                  <a:pt x="91" y="320"/>
                </a:lnTo>
                <a:close/>
                <a:moveTo>
                  <a:pt x="20" y="139"/>
                </a:moveTo>
                <a:lnTo>
                  <a:pt x="20" y="139"/>
                </a:lnTo>
                <a:lnTo>
                  <a:pt x="21" y="138"/>
                </a:lnTo>
                <a:lnTo>
                  <a:pt x="21" y="137"/>
                </a:lnTo>
                <a:lnTo>
                  <a:pt x="21" y="137"/>
                </a:lnTo>
                <a:lnTo>
                  <a:pt x="20" y="138"/>
                </a:lnTo>
                <a:lnTo>
                  <a:pt x="20" y="139"/>
                </a:lnTo>
                <a:lnTo>
                  <a:pt x="20" y="139"/>
                </a:lnTo>
                <a:close/>
                <a:moveTo>
                  <a:pt x="74" y="23"/>
                </a:moveTo>
                <a:lnTo>
                  <a:pt x="74" y="23"/>
                </a:lnTo>
                <a:lnTo>
                  <a:pt x="74" y="23"/>
                </a:lnTo>
                <a:lnTo>
                  <a:pt x="75" y="22"/>
                </a:lnTo>
                <a:lnTo>
                  <a:pt x="75" y="22"/>
                </a:lnTo>
                <a:lnTo>
                  <a:pt x="74" y="22"/>
                </a:lnTo>
                <a:lnTo>
                  <a:pt x="74" y="23"/>
                </a:lnTo>
                <a:lnTo>
                  <a:pt x="74" y="23"/>
                </a:lnTo>
                <a:close/>
                <a:moveTo>
                  <a:pt x="159" y="107"/>
                </a:moveTo>
                <a:lnTo>
                  <a:pt x="159" y="107"/>
                </a:lnTo>
                <a:lnTo>
                  <a:pt x="157" y="108"/>
                </a:lnTo>
                <a:lnTo>
                  <a:pt x="157" y="108"/>
                </a:lnTo>
                <a:lnTo>
                  <a:pt x="159" y="108"/>
                </a:lnTo>
                <a:lnTo>
                  <a:pt x="160" y="107"/>
                </a:lnTo>
                <a:lnTo>
                  <a:pt x="160" y="107"/>
                </a:lnTo>
                <a:lnTo>
                  <a:pt x="159" y="107"/>
                </a:lnTo>
                <a:lnTo>
                  <a:pt x="159" y="107"/>
                </a:lnTo>
                <a:close/>
                <a:moveTo>
                  <a:pt x="34" y="236"/>
                </a:moveTo>
                <a:lnTo>
                  <a:pt x="34" y="236"/>
                </a:lnTo>
                <a:lnTo>
                  <a:pt x="34" y="236"/>
                </a:lnTo>
                <a:lnTo>
                  <a:pt x="34" y="236"/>
                </a:lnTo>
                <a:lnTo>
                  <a:pt x="35" y="240"/>
                </a:lnTo>
                <a:lnTo>
                  <a:pt x="35" y="240"/>
                </a:lnTo>
                <a:lnTo>
                  <a:pt x="35" y="240"/>
                </a:lnTo>
                <a:lnTo>
                  <a:pt x="35" y="240"/>
                </a:lnTo>
                <a:lnTo>
                  <a:pt x="34" y="236"/>
                </a:lnTo>
                <a:lnTo>
                  <a:pt x="34" y="236"/>
                </a:lnTo>
                <a:close/>
                <a:moveTo>
                  <a:pt x="230" y="168"/>
                </a:moveTo>
                <a:lnTo>
                  <a:pt x="230" y="168"/>
                </a:lnTo>
                <a:lnTo>
                  <a:pt x="230" y="168"/>
                </a:lnTo>
                <a:lnTo>
                  <a:pt x="230" y="166"/>
                </a:lnTo>
                <a:lnTo>
                  <a:pt x="230" y="166"/>
                </a:lnTo>
                <a:lnTo>
                  <a:pt x="230" y="168"/>
                </a:lnTo>
                <a:lnTo>
                  <a:pt x="230" y="168"/>
                </a:lnTo>
                <a:lnTo>
                  <a:pt x="230" y="168"/>
                </a:lnTo>
                <a:close/>
                <a:moveTo>
                  <a:pt x="86" y="330"/>
                </a:moveTo>
                <a:lnTo>
                  <a:pt x="86" y="330"/>
                </a:lnTo>
                <a:lnTo>
                  <a:pt x="86" y="328"/>
                </a:lnTo>
                <a:lnTo>
                  <a:pt x="86" y="328"/>
                </a:lnTo>
                <a:lnTo>
                  <a:pt x="86" y="328"/>
                </a:lnTo>
                <a:lnTo>
                  <a:pt x="86" y="330"/>
                </a:lnTo>
                <a:lnTo>
                  <a:pt x="86" y="330"/>
                </a:lnTo>
                <a:close/>
                <a:moveTo>
                  <a:pt x="189" y="330"/>
                </a:moveTo>
                <a:lnTo>
                  <a:pt x="189" y="330"/>
                </a:lnTo>
                <a:lnTo>
                  <a:pt x="187" y="331"/>
                </a:lnTo>
                <a:lnTo>
                  <a:pt x="187" y="331"/>
                </a:lnTo>
                <a:lnTo>
                  <a:pt x="189" y="331"/>
                </a:lnTo>
                <a:lnTo>
                  <a:pt x="192" y="331"/>
                </a:lnTo>
                <a:lnTo>
                  <a:pt x="192" y="331"/>
                </a:lnTo>
                <a:lnTo>
                  <a:pt x="189" y="330"/>
                </a:lnTo>
                <a:lnTo>
                  <a:pt x="189" y="330"/>
                </a:lnTo>
                <a:close/>
                <a:moveTo>
                  <a:pt x="55" y="94"/>
                </a:moveTo>
                <a:lnTo>
                  <a:pt x="55" y="94"/>
                </a:lnTo>
                <a:lnTo>
                  <a:pt x="54" y="95"/>
                </a:lnTo>
                <a:lnTo>
                  <a:pt x="54" y="95"/>
                </a:lnTo>
                <a:lnTo>
                  <a:pt x="54" y="95"/>
                </a:lnTo>
                <a:lnTo>
                  <a:pt x="54" y="95"/>
                </a:lnTo>
                <a:lnTo>
                  <a:pt x="54" y="95"/>
                </a:lnTo>
                <a:lnTo>
                  <a:pt x="55" y="94"/>
                </a:lnTo>
                <a:lnTo>
                  <a:pt x="55" y="94"/>
                </a:lnTo>
                <a:close/>
                <a:moveTo>
                  <a:pt x="220" y="337"/>
                </a:moveTo>
                <a:lnTo>
                  <a:pt x="220" y="337"/>
                </a:lnTo>
                <a:lnTo>
                  <a:pt x="221" y="337"/>
                </a:lnTo>
                <a:lnTo>
                  <a:pt x="221" y="336"/>
                </a:lnTo>
                <a:lnTo>
                  <a:pt x="221" y="336"/>
                </a:lnTo>
                <a:lnTo>
                  <a:pt x="221" y="334"/>
                </a:lnTo>
                <a:lnTo>
                  <a:pt x="221" y="334"/>
                </a:lnTo>
                <a:lnTo>
                  <a:pt x="220" y="337"/>
                </a:lnTo>
                <a:lnTo>
                  <a:pt x="220" y="337"/>
                </a:lnTo>
                <a:close/>
                <a:moveTo>
                  <a:pt x="207" y="179"/>
                </a:moveTo>
                <a:lnTo>
                  <a:pt x="207" y="179"/>
                </a:lnTo>
                <a:lnTo>
                  <a:pt x="210" y="178"/>
                </a:lnTo>
                <a:lnTo>
                  <a:pt x="210" y="178"/>
                </a:lnTo>
                <a:lnTo>
                  <a:pt x="210" y="178"/>
                </a:lnTo>
                <a:lnTo>
                  <a:pt x="210" y="178"/>
                </a:lnTo>
                <a:lnTo>
                  <a:pt x="209" y="178"/>
                </a:lnTo>
                <a:lnTo>
                  <a:pt x="209" y="178"/>
                </a:lnTo>
                <a:lnTo>
                  <a:pt x="207" y="179"/>
                </a:lnTo>
                <a:lnTo>
                  <a:pt x="207" y="179"/>
                </a:lnTo>
                <a:close/>
                <a:moveTo>
                  <a:pt x="219" y="19"/>
                </a:moveTo>
                <a:lnTo>
                  <a:pt x="219" y="19"/>
                </a:lnTo>
                <a:lnTo>
                  <a:pt x="221" y="20"/>
                </a:lnTo>
                <a:lnTo>
                  <a:pt x="223" y="19"/>
                </a:lnTo>
                <a:lnTo>
                  <a:pt x="223" y="19"/>
                </a:lnTo>
                <a:lnTo>
                  <a:pt x="219" y="19"/>
                </a:lnTo>
                <a:lnTo>
                  <a:pt x="219" y="19"/>
                </a:lnTo>
                <a:close/>
                <a:moveTo>
                  <a:pt x="348" y="164"/>
                </a:moveTo>
                <a:lnTo>
                  <a:pt x="348" y="164"/>
                </a:lnTo>
                <a:lnTo>
                  <a:pt x="346" y="164"/>
                </a:lnTo>
                <a:lnTo>
                  <a:pt x="346" y="164"/>
                </a:lnTo>
                <a:lnTo>
                  <a:pt x="346" y="166"/>
                </a:lnTo>
                <a:lnTo>
                  <a:pt x="346" y="166"/>
                </a:lnTo>
                <a:lnTo>
                  <a:pt x="348" y="165"/>
                </a:lnTo>
                <a:lnTo>
                  <a:pt x="348" y="164"/>
                </a:lnTo>
                <a:lnTo>
                  <a:pt x="348" y="164"/>
                </a:lnTo>
                <a:close/>
                <a:moveTo>
                  <a:pt x="194" y="347"/>
                </a:moveTo>
                <a:lnTo>
                  <a:pt x="194" y="347"/>
                </a:lnTo>
                <a:lnTo>
                  <a:pt x="194" y="346"/>
                </a:lnTo>
                <a:lnTo>
                  <a:pt x="193" y="346"/>
                </a:lnTo>
                <a:lnTo>
                  <a:pt x="193" y="346"/>
                </a:lnTo>
                <a:lnTo>
                  <a:pt x="194" y="347"/>
                </a:lnTo>
                <a:lnTo>
                  <a:pt x="194" y="347"/>
                </a:lnTo>
                <a:close/>
                <a:moveTo>
                  <a:pt x="301" y="37"/>
                </a:moveTo>
                <a:lnTo>
                  <a:pt x="301" y="37"/>
                </a:lnTo>
                <a:lnTo>
                  <a:pt x="302" y="39"/>
                </a:lnTo>
                <a:lnTo>
                  <a:pt x="302" y="39"/>
                </a:lnTo>
                <a:lnTo>
                  <a:pt x="301" y="37"/>
                </a:lnTo>
                <a:lnTo>
                  <a:pt x="301" y="37"/>
                </a:lnTo>
                <a:lnTo>
                  <a:pt x="301" y="37"/>
                </a:lnTo>
                <a:lnTo>
                  <a:pt x="301" y="37"/>
                </a:lnTo>
                <a:close/>
                <a:moveTo>
                  <a:pt x="221" y="9"/>
                </a:moveTo>
                <a:lnTo>
                  <a:pt x="221" y="9"/>
                </a:lnTo>
                <a:lnTo>
                  <a:pt x="220" y="9"/>
                </a:lnTo>
                <a:lnTo>
                  <a:pt x="220" y="9"/>
                </a:lnTo>
                <a:lnTo>
                  <a:pt x="220" y="10"/>
                </a:lnTo>
                <a:lnTo>
                  <a:pt x="220" y="10"/>
                </a:lnTo>
                <a:lnTo>
                  <a:pt x="220" y="10"/>
                </a:lnTo>
                <a:lnTo>
                  <a:pt x="221" y="9"/>
                </a:lnTo>
                <a:lnTo>
                  <a:pt x="221" y="9"/>
                </a:lnTo>
                <a:close/>
                <a:moveTo>
                  <a:pt x="48" y="192"/>
                </a:moveTo>
                <a:lnTo>
                  <a:pt x="48" y="192"/>
                </a:lnTo>
                <a:lnTo>
                  <a:pt x="48" y="195"/>
                </a:lnTo>
                <a:lnTo>
                  <a:pt x="48" y="195"/>
                </a:lnTo>
                <a:lnTo>
                  <a:pt x="49" y="193"/>
                </a:lnTo>
                <a:lnTo>
                  <a:pt x="48" y="192"/>
                </a:lnTo>
                <a:lnTo>
                  <a:pt x="48" y="192"/>
                </a:lnTo>
                <a:close/>
                <a:moveTo>
                  <a:pt x="92" y="337"/>
                </a:moveTo>
                <a:lnTo>
                  <a:pt x="92" y="337"/>
                </a:lnTo>
                <a:lnTo>
                  <a:pt x="95" y="337"/>
                </a:lnTo>
                <a:lnTo>
                  <a:pt x="95" y="337"/>
                </a:lnTo>
                <a:lnTo>
                  <a:pt x="95" y="337"/>
                </a:lnTo>
                <a:lnTo>
                  <a:pt x="95" y="337"/>
                </a:lnTo>
                <a:lnTo>
                  <a:pt x="92" y="337"/>
                </a:lnTo>
                <a:lnTo>
                  <a:pt x="92" y="337"/>
                </a:lnTo>
                <a:close/>
                <a:moveTo>
                  <a:pt x="243" y="328"/>
                </a:moveTo>
                <a:lnTo>
                  <a:pt x="243" y="328"/>
                </a:lnTo>
                <a:lnTo>
                  <a:pt x="243" y="330"/>
                </a:lnTo>
                <a:lnTo>
                  <a:pt x="244" y="330"/>
                </a:lnTo>
                <a:lnTo>
                  <a:pt x="244" y="330"/>
                </a:lnTo>
                <a:lnTo>
                  <a:pt x="243" y="328"/>
                </a:lnTo>
                <a:lnTo>
                  <a:pt x="243" y="328"/>
                </a:lnTo>
                <a:close/>
                <a:moveTo>
                  <a:pt x="22" y="67"/>
                </a:moveTo>
                <a:lnTo>
                  <a:pt x="22" y="67"/>
                </a:lnTo>
                <a:lnTo>
                  <a:pt x="21" y="70"/>
                </a:lnTo>
                <a:lnTo>
                  <a:pt x="21" y="70"/>
                </a:lnTo>
                <a:lnTo>
                  <a:pt x="22" y="70"/>
                </a:lnTo>
                <a:lnTo>
                  <a:pt x="22" y="70"/>
                </a:lnTo>
                <a:lnTo>
                  <a:pt x="22" y="68"/>
                </a:lnTo>
                <a:lnTo>
                  <a:pt x="22" y="67"/>
                </a:lnTo>
                <a:lnTo>
                  <a:pt x="22" y="67"/>
                </a:lnTo>
                <a:close/>
                <a:moveTo>
                  <a:pt x="65" y="314"/>
                </a:moveTo>
                <a:lnTo>
                  <a:pt x="65" y="314"/>
                </a:lnTo>
                <a:lnTo>
                  <a:pt x="66" y="316"/>
                </a:lnTo>
                <a:lnTo>
                  <a:pt x="66" y="316"/>
                </a:lnTo>
                <a:lnTo>
                  <a:pt x="66" y="314"/>
                </a:lnTo>
                <a:lnTo>
                  <a:pt x="66" y="313"/>
                </a:lnTo>
                <a:lnTo>
                  <a:pt x="66" y="313"/>
                </a:lnTo>
                <a:lnTo>
                  <a:pt x="65" y="314"/>
                </a:lnTo>
                <a:lnTo>
                  <a:pt x="65" y="314"/>
                </a:lnTo>
                <a:close/>
                <a:moveTo>
                  <a:pt x="89" y="23"/>
                </a:moveTo>
                <a:lnTo>
                  <a:pt x="89" y="23"/>
                </a:lnTo>
                <a:lnTo>
                  <a:pt x="91" y="23"/>
                </a:lnTo>
                <a:lnTo>
                  <a:pt x="91" y="22"/>
                </a:lnTo>
                <a:lnTo>
                  <a:pt x="91" y="22"/>
                </a:lnTo>
                <a:lnTo>
                  <a:pt x="89" y="23"/>
                </a:lnTo>
                <a:lnTo>
                  <a:pt x="89" y="23"/>
                </a:lnTo>
                <a:close/>
                <a:moveTo>
                  <a:pt x="213" y="27"/>
                </a:moveTo>
                <a:lnTo>
                  <a:pt x="213" y="27"/>
                </a:lnTo>
                <a:lnTo>
                  <a:pt x="211" y="27"/>
                </a:lnTo>
                <a:lnTo>
                  <a:pt x="211" y="29"/>
                </a:lnTo>
                <a:lnTo>
                  <a:pt x="211" y="29"/>
                </a:lnTo>
                <a:lnTo>
                  <a:pt x="213" y="27"/>
                </a:lnTo>
                <a:lnTo>
                  <a:pt x="213" y="27"/>
                </a:lnTo>
                <a:close/>
                <a:moveTo>
                  <a:pt x="241" y="229"/>
                </a:moveTo>
                <a:lnTo>
                  <a:pt x="241" y="229"/>
                </a:lnTo>
                <a:lnTo>
                  <a:pt x="241" y="229"/>
                </a:lnTo>
                <a:lnTo>
                  <a:pt x="241" y="229"/>
                </a:lnTo>
                <a:lnTo>
                  <a:pt x="241" y="226"/>
                </a:lnTo>
                <a:lnTo>
                  <a:pt x="241" y="226"/>
                </a:lnTo>
                <a:lnTo>
                  <a:pt x="241" y="226"/>
                </a:lnTo>
                <a:lnTo>
                  <a:pt x="241" y="226"/>
                </a:lnTo>
                <a:lnTo>
                  <a:pt x="241" y="229"/>
                </a:lnTo>
                <a:lnTo>
                  <a:pt x="241" y="229"/>
                </a:lnTo>
                <a:close/>
                <a:moveTo>
                  <a:pt x="102" y="314"/>
                </a:moveTo>
                <a:lnTo>
                  <a:pt x="102" y="314"/>
                </a:lnTo>
                <a:lnTo>
                  <a:pt x="99" y="314"/>
                </a:lnTo>
                <a:lnTo>
                  <a:pt x="99" y="314"/>
                </a:lnTo>
                <a:lnTo>
                  <a:pt x="102" y="314"/>
                </a:lnTo>
                <a:lnTo>
                  <a:pt x="102" y="314"/>
                </a:lnTo>
                <a:close/>
                <a:moveTo>
                  <a:pt x="183" y="331"/>
                </a:moveTo>
                <a:lnTo>
                  <a:pt x="183" y="331"/>
                </a:lnTo>
                <a:lnTo>
                  <a:pt x="184" y="331"/>
                </a:lnTo>
                <a:lnTo>
                  <a:pt x="184" y="331"/>
                </a:lnTo>
                <a:lnTo>
                  <a:pt x="184" y="330"/>
                </a:lnTo>
                <a:lnTo>
                  <a:pt x="183" y="330"/>
                </a:lnTo>
                <a:lnTo>
                  <a:pt x="183" y="330"/>
                </a:lnTo>
                <a:lnTo>
                  <a:pt x="183" y="331"/>
                </a:lnTo>
                <a:lnTo>
                  <a:pt x="183" y="331"/>
                </a:lnTo>
                <a:close/>
                <a:moveTo>
                  <a:pt x="82" y="17"/>
                </a:move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2" y="17"/>
                </a:lnTo>
                <a:lnTo>
                  <a:pt x="84" y="16"/>
                </a:lnTo>
                <a:lnTo>
                  <a:pt x="84" y="16"/>
                </a:lnTo>
                <a:lnTo>
                  <a:pt x="82" y="17"/>
                </a:lnTo>
                <a:lnTo>
                  <a:pt x="82" y="17"/>
                </a:lnTo>
                <a:close/>
                <a:moveTo>
                  <a:pt x="341" y="118"/>
                </a:moveTo>
                <a:lnTo>
                  <a:pt x="341" y="118"/>
                </a:lnTo>
                <a:lnTo>
                  <a:pt x="342" y="115"/>
                </a:lnTo>
                <a:lnTo>
                  <a:pt x="341" y="115"/>
                </a:lnTo>
                <a:lnTo>
                  <a:pt x="341" y="115"/>
                </a:lnTo>
                <a:lnTo>
                  <a:pt x="341" y="118"/>
                </a:lnTo>
                <a:lnTo>
                  <a:pt x="341" y="118"/>
                </a:lnTo>
                <a:close/>
                <a:moveTo>
                  <a:pt x="170" y="108"/>
                </a:moveTo>
                <a:lnTo>
                  <a:pt x="170" y="108"/>
                </a:lnTo>
                <a:lnTo>
                  <a:pt x="172" y="107"/>
                </a:lnTo>
                <a:lnTo>
                  <a:pt x="172" y="107"/>
                </a:lnTo>
                <a:lnTo>
                  <a:pt x="172" y="107"/>
                </a:lnTo>
                <a:lnTo>
                  <a:pt x="170" y="108"/>
                </a:lnTo>
                <a:lnTo>
                  <a:pt x="170" y="108"/>
                </a:lnTo>
                <a:close/>
                <a:moveTo>
                  <a:pt x="331" y="68"/>
                </a:moveTo>
                <a:lnTo>
                  <a:pt x="331" y="68"/>
                </a:lnTo>
                <a:lnTo>
                  <a:pt x="332" y="68"/>
                </a:lnTo>
                <a:lnTo>
                  <a:pt x="332" y="68"/>
                </a:lnTo>
                <a:lnTo>
                  <a:pt x="329" y="67"/>
                </a:lnTo>
                <a:lnTo>
                  <a:pt x="329" y="67"/>
                </a:lnTo>
                <a:lnTo>
                  <a:pt x="329" y="67"/>
                </a:lnTo>
                <a:lnTo>
                  <a:pt x="329" y="67"/>
                </a:lnTo>
                <a:lnTo>
                  <a:pt x="331" y="68"/>
                </a:lnTo>
                <a:lnTo>
                  <a:pt x="331" y="68"/>
                </a:lnTo>
                <a:close/>
                <a:moveTo>
                  <a:pt x="122" y="205"/>
                </a:moveTo>
                <a:lnTo>
                  <a:pt x="122" y="205"/>
                </a:lnTo>
                <a:lnTo>
                  <a:pt x="122" y="202"/>
                </a:lnTo>
                <a:lnTo>
                  <a:pt x="122" y="202"/>
                </a:lnTo>
                <a:lnTo>
                  <a:pt x="122" y="202"/>
                </a:lnTo>
                <a:lnTo>
                  <a:pt x="122" y="202"/>
                </a:lnTo>
                <a:lnTo>
                  <a:pt x="122" y="205"/>
                </a:lnTo>
                <a:lnTo>
                  <a:pt x="122" y="205"/>
                </a:lnTo>
                <a:close/>
                <a:moveTo>
                  <a:pt x="324" y="164"/>
                </a:moveTo>
                <a:lnTo>
                  <a:pt x="324" y="164"/>
                </a:lnTo>
                <a:lnTo>
                  <a:pt x="324" y="161"/>
                </a:lnTo>
                <a:lnTo>
                  <a:pt x="324" y="161"/>
                </a:lnTo>
                <a:lnTo>
                  <a:pt x="324" y="161"/>
                </a:lnTo>
                <a:lnTo>
                  <a:pt x="324" y="161"/>
                </a:lnTo>
                <a:lnTo>
                  <a:pt x="324" y="164"/>
                </a:lnTo>
                <a:lnTo>
                  <a:pt x="324" y="164"/>
                </a:lnTo>
                <a:close/>
                <a:moveTo>
                  <a:pt x="48" y="287"/>
                </a:moveTo>
                <a:lnTo>
                  <a:pt x="48" y="287"/>
                </a:lnTo>
                <a:lnTo>
                  <a:pt x="47" y="284"/>
                </a:lnTo>
                <a:lnTo>
                  <a:pt x="47" y="284"/>
                </a:lnTo>
                <a:lnTo>
                  <a:pt x="47" y="286"/>
                </a:lnTo>
                <a:lnTo>
                  <a:pt x="48" y="287"/>
                </a:lnTo>
                <a:lnTo>
                  <a:pt x="48" y="287"/>
                </a:lnTo>
                <a:close/>
                <a:moveTo>
                  <a:pt x="228" y="159"/>
                </a:moveTo>
                <a:lnTo>
                  <a:pt x="228" y="159"/>
                </a:lnTo>
                <a:lnTo>
                  <a:pt x="228" y="159"/>
                </a:lnTo>
                <a:lnTo>
                  <a:pt x="228" y="159"/>
                </a:lnTo>
                <a:lnTo>
                  <a:pt x="227" y="157"/>
                </a:lnTo>
                <a:lnTo>
                  <a:pt x="227" y="157"/>
                </a:lnTo>
                <a:lnTo>
                  <a:pt x="228" y="159"/>
                </a:lnTo>
                <a:lnTo>
                  <a:pt x="228" y="159"/>
                </a:lnTo>
                <a:close/>
                <a:moveTo>
                  <a:pt x="172" y="30"/>
                </a:moveTo>
                <a:lnTo>
                  <a:pt x="172" y="30"/>
                </a:lnTo>
                <a:lnTo>
                  <a:pt x="173" y="30"/>
                </a:lnTo>
                <a:lnTo>
                  <a:pt x="174" y="30"/>
                </a:lnTo>
                <a:lnTo>
                  <a:pt x="174" y="30"/>
                </a:lnTo>
                <a:lnTo>
                  <a:pt x="173" y="29"/>
                </a:lnTo>
                <a:lnTo>
                  <a:pt x="172" y="30"/>
                </a:lnTo>
                <a:lnTo>
                  <a:pt x="172" y="30"/>
                </a:lnTo>
                <a:close/>
                <a:moveTo>
                  <a:pt x="106" y="178"/>
                </a:moveTo>
                <a:lnTo>
                  <a:pt x="106" y="178"/>
                </a:lnTo>
                <a:lnTo>
                  <a:pt x="106" y="178"/>
                </a:lnTo>
                <a:lnTo>
                  <a:pt x="106" y="178"/>
                </a:lnTo>
                <a:lnTo>
                  <a:pt x="105" y="176"/>
                </a:lnTo>
                <a:lnTo>
                  <a:pt x="105" y="176"/>
                </a:lnTo>
                <a:lnTo>
                  <a:pt x="105" y="178"/>
                </a:lnTo>
                <a:lnTo>
                  <a:pt x="105" y="178"/>
                </a:lnTo>
                <a:lnTo>
                  <a:pt x="106" y="178"/>
                </a:lnTo>
                <a:lnTo>
                  <a:pt x="106" y="178"/>
                </a:lnTo>
                <a:close/>
                <a:moveTo>
                  <a:pt x="3" y="230"/>
                </a:moveTo>
                <a:lnTo>
                  <a:pt x="3" y="230"/>
                </a:lnTo>
                <a:lnTo>
                  <a:pt x="3" y="230"/>
                </a:lnTo>
                <a:lnTo>
                  <a:pt x="3" y="230"/>
                </a:lnTo>
                <a:lnTo>
                  <a:pt x="3" y="235"/>
                </a:lnTo>
                <a:lnTo>
                  <a:pt x="3" y="235"/>
                </a:lnTo>
                <a:lnTo>
                  <a:pt x="3" y="235"/>
                </a:lnTo>
                <a:lnTo>
                  <a:pt x="3" y="235"/>
                </a:lnTo>
                <a:lnTo>
                  <a:pt x="3" y="230"/>
                </a:lnTo>
                <a:lnTo>
                  <a:pt x="3" y="230"/>
                </a:lnTo>
                <a:close/>
                <a:moveTo>
                  <a:pt x="270" y="44"/>
                </a:moveTo>
                <a:lnTo>
                  <a:pt x="270" y="44"/>
                </a:lnTo>
                <a:lnTo>
                  <a:pt x="270" y="44"/>
                </a:lnTo>
                <a:lnTo>
                  <a:pt x="270" y="44"/>
                </a:lnTo>
                <a:lnTo>
                  <a:pt x="273" y="44"/>
                </a:lnTo>
                <a:lnTo>
                  <a:pt x="273" y="44"/>
                </a:lnTo>
                <a:lnTo>
                  <a:pt x="271" y="44"/>
                </a:lnTo>
                <a:lnTo>
                  <a:pt x="270" y="44"/>
                </a:lnTo>
                <a:lnTo>
                  <a:pt x="270" y="44"/>
                </a:lnTo>
                <a:close/>
                <a:moveTo>
                  <a:pt x="211" y="14"/>
                </a:moveTo>
                <a:lnTo>
                  <a:pt x="211" y="14"/>
                </a:lnTo>
                <a:lnTo>
                  <a:pt x="211" y="14"/>
                </a:lnTo>
                <a:lnTo>
                  <a:pt x="211" y="14"/>
                </a:lnTo>
                <a:lnTo>
                  <a:pt x="214" y="14"/>
                </a:lnTo>
                <a:lnTo>
                  <a:pt x="214" y="14"/>
                </a:lnTo>
                <a:lnTo>
                  <a:pt x="214" y="14"/>
                </a:lnTo>
                <a:lnTo>
                  <a:pt x="214" y="14"/>
                </a:lnTo>
                <a:lnTo>
                  <a:pt x="211" y="14"/>
                </a:lnTo>
                <a:lnTo>
                  <a:pt x="211" y="14"/>
                </a:lnTo>
                <a:close/>
                <a:moveTo>
                  <a:pt x="21" y="216"/>
                </a:moveTo>
                <a:lnTo>
                  <a:pt x="21" y="216"/>
                </a:lnTo>
                <a:lnTo>
                  <a:pt x="21" y="218"/>
                </a:lnTo>
                <a:lnTo>
                  <a:pt x="21" y="219"/>
                </a:lnTo>
                <a:lnTo>
                  <a:pt x="21" y="219"/>
                </a:lnTo>
                <a:lnTo>
                  <a:pt x="21" y="216"/>
                </a:lnTo>
                <a:lnTo>
                  <a:pt x="21" y="216"/>
                </a:lnTo>
                <a:close/>
                <a:moveTo>
                  <a:pt x="223" y="263"/>
                </a:moveTo>
                <a:lnTo>
                  <a:pt x="223" y="263"/>
                </a:lnTo>
                <a:lnTo>
                  <a:pt x="223" y="263"/>
                </a:lnTo>
                <a:lnTo>
                  <a:pt x="223" y="265"/>
                </a:lnTo>
                <a:lnTo>
                  <a:pt x="223" y="265"/>
                </a:lnTo>
                <a:lnTo>
                  <a:pt x="223" y="263"/>
                </a:lnTo>
                <a:lnTo>
                  <a:pt x="223" y="263"/>
                </a:lnTo>
                <a:lnTo>
                  <a:pt x="223" y="263"/>
                </a:lnTo>
                <a:close/>
                <a:moveTo>
                  <a:pt x="227" y="233"/>
                </a:moveTo>
                <a:lnTo>
                  <a:pt x="227" y="233"/>
                </a:lnTo>
                <a:lnTo>
                  <a:pt x="227" y="230"/>
                </a:lnTo>
                <a:lnTo>
                  <a:pt x="227" y="230"/>
                </a:lnTo>
                <a:lnTo>
                  <a:pt x="227" y="233"/>
                </a:lnTo>
                <a:lnTo>
                  <a:pt x="227" y="233"/>
                </a:lnTo>
                <a:close/>
                <a:moveTo>
                  <a:pt x="139" y="255"/>
                </a:moveTo>
                <a:lnTo>
                  <a:pt x="139" y="255"/>
                </a:lnTo>
                <a:lnTo>
                  <a:pt x="140" y="252"/>
                </a:lnTo>
                <a:lnTo>
                  <a:pt x="140" y="252"/>
                </a:lnTo>
                <a:lnTo>
                  <a:pt x="139" y="253"/>
                </a:lnTo>
                <a:lnTo>
                  <a:pt x="139" y="255"/>
                </a:lnTo>
                <a:lnTo>
                  <a:pt x="139" y="255"/>
                </a:lnTo>
                <a:close/>
                <a:moveTo>
                  <a:pt x="322" y="306"/>
                </a:moveTo>
                <a:lnTo>
                  <a:pt x="322" y="306"/>
                </a:lnTo>
                <a:lnTo>
                  <a:pt x="322" y="306"/>
                </a:lnTo>
                <a:lnTo>
                  <a:pt x="322" y="306"/>
                </a:lnTo>
                <a:lnTo>
                  <a:pt x="322" y="303"/>
                </a:lnTo>
                <a:lnTo>
                  <a:pt x="322" y="303"/>
                </a:lnTo>
                <a:lnTo>
                  <a:pt x="322" y="303"/>
                </a:lnTo>
                <a:lnTo>
                  <a:pt x="322" y="303"/>
                </a:lnTo>
                <a:lnTo>
                  <a:pt x="322" y="306"/>
                </a:lnTo>
                <a:lnTo>
                  <a:pt x="322" y="306"/>
                </a:lnTo>
                <a:close/>
                <a:moveTo>
                  <a:pt x="106" y="331"/>
                </a:moveTo>
                <a:lnTo>
                  <a:pt x="106" y="331"/>
                </a:lnTo>
                <a:lnTo>
                  <a:pt x="105" y="330"/>
                </a:lnTo>
                <a:lnTo>
                  <a:pt x="103" y="331"/>
                </a:lnTo>
                <a:lnTo>
                  <a:pt x="103" y="331"/>
                </a:lnTo>
                <a:lnTo>
                  <a:pt x="106" y="331"/>
                </a:lnTo>
                <a:lnTo>
                  <a:pt x="106" y="331"/>
                </a:lnTo>
                <a:close/>
                <a:moveTo>
                  <a:pt x="352" y="233"/>
                </a:moveTo>
                <a:lnTo>
                  <a:pt x="352" y="233"/>
                </a:lnTo>
                <a:lnTo>
                  <a:pt x="352" y="233"/>
                </a:lnTo>
                <a:lnTo>
                  <a:pt x="352" y="233"/>
                </a:lnTo>
                <a:lnTo>
                  <a:pt x="352" y="230"/>
                </a:lnTo>
                <a:lnTo>
                  <a:pt x="352" y="230"/>
                </a:lnTo>
                <a:lnTo>
                  <a:pt x="352" y="230"/>
                </a:lnTo>
                <a:lnTo>
                  <a:pt x="352" y="230"/>
                </a:lnTo>
                <a:lnTo>
                  <a:pt x="352" y="233"/>
                </a:lnTo>
                <a:lnTo>
                  <a:pt x="352" y="233"/>
                </a:lnTo>
                <a:close/>
                <a:moveTo>
                  <a:pt x="319" y="54"/>
                </a:moveTo>
                <a:lnTo>
                  <a:pt x="319" y="54"/>
                </a:lnTo>
                <a:lnTo>
                  <a:pt x="318" y="56"/>
                </a:lnTo>
                <a:lnTo>
                  <a:pt x="319" y="56"/>
                </a:lnTo>
                <a:lnTo>
                  <a:pt x="319" y="56"/>
                </a:lnTo>
                <a:lnTo>
                  <a:pt x="319" y="56"/>
                </a:lnTo>
                <a:lnTo>
                  <a:pt x="319" y="56"/>
                </a:lnTo>
                <a:lnTo>
                  <a:pt x="319" y="56"/>
                </a:lnTo>
                <a:lnTo>
                  <a:pt x="319" y="54"/>
                </a:lnTo>
                <a:lnTo>
                  <a:pt x="319" y="54"/>
                </a:lnTo>
                <a:close/>
                <a:moveTo>
                  <a:pt x="143" y="228"/>
                </a:moveTo>
                <a:lnTo>
                  <a:pt x="143" y="228"/>
                </a:lnTo>
                <a:lnTo>
                  <a:pt x="143" y="229"/>
                </a:lnTo>
                <a:lnTo>
                  <a:pt x="143" y="229"/>
                </a:lnTo>
                <a:lnTo>
                  <a:pt x="143" y="229"/>
                </a:lnTo>
                <a:lnTo>
                  <a:pt x="143" y="228"/>
                </a:lnTo>
                <a:lnTo>
                  <a:pt x="143" y="228"/>
                </a:lnTo>
                <a:close/>
                <a:moveTo>
                  <a:pt x="172" y="331"/>
                </a:moveTo>
                <a:lnTo>
                  <a:pt x="172" y="331"/>
                </a:lnTo>
                <a:lnTo>
                  <a:pt x="170" y="330"/>
                </a:lnTo>
                <a:lnTo>
                  <a:pt x="170" y="330"/>
                </a:lnTo>
                <a:lnTo>
                  <a:pt x="170" y="330"/>
                </a:lnTo>
                <a:lnTo>
                  <a:pt x="172" y="331"/>
                </a:lnTo>
                <a:lnTo>
                  <a:pt x="172" y="331"/>
                </a:lnTo>
                <a:close/>
                <a:moveTo>
                  <a:pt x="325" y="284"/>
                </a:moveTo>
                <a:lnTo>
                  <a:pt x="325" y="284"/>
                </a:lnTo>
                <a:lnTo>
                  <a:pt x="327" y="283"/>
                </a:lnTo>
                <a:lnTo>
                  <a:pt x="327" y="282"/>
                </a:lnTo>
                <a:lnTo>
                  <a:pt x="327" y="282"/>
                </a:lnTo>
                <a:lnTo>
                  <a:pt x="325" y="284"/>
                </a:lnTo>
                <a:lnTo>
                  <a:pt x="325" y="284"/>
                </a:lnTo>
                <a:close/>
                <a:moveTo>
                  <a:pt x="304" y="50"/>
                </a:moveTo>
                <a:lnTo>
                  <a:pt x="304" y="50"/>
                </a:lnTo>
                <a:lnTo>
                  <a:pt x="302" y="51"/>
                </a:lnTo>
                <a:lnTo>
                  <a:pt x="302" y="51"/>
                </a:lnTo>
                <a:lnTo>
                  <a:pt x="304" y="51"/>
                </a:lnTo>
                <a:lnTo>
                  <a:pt x="304" y="51"/>
                </a:lnTo>
                <a:lnTo>
                  <a:pt x="304" y="50"/>
                </a:lnTo>
                <a:lnTo>
                  <a:pt x="304" y="50"/>
                </a:lnTo>
                <a:close/>
                <a:moveTo>
                  <a:pt x="24" y="104"/>
                </a:moveTo>
                <a:lnTo>
                  <a:pt x="24" y="104"/>
                </a:lnTo>
                <a:lnTo>
                  <a:pt x="24" y="101"/>
                </a:lnTo>
                <a:lnTo>
                  <a:pt x="24" y="101"/>
                </a:lnTo>
                <a:lnTo>
                  <a:pt x="22" y="103"/>
                </a:lnTo>
                <a:lnTo>
                  <a:pt x="24" y="104"/>
                </a:lnTo>
                <a:lnTo>
                  <a:pt x="24" y="104"/>
                </a:lnTo>
                <a:close/>
                <a:moveTo>
                  <a:pt x="120" y="199"/>
                </a:moveTo>
                <a:lnTo>
                  <a:pt x="120" y="199"/>
                </a:lnTo>
                <a:lnTo>
                  <a:pt x="120" y="199"/>
                </a:lnTo>
                <a:lnTo>
                  <a:pt x="120" y="199"/>
                </a:lnTo>
                <a:lnTo>
                  <a:pt x="120" y="198"/>
                </a:lnTo>
                <a:lnTo>
                  <a:pt x="119" y="198"/>
                </a:lnTo>
                <a:lnTo>
                  <a:pt x="119" y="198"/>
                </a:lnTo>
                <a:lnTo>
                  <a:pt x="120" y="199"/>
                </a:lnTo>
                <a:lnTo>
                  <a:pt x="120" y="199"/>
                </a:lnTo>
                <a:close/>
                <a:moveTo>
                  <a:pt x="280" y="30"/>
                </a:moveTo>
                <a:lnTo>
                  <a:pt x="280" y="30"/>
                </a:lnTo>
                <a:lnTo>
                  <a:pt x="281" y="30"/>
                </a:lnTo>
                <a:lnTo>
                  <a:pt x="281" y="30"/>
                </a:lnTo>
                <a:lnTo>
                  <a:pt x="281" y="30"/>
                </a:lnTo>
                <a:lnTo>
                  <a:pt x="280" y="30"/>
                </a:lnTo>
                <a:lnTo>
                  <a:pt x="280" y="30"/>
                </a:lnTo>
                <a:close/>
                <a:moveTo>
                  <a:pt x="136" y="27"/>
                </a:moveTo>
                <a:lnTo>
                  <a:pt x="136" y="27"/>
                </a:lnTo>
                <a:lnTo>
                  <a:pt x="136" y="27"/>
                </a:lnTo>
                <a:lnTo>
                  <a:pt x="136" y="27"/>
                </a:lnTo>
                <a:lnTo>
                  <a:pt x="133" y="27"/>
                </a:lnTo>
                <a:lnTo>
                  <a:pt x="133" y="27"/>
                </a:lnTo>
                <a:lnTo>
                  <a:pt x="133" y="27"/>
                </a:lnTo>
                <a:lnTo>
                  <a:pt x="133" y="27"/>
                </a:lnTo>
                <a:lnTo>
                  <a:pt x="136" y="27"/>
                </a:lnTo>
                <a:lnTo>
                  <a:pt x="136" y="27"/>
                </a:lnTo>
                <a:close/>
                <a:moveTo>
                  <a:pt x="105" y="29"/>
                </a:moveTo>
                <a:lnTo>
                  <a:pt x="105" y="29"/>
                </a:lnTo>
                <a:lnTo>
                  <a:pt x="106" y="29"/>
                </a:lnTo>
                <a:lnTo>
                  <a:pt x="106" y="29"/>
                </a:lnTo>
                <a:lnTo>
                  <a:pt x="106" y="29"/>
                </a:lnTo>
                <a:lnTo>
                  <a:pt x="105" y="29"/>
                </a:lnTo>
                <a:lnTo>
                  <a:pt x="105" y="29"/>
                </a:lnTo>
                <a:lnTo>
                  <a:pt x="105" y="29"/>
                </a:lnTo>
                <a:close/>
                <a:moveTo>
                  <a:pt x="31" y="176"/>
                </a:moveTo>
                <a:lnTo>
                  <a:pt x="31" y="176"/>
                </a:lnTo>
                <a:lnTo>
                  <a:pt x="32" y="175"/>
                </a:lnTo>
                <a:lnTo>
                  <a:pt x="31" y="174"/>
                </a:lnTo>
                <a:lnTo>
                  <a:pt x="31" y="174"/>
                </a:lnTo>
                <a:lnTo>
                  <a:pt x="31" y="176"/>
                </a:lnTo>
                <a:lnTo>
                  <a:pt x="31" y="176"/>
                </a:lnTo>
                <a:close/>
                <a:moveTo>
                  <a:pt x="35" y="209"/>
                </a:moveTo>
                <a:lnTo>
                  <a:pt x="35" y="209"/>
                </a:lnTo>
                <a:lnTo>
                  <a:pt x="35" y="211"/>
                </a:lnTo>
                <a:lnTo>
                  <a:pt x="35" y="211"/>
                </a:lnTo>
                <a:lnTo>
                  <a:pt x="35" y="209"/>
                </a:lnTo>
                <a:lnTo>
                  <a:pt x="35" y="209"/>
                </a:lnTo>
                <a:close/>
                <a:moveTo>
                  <a:pt x="51" y="279"/>
                </a:moveTo>
                <a:lnTo>
                  <a:pt x="51" y="279"/>
                </a:lnTo>
                <a:lnTo>
                  <a:pt x="52" y="279"/>
                </a:lnTo>
                <a:lnTo>
                  <a:pt x="52" y="279"/>
                </a:lnTo>
                <a:lnTo>
                  <a:pt x="51" y="277"/>
                </a:lnTo>
                <a:lnTo>
                  <a:pt x="51" y="277"/>
                </a:lnTo>
                <a:lnTo>
                  <a:pt x="49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close/>
                <a:moveTo>
                  <a:pt x="348" y="181"/>
                </a:moveTo>
                <a:lnTo>
                  <a:pt x="348" y="181"/>
                </a:lnTo>
                <a:lnTo>
                  <a:pt x="348" y="182"/>
                </a:lnTo>
                <a:lnTo>
                  <a:pt x="348" y="182"/>
                </a:lnTo>
                <a:lnTo>
                  <a:pt x="348" y="181"/>
                </a:lnTo>
                <a:lnTo>
                  <a:pt x="348" y="181"/>
                </a:lnTo>
                <a:close/>
                <a:moveTo>
                  <a:pt x="130" y="242"/>
                </a:moveTo>
                <a:lnTo>
                  <a:pt x="130" y="242"/>
                </a:lnTo>
                <a:lnTo>
                  <a:pt x="132" y="242"/>
                </a:lnTo>
                <a:lnTo>
                  <a:pt x="132" y="240"/>
                </a:lnTo>
                <a:lnTo>
                  <a:pt x="132" y="240"/>
                </a:lnTo>
                <a:lnTo>
                  <a:pt x="130" y="242"/>
                </a:lnTo>
                <a:lnTo>
                  <a:pt x="130" y="242"/>
                </a:lnTo>
                <a:close/>
                <a:moveTo>
                  <a:pt x="224" y="289"/>
                </a:moveTo>
                <a:lnTo>
                  <a:pt x="224" y="289"/>
                </a:lnTo>
                <a:lnTo>
                  <a:pt x="224" y="287"/>
                </a:lnTo>
                <a:lnTo>
                  <a:pt x="224" y="286"/>
                </a:lnTo>
                <a:lnTo>
                  <a:pt x="224" y="286"/>
                </a:lnTo>
                <a:lnTo>
                  <a:pt x="223" y="287"/>
                </a:lnTo>
                <a:lnTo>
                  <a:pt x="224" y="289"/>
                </a:lnTo>
                <a:lnTo>
                  <a:pt x="224" y="289"/>
                </a:lnTo>
                <a:close/>
                <a:moveTo>
                  <a:pt x="221" y="145"/>
                </a:moveTo>
                <a:lnTo>
                  <a:pt x="221" y="145"/>
                </a:lnTo>
                <a:lnTo>
                  <a:pt x="221" y="144"/>
                </a:lnTo>
                <a:lnTo>
                  <a:pt x="221" y="142"/>
                </a:lnTo>
                <a:lnTo>
                  <a:pt x="221" y="142"/>
                </a:lnTo>
                <a:lnTo>
                  <a:pt x="221" y="145"/>
                </a:lnTo>
                <a:lnTo>
                  <a:pt x="221" y="145"/>
                </a:lnTo>
                <a:close/>
                <a:moveTo>
                  <a:pt x="241" y="246"/>
                </a:moveTo>
                <a:lnTo>
                  <a:pt x="241" y="246"/>
                </a:lnTo>
                <a:lnTo>
                  <a:pt x="241" y="245"/>
                </a:lnTo>
                <a:lnTo>
                  <a:pt x="241" y="245"/>
                </a:lnTo>
                <a:lnTo>
                  <a:pt x="241" y="245"/>
                </a:lnTo>
                <a:lnTo>
                  <a:pt x="241" y="246"/>
                </a:lnTo>
                <a:lnTo>
                  <a:pt x="241" y="246"/>
                </a:lnTo>
                <a:close/>
                <a:moveTo>
                  <a:pt x="179" y="338"/>
                </a:moveTo>
                <a:lnTo>
                  <a:pt x="179" y="338"/>
                </a:lnTo>
                <a:lnTo>
                  <a:pt x="180" y="340"/>
                </a:lnTo>
                <a:lnTo>
                  <a:pt x="180" y="340"/>
                </a:lnTo>
                <a:lnTo>
                  <a:pt x="179" y="338"/>
                </a:lnTo>
                <a:lnTo>
                  <a:pt x="179" y="338"/>
                </a:lnTo>
                <a:lnTo>
                  <a:pt x="179" y="338"/>
                </a:lnTo>
                <a:close/>
                <a:moveTo>
                  <a:pt x="101" y="327"/>
                </a:moveTo>
                <a:lnTo>
                  <a:pt x="101" y="327"/>
                </a:lnTo>
                <a:lnTo>
                  <a:pt x="102" y="327"/>
                </a:lnTo>
                <a:lnTo>
                  <a:pt x="102" y="326"/>
                </a:lnTo>
                <a:lnTo>
                  <a:pt x="102" y="326"/>
                </a:lnTo>
                <a:lnTo>
                  <a:pt x="101" y="327"/>
                </a:lnTo>
                <a:lnTo>
                  <a:pt x="101" y="327"/>
                </a:lnTo>
                <a:close/>
                <a:moveTo>
                  <a:pt x="57" y="26"/>
                </a:moveTo>
                <a:lnTo>
                  <a:pt x="57" y="26"/>
                </a:lnTo>
                <a:lnTo>
                  <a:pt x="58" y="26"/>
                </a:lnTo>
                <a:lnTo>
                  <a:pt x="58" y="24"/>
                </a:lnTo>
                <a:lnTo>
                  <a:pt x="58" y="24"/>
                </a:lnTo>
                <a:lnTo>
                  <a:pt x="57" y="26"/>
                </a:lnTo>
                <a:lnTo>
                  <a:pt x="57" y="26"/>
                </a:lnTo>
                <a:close/>
                <a:moveTo>
                  <a:pt x="194" y="351"/>
                </a:moveTo>
                <a:lnTo>
                  <a:pt x="194" y="351"/>
                </a:lnTo>
                <a:lnTo>
                  <a:pt x="194" y="353"/>
                </a:lnTo>
                <a:lnTo>
                  <a:pt x="194" y="353"/>
                </a:lnTo>
                <a:lnTo>
                  <a:pt x="194" y="353"/>
                </a:lnTo>
                <a:lnTo>
                  <a:pt x="194" y="351"/>
                </a:lnTo>
                <a:lnTo>
                  <a:pt x="194" y="351"/>
                </a:lnTo>
                <a:lnTo>
                  <a:pt x="194" y="351"/>
                </a:lnTo>
                <a:lnTo>
                  <a:pt x="194" y="351"/>
                </a:lnTo>
                <a:lnTo>
                  <a:pt x="194" y="351"/>
                </a:lnTo>
                <a:lnTo>
                  <a:pt x="194" y="351"/>
                </a:lnTo>
                <a:close/>
                <a:moveTo>
                  <a:pt x="38" y="297"/>
                </a:moveTo>
                <a:lnTo>
                  <a:pt x="38" y="297"/>
                </a:lnTo>
                <a:lnTo>
                  <a:pt x="38" y="297"/>
                </a:lnTo>
                <a:lnTo>
                  <a:pt x="38" y="297"/>
                </a:lnTo>
                <a:lnTo>
                  <a:pt x="38" y="299"/>
                </a:lnTo>
                <a:lnTo>
                  <a:pt x="38" y="299"/>
                </a:lnTo>
                <a:lnTo>
                  <a:pt x="38" y="299"/>
                </a:lnTo>
                <a:lnTo>
                  <a:pt x="38" y="299"/>
                </a:lnTo>
                <a:lnTo>
                  <a:pt x="38" y="297"/>
                </a:lnTo>
                <a:lnTo>
                  <a:pt x="38" y="297"/>
                </a:lnTo>
                <a:close/>
                <a:moveTo>
                  <a:pt x="345" y="98"/>
                </a:moveTo>
                <a:lnTo>
                  <a:pt x="345" y="98"/>
                </a:lnTo>
                <a:lnTo>
                  <a:pt x="346" y="98"/>
                </a:lnTo>
                <a:lnTo>
                  <a:pt x="346" y="98"/>
                </a:lnTo>
                <a:lnTo>
                  <a:pt x="346" y="97"/>
                </a:lnTo>
                <a:lnTo>
                  <a:pt x="346" y="97"/>
                </a:lnTo>
                <a:lnTo>
                  <a:pt x="346" y="97"/>
                </a:lnTo>
                <a:lnTo>
                  <a:pt x="346" y="97"/>
                </a:lnTo>
                <a:lnTo>
                  <a:pt x="345" y="98"/>
                </a:lnTo>
                <a:lnTo>
                  <a:pt x="345" y="98"/>
                </a:lnTo>
                <a:close/>
                <a:moveTo>
                  <a:pt x="30" y="94"/>
                </a:moveTo>
                <a:lnTo>
                  <a:pt x="30" y="94"/>
                </a:lnTo>
                <a:lnTo>
                  <a:pt x="30" y="95"/>
                </a:lnTo>
                <a:lnTo>
                  <a:pt x="30" y="95"/>
                </a:lnTo>
                <a:lnTo>
                  <a:pt x="30" y="95"/>
                </a:lnTo>
                <a:lnTo>
                  <a:pt x="30" y="94"/>
                </a:lnTo>
                <a:lnTo>
                  <a:pt x="30" y="94"/>
                </a:lnTo>
                <a:close/>
                <a:moveTo>
                  <a:pt x="76" y="303"/>
                </a:moveTo>
                <a:lnTo>
                  <a:pt x="76" y="303"/>
                </a:lnTo>
                <a:lnTo>
                  <a:pt x="76" y="303"/>
                </a:lnTo>
                <a:lnTo>
                  <a:pt x="76" y="303"/>
                </a:lnTo>
                <a:lnTo>
                  <a:pt x="78" y="303"/>
                </a:lnTo>
                <a:lnTo>
                  <a:pt x="78" y="303"/>
                </a:lnTo>
                <a:lnTo>
                  <a:pt x="78" y="303"/>
                </a:lnTo>
                <a:lnTo>
                  <a:pt x="78" y="303"/>
                </a:lnTo>
                <a:lnTo>
                  <a:pt x="76" y="303"/>
                </a:lnTo>
                <a:lnTo>
                  <a:pt x="76" y="303"/>
                </a:lnTo>
                <a:close/>
                <a:moveTo>
                  <a:pt x="140" y="266"/>
                </a:moveTo>
                <a:lnTo>
                  <a:pt x="140" y="266"/>
                </a:lnTo>
                <a:lnTo>
                  <a:pt x="140" y="267"/>
                </a:lnTo>
                <a:lnTo>
                  <a:pt x="140" y="267"/>
                </a:lnTo>
                <a:lnTo>
                  <a:pt x="140" y="266"/>
                </a:lnTo>
                <a:lnTo>
                  <a:pt x="140" y="266"/>
                </a:lnTo>
                <a:close/>
                <a:moveTo>
                  <a:pt x="41" y="84"/>
                </a:moveTo>
                <a:lnTo>
                  <a:pt x="41" y="84"/>
                </a:lnTo>
                <a:lnTo>
                  <a:pt x="41" y="84"/>
                </a:lnTo>
                <a:lnTo>
                  <a:pt x="41" y="84"/>
                </a:lnTo>
                <a:lnTo>
                  <a:pt x="41" y="83"/>
                </a:lnTo>
                <a:lnTo>
                  <a:pt x="41" y="83"/>
                </a:lnTo>
                <a:lnTo>
                  <a:pt x="41" y="83"/>
                </a:lnTo>
                <a:lnTo>
                  <a:pt x="41" y="83"/>
                </a:lnTo>
                <a:lnTo>
                  <a:pt x="41" y="84"/>
                </a:lnTo>
                <a:lnTo>
                  <a:pt x="41" y="84"/>
                </a:lnTo>
                <a:close/>
                <a:moveTo>
                  <a:pt x="224" y="158"/>
                </a:moveTo>
                <a:lnTo>
                  <a:pt x="224" y="158"/>
                </a:lnTo>
                <a:lnTo>
                  <a:pt x="224" y="161"/>
                </a:lnTo>
                <a:lnTo>
                  <a:pt x="224" y="161"/>
                </a:lnTo>
                <a:lnTo>
                  <a:pt x="224" y="159"/>
                </a:lnTo>
                <a:lnTo>
                  <a:pt x="224" y="158"/>
                </a:lnTo>
                <a:lnTo>
                  <a:pt x="224" y="158"/>
                </a:lnTo>
                <a:close/>
                <a:moveTo>
                  <a:pt x="223" y="236"/>
                </a:moveTo>
                <a:lnTo>
                  <a:pt x="223" y="236"/>
                </a:lnTo>
                <a:lnTo>
                  <a:pt x="223" y="236"/>
                </a:lnTo>
                <a:lnTo>
                  <a:pt x="223" y="236"/>
                </a:lnTo>
                <a:lnTo>
                  <a:pt x="223" y="239"/>
                </a:lnTo>
                <a:lnTo>
                  <a:pt x="223" y="239"/>
                </a:lnTo>
                <a:lnTo>
                  <a:pt x="223" y="239"/>
                </a:lnTo>
                <a:lnTo>
                  <a:pt x="223" y="239"/>
                </a:lnTo>
                <a:lnTo>
                  <a:pt x="223" y="236"/>
                </a:lnTo>
                <a:lnTo>
                  <a:pt x="223" y="236"/>
                </a:lnTo>
                <a:close/>
                <a:moveTo>
                  <a:pt x="85" y="319"/>
                </a:moveTo>
                <a:lnTo>
                  <a:pt x="85" y="319"/>
                </a:lnTo>
                <a:lnTo>
                  <a:pt x="84" y="320"/>
                </a:lnTo>
                <a:lnTo>
                  <a:pt x="84" y="320"/>
                </a:lnTo>
                <a:lnTo>
                  <a:pt x="85" y="320"/>
                </a:lnTo>
                <a:lnTo>
                  <a:pt x="85" y="319"/>
                </a:lnTo>
                <a:lnTo>
                  <a:pt x="85" y="319"/>
                </a:lnTo>
                <a:close/>
                <a:moveTo>
                  <a:pt x="230" y="29"/>
                </a:moveTo>
                <a:lnTo>
                  <a:pt x="230" y="29"/>
                </a:lnTo>
                <a:lnTo>
                  <a:pt x="231" y="29"/>
                </a:lnTo>
                <a:lnTo>
                  <a:pt x="231" y="29"/>
                </a:lnTo>
                <a:lnTo>
                  <a:pt x="230" y="29"/>
                </a:lnTo>
                <a:lnTo>
                  <a:pt x="230" y="29"/>
                </a:lnTo>
                <a:lnTo>
                  <a:pt x="230" y="29"/>
                </a:lnTo>
                <a:close/>
                <a:moveTo>
                  <a:pt x="32" y="213"/>
                </a:moveTo>
                <a:lnTo>
                  <a:pt x="32" y="213"/>
                </a:lnTo>
                <a:lnTo>
                  <a:pt x="32" y="213"/>
                </a:lnTo>
                <a:lnTo>
                  <a:pt x="32" y="213"/>
                </a:lnTo>
                <a:lnTo>
                  <a:pt x="32" y="215"/>
                </a:lnTo>
                <a:lnTo>
                  <a:pt x="32" y="216"/>
                </a:lnTo>
                <a:lnTo>
                  <a:pt x="32" y="216"/>
                </a:lnTo>
                <a:lnTo>
                  <a:pt x="32" y="213"/>
                </a:lnTo>
                <a:lnTo>
                  <a:pt x="32" y="213"/>
                </a:lnTo>
                <a:close/>
                <a:moveTo>
                  <a:pt x="224" y="198"/>
                </a:moveTo>
                <a:lnTo>
                  <a:pt x="224" y="198"/>
                </a:lnTo>
                <a:lnTo>
                  <a:pt x="224" y="199"/>
                </a:lnTo>
                <a:lnTo>
                  <a:pt x="226" y="199"/>
                </a:lnTo>
                <a:lnTo>
                  <a:pt x="226" y="199"/>
                </a:lnTo>
                <a:lnTo>
                  <a:pt x="224" y="198"/>
                </a:lnTo>
                <a:lnTo>
                  <a:pt x="224" y="198"/>
                </a:lnTo>
                <a:close/>
                <a:moveTo>
                  <a:pt x="238" y="198"/>
                </a:moveTo>
                <a:lnTo>
                  <a:pt x="238" y="198"/>
                </a:lnTo>
                <a:lnTo>
                  <a:pt x="237" y="198"/>
                </a:lnTo>
                <a:lnTo>
                  <a:pt x="237" y="198"/>
                </a:lnTo>
                <a:lnTo>
                  <a:pt x="237" y="198"/>
                </a:lnTo>
                <a:lnTo>
                  <a:pt x="238" y="198"/>
                </a:lnTo>
                <a:lnTo>
                  <a:pt x="238" y="198"/>
                </a:lnTo>
                <a:close/>
                <a:moveTo>
                  <a:pt x="153" y="230"/>
                </a:moveTo>
                <a:lnTo>
                  <a:pt x="153" y="230"/>
                </a:lnTo>
                <a:lnTo>
                  <a:pt x="153" y="230"/>
                </a:lnTo>
                <a:lnTo>
                  <a:pt x="153" y="230"/>
                </a:lnTo>
                <a:lnTo>
                  <a:pt x="153" y="233"/>
                </a:lnTo>
                <a:lnTo>
                  <a:pt x="153" y="233"/>
                </a:lnTo>
                <a:lnTo>
                  <a:pt x="153" y="233"/>
                </a:lnTo>
                <a:lnTo>
                  <a:pt x="153" y="233"/>
                </a:lnTo>
                <a:lnTo>
                  <a:pt x="153" y="230"/>
                </a:lnTo>
                <a:lnTo>
                  <a:pt x="153" y="230"/>
                </a:lnTo>
                <a:close/>
                <a:moveTo>
                  <a:pt x="278" y="34"/>
                </a:moveTo>
                <a:lnTo>
                  <a:pt x="278" y="34"/>
                </a:lnTo>
                <a:lnTo>
                  <a:pt x="277" y="34"/>
                </a:lnTo>
                <a:lnTo>
                  <a:pt x="277" y="34"/>
                </a:lnTo>
                <a:lnTo>
                  <a:pt x="277" y="34"/>
                </a:lnTo>
                <a:lnTo>
                  <a:pt x="278" y="34"/>
                </a:lnTo>
                <a:lnTo>
                  <a:pt x="278" y="34"/>
                </a:lnTo>
                <a:close/>
                <a:moveTo>
                  <a:pt x="96" y="304"/>
                </a:moveTo>
                <a:lnTo>
                  <a:pt x="96" y="304"/>
                </a:lnTo>
                <a:lnTo>
                  <a:pt x="96" y="304"/>
                </a:lnTo>
                <a:lnTo>
                  <a:pt x="96" y="304"/>
                </a:lnTo>
                <a:lnTo>
                  <a:pt x="98" y="304"/>
                </a:lnTo>
                <a:lnTo>
                  <a:pt x="98" y="304"/>
                </a:lnTo>
                <a:lnTo>
                  <a:pt x="98" y="304"/>
                </a:lnTo>
                <a:lnTo>
                  <a:pt x="98" y="304"/>
                </a:lnTo>
                <a:lnTo>
                  <a:pt x="96" y="304"/>
                </a:lnTo>
                <a:lnTo>
                  <a:pt x="96" y="304"/>
                </a:lnTo>
                <a:close/>
                <a:moveTo>
                  <a:pt x="54" y="24"/>
                </a:moveTo>
                <a:lnTo>
                  <a:pt x="54" y="24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4" y="24"/>
                </a:lnTo>
                <a:lnTo>
                  <a:pt x="54" y="24"/>
                </a:lnTo>
                <a:close/>
                <a:moveTo>
                  <a:pt x="349" y="144"/>
                </a:moveTo>
                <a:lnTo>
                  <a:pt x="349" y="144"/>
                </a:lnTo>
                <a:lnTo>
                  <a:pt x="349" y="145"/>
                </a:lnTo>
                <a:lnTo>
                  <a:pt x="349" y="145"/>
                </a:lnTo>
                <a:lnTo>
                  <a:pt x="349" y="145"/>
                </a:lnTo>
                <a:lnTo>
                  <a:pt x="349" y="144"/>
                </a:lnTo>
                <a:lnTo>
                  <a:pt x="349" y="144"/>
                </a:lnTo>
                <a:close/>
                <a:moveTo>
                  <a:pt x="196" y="311"/>
                </a:moveTo>
                <a:lnTo>
                  <a:pt x="196" y="311"/>
                </a:lnTo>
                <a:lnTo>
                  <a:pt x="196" y="311"/>
                </a:lnTo>
                <a:lnTo>
                  <a:pt x="196" y="311"/>
                </a:lnTo>
                <a:lnTo>
                  <a:pt x="199" y="311"/>
                </a:lnTo>
                <a:lnTo>
                  <a:pt x="199" y="311"/>
                </a:lnTo>
                <a:lnTo>
                  <a:pt x="199" y="311"/>
                </a:lnTo>
                <a:lnTo>
                  <a:pt x="199" y="311"/>
                </a:lnTo>
                <a:lnTo>
                  <a:pt x="196" y="311"/>
                </a:lnTo>
                <a:lnTo>
                  <a:pt x="196" y="311"/>
                </a:lnTo>
                <a:close/>
                <a:moveTo>
                  <a:pt x="237" y="321"/>
                </a:moveTo>
                <a:lnTo>
                  <a:pt x="237" y="321"/>
                </a:lnTo>
                <a:lnTo>
                  <a:pt x="236" y="323"/>
                </a:lnTo>
                <a:lnTo>
                  <a:pt x="237" y="323"/>
                </a:lnTo>
                <a:lnTo>
                  <a:pt x="237" y="323"/>
                </a:lnTo>
                <a:lnTo>
                  <a:pt x="237" y="321"/>
                </a:lnTo>
                <a:lnTo>
                  <a:pt x="237" y="321"/>
                </a:lnTo>
                <a:close/>
                <a:moveTo>
                  <a:pt x="342" y="84"/>
                </a:moveTo>
                <a:lnTo>
                  <a:pt x="342" y="84"/>
                </a:lnTo>
                <a:lnTo>
                  <a:pt x="342" y="83"/>
                </a:lnTo>
                <a:lnTo>
                  <a:pt x="342" y="81"/>
                </a:lnTo>
                <a:lnTo>
                  <a:pt x="342" y="81"/>
                </a:lnTo>
                <a:lnTo>
                  <a:pt x="342" y="84"/>
                </a:lnTo>
                <a:lnTo>
                  <a:pt x="342" y="84"/>
                </a:lnTo>
                <a:close/>
                <a:moveTo>
                  <a:pt x="228" y="144"/>
                </a:moveTo>
                <a:lnTo>
                  <a:pt x="228" y="144"/>
                </a:lnTo>
                <a:lnTo>
                  <a:pt x="227" y="145"/>
                </a:lnTo>
                <a:lnTo>
                  <a:pt x="227" y="145"/>
                </a:lnTo>
                <a:lnTo>
                  <a:pt x="227" y="145"/>
                </a:lnTo>
                <a:lnTo>
                  <a:pt x="228" y="144"/>
                </a:lnTo>
                <a:lnTo>
                  <a:pt x="228" y="144"/>
                </a:lnTo>
                <a:close/>
                <a:moveTo>
                  <a:pt x="327" y="67"/>
                </a:moveTo>
                <a:lnTo>
                  <a:pt x="327" y="67"/>
                </a:lnTo>
                <a:lnTo>
                  <a:pt x="327" y="68"/>
                </a:lnTo>
                <a:lnTo>
                  <a:pt x="327" y="68"/>
                </a:lnTo>
                <a:lnTo>
                  <a:pt x="328" y="70"/>
                </a:lnTo>
                <a:lnTo>
                  <a:pt x="328" y="70"/>
                </a:lnTo>
                <a:lnTo>
                  <a:pt x="328" y="70"/>
                </a:lnTo>
                <a:lnTo>
                  <a:pt x="328" y="70"/>
                </a:lnTo>
                <a:lnTo>
                  <a:pt x="327" y="67"/>
                </a:lnTo>
                <a:lnTo>
                  <a:pt x="327" y="67"/>
                </a:lnTo>
                <a:close/>
                <a:moveTo>
                  <a:pt x="209" y="137"/>
                </a:moveTo>
                <a:lnTo>
                  <a:pt x="209" y="137"/>
                </a:lnTo>
                <a:lnTo>
                  <a:pt x="209" y="138"/>
                </a:lnTo>
                <a:lnTo>
                  <a:pt x="210" y="138"/>
                </a:lnTo>
                <a:lnTo>
                  <a:pt x="210" y="138"/>
                </a:lnTo>
                <a:lnTo>
                  <a:pt x="209" y="137"/>
                </a:lnTo>
                <a:lnTo>
                  <a:pt x="209" y="137"/>
                </a:lnTo>
                <a:close/>
                <a:moveTo>
                  <a:pt x="237" y="341"/>
                </a:moveTo>
                <a:lnTo>
                  <a:pt x="237" y="341"/>
                </a:lnTo>
                <a:lnTo>
                  <a:pt x="238" y="341"/>
                </a:lnTo>
                <a:lnTo>
                  <a:pt x="238" y="340"/>
                </a:lnTo>
                <a:lnTo>
                  <a:pt x="238" y="340"/>
                </a:lnTo>
                <a:lnTo>
                  <a:pt x="237" y="341"/>
                </a:lnTo>
                <a:lnTo>
                  <a:pt x="237" y="341"/>
                </a:lnTo>
                <a:close/>
                <a:moveTo>
                  <a:pt x="228" y="164"/>
                </a:moveTo>
                <a:lnTo>
                  <a:pt x="228" y="164"/>
                </a:lnTo>
                <a:lnTo>
                  <a:pt x="230" y="164"/>
                </a:lnTo>
                <a:lnTo>
                  <a:pt x="230" y="162"/>
                </a:lnTo>
                <a:lnTo>
                  <a:pt x="230" y="162"/>
                </a:lnTo>
                <a:lnTo>
                  <a:pt x="228" y="162"/>
                </a:lnTo>
                <a:lnTo>
                  <a:pt x="228" y="164"/>
                </a:lnTo>
                <a:lnTo>
                  <a:pt x="228" y="164"/>
                </a:lnTo>
                <a:close/>
                <a:moveTo>
                  <a:pt x="240" y="273"/>
                </a:moveTo>
                <a:lnTo>
                  <a:pt x="240" y="273"/>
                </a:lnTo>
                <a:lnTo>
                  <a:pt x="240" y="273"/>
                </a:lnTo>
                <a:lnTo>
                  <a:pt x="240" y="273"/>
                </a:lnTo>
                <a:lnTo>
                  <a:pt x="240" y="274"/>
                </a:lnTo>
                <a:lnTo>
                  <a:pt x="240" y="274"/>
                </a:lnTo>
                <a:lnTo>
                  <a:pt x="240" y="274"/>
                </a:lnTo>
                <a:lnTo>
                  <a:pt x="240" y="274"/>
                </a:lnTo>
                <a:lnTo>
                  <a:pt x="240" y="273"/>
                </a:lnTo>
                <a:lnTo>
                  <a:pt x="240" y="273"/>
                </a:lnTo>
                <a:close/>
                <a:moveTo>
                  <a:pt x="130" y="245"/>
                </a:moveTo>
                <a:lnTo>
                  <a:pt x="130" y="245"/>
                </a:lnTo>
                <a:lnTo>
                  <a:pt x="130" y="246"/>
                </a:lnTo>
                <a:lnTo>
                  <a:pt x="130" y="246"/>
                </a:lnTo>
                <a:lnTo>
                  <a:pt x="130" y="246"/>
                </a:lnTo>
                <a:lnTo>
                  <a:pt x="130" y="246"/>
                </a:lnTo>
                <a:lnTo>
                  <a:pt x="130" y="245"/>
                </a:lnTo>
                <a:lnTo>
                  <a:pt x="130" y="245"/>
                </a:lnTo>
                <a:close/>
                <a:moveTo>
                  <a:pt x="102" y="169"/>
                </a:move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3" y="171"/>
                </a:lnTo>
                <a:lnTo>
                  <a:pt x="103" y="171"/>
                </a:lnTo>
                <a:lnTo>
                  <a:pt x="103" y="171"/>
                </a:lnTo>
                <a:lnTo>
                  <a:pt x="103" y="171"/>
                </a:lnTo>
                <a:lnTo>
                  <a:pt x="102" y="169"/>
                </a:lnTo>
                <a:lnTo>
                  <a:pt x="102" y="169"/>
                </a:lnTo>
                <a:close/>
                <a:moveTo>
                  <a:pt x="166" y="105"/>
                </a:moveTo>
                <a:lnTo>
                  <a:pt x="166" y="105"/>
                </a:lnTo>
                <a:lnTo>
                  <a:pt x="167" y="105"/>
                </a:lnTo>
                <a:lnTo>
                  <a:pt x="167" y="105"/>
                </a:lnTo>
                <a:lnTo>
                  <a:pt x="166" y="105"/>
                </a:lnTo>
                <a:lnTo>
                  <a:pt x="166" y="105"/>
                </a:lnTo>
                <a:close/>
                <a:moveTo>
                  <a:pt x="140" y="233"/>
                </a:moveTo>
                <a:lnTo>
                  <a:pt x="140" y="233"/>
                </a:lnTo>
                <a:lnTo>
                  <a:pt x="140" y="233"/>
                </a:lnTo>
                <a:lnTo>
                  <a:pt x="140" y="233"/>
                </a:lnTo>
                <a:lnTo>
                  <a:pt x="140" y="232"/>
                </a:lnTo>
                <a:lnTo>
                  <a:pt x="140" y="232"/>
                </a:lnTo>
                <a:lnTo>
                  <a:pt x="140" y="233"/>
                </a:lnTo>
                <a:lnTo>
                  <a:pt x="140" y="233"/>
                </a:lnTo>
                <a:close/>
                <a:moveTo>
                  <a:pt x="140" y="98"/>
                </a:moveTo>
                <a:lnTo>
                  <a:pt x="140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0"/>
                </a:lnTo>
                <a:lnTo>
                  <a:pt x="142" y="100"/>
                </a:lnTo>
                <a:lnTo>
                  <a:pt x="142" y="98"/>
                </a:lnTo>
                <a:lnTo>
                  <a:pt x="142" y="98"/>
                </a:lnTo>
                <a:lnTo>
                  <a:pt x="140" y="98"/>
                </a:lnTo>
                <a:lnTo>
                  <a:pt x="140" y="98"/>
                </a:lnTo>
                <a:close/>
                <a:moveTo>
                  <a:pt x="307" y="54"/>
                </a:moveTo>
                <a:lnTo>
                  <a:pt x="307" y="54"/>
                </a:lnTo>
                <a:lnTo>
                  <a:pt x="307" y="53"/>
                </a:lnTo>
                <a:lnTo>
                  <a:pt x="307" y="53"/>
                </a:lnTo>
                <a:lnTo>
                  <a:pt x="305" y="54"/>
                </a:lnTo>
                <a:lnTo>
                  <a:pt x="305" y="54"/>
                </a:lnTo>
                <a:lnTo>
                  <a:pt x="307" y="54"/>
                </a:lnTo>
                <a:lnTo>
                  <a:pt x="307" y="54"/>
                </a:lnTo>
                <a:close/>
                <a:moveTo>
                  <a:pt x="82" y="324"/>
                </a:moveTo>
                <a:lnTo>
                  <a:pt x="82" y="324"/>
                </a:lnTo>
                <a:lnTo>
                  <a:pt x="84" y="324"/>
                </a:lnTo>
                <a:lnTo>
                  <a:pt x="84" y="324"/>
                </a:lnTo>
                <a:lnTo>
                  <a:pt x="84" y="324"/>
                </a:lnTo>
                <a:lnTo>
                  <a:pt x="82" y="324"/>
                </a:lnTo>
                <a:lnTo>
                  <a:pt x="82" y="324"/>
                </a:lnTo>
                <a:close/>
                <a:moveTo>
                  <a:pt x="220" y="212"/>
                </a:moveTo>
                <a:lnTo>
                  <a:pt x="220" y="212"/>
                </a:lnTo>
                <a:lnTo>
                  <a:pt x="220" y="212"/>
                </a:lnTo>
                <a:lnTo>
                  <a:pt x="220" y="212"/>
                </a:lnTo>
                <a:lnTo>
                  <a:pt x="220" y="211"/>
                </a:lnTo>
                <a:lnTo>
                  <a:pt x="220" y="211"/>
                </a:lnTo>
                <a:lnTo>
                  <a:pt x="220" y="211"/>
                </a:lnTo>
                <a:lnTo>
                  <a:pt x="220" y="211"/>
                </a:lnTo>
                <a:lnTo>
                  <a:pt x="220" y="212"/>
                </a:lnTo>
                <a:lnTo>
                  <a:pt x="220" y="212"/>
                </a:lnTo>
                <a:close/>
                <a:moveTo>
                  <a:pt x="216" y="10"/>
                </a:moveTo>
                <a:lnTo>
                  <a:pt x="216" y="10"/>
                </a:lnTo>
                <a:lnTo>
                  <a:pt x="216" y="12"/>
                </a:lnTo>
                <a:lnTo>
                  <a:pt x="216" y="12"/>
                </a:lnTo>
                <a:lnTo>
                  <a:pt x="216" y="12"/>
                </a:lnTo>
                <a:lnTo>
                  <a:pt x="216" y="10"/>
                </a:lnTo>
                <a:lnTo>
                  <a:pt x="216" y="10"/>
                </a:lnTo>
                <a:close/>
                <a:moveTo>
                  <a:pt x="133" y="205"/>
                </a:move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close/>
                <a:moveTo>
                  <a:pt x="74" y="320"/>
                </a:moveTo>
                <a:lnTo>
                  <a:pt x="74" y="320"/>
                </a:lnTo>
                <a:lnTo>
                  <a:pt x="74" y="320"/>
                </a:lnTo>
                <a:lnTo>
                  <a:pt x="74" y="320"/>
                </a:lnTo>
                <a:lnTo>
                  <a:pt x="74" y="320"/>
                </a:lnTo>
                <a:lnTo>
                  <a:pt x="74" y="320"/>
                </a:lnTo>
                <a:lnTo>
                  <a:pt x="74" y="320"/>
                </a:lnTo>
                <a:close/>
                <a:moveTo>
                  <a:pt x="115" y="202"/>
                </a:moveTo>
                <a:lnTo>
                  <a:pt x="115" y="202"/>
                </a:lnTo>
                <a:lnTo>
                  <a:pt x="115" y="203"/>
                </a:lnTo>
                <a:lnTo>
                  <a:pt x="115" y="203"/>
                </a:lnTo>
                <a:lnTo>
                  <a:pt x="116" y="202"/>
                </a:lnTo>
                <a:lnTo>
                  <a:pt x="116" y="202"/>
                </a:lnTo>
                <a:lnTo>
                  <a:pt x="116" y="202"/>
                </a:lnTo>
                <a:lnTo>
                  <a:pt x="116" y="202"/>
                </a:lnTo>
                <a:lnTo>
                  <a:pt x="115" y="202"/>
                </a:lnTo>
                <a:lnTo>
                  <a:pt x="115" y="202"/>
                </a:lnTo>
                <a:close/>
                <a:moveTo>
                  <a:pt x="61" y="189"/>
                </a:moveTo>
                <a:lnTo>
                  <a:pt x="61" y="189"/>
                </a:lnTo>
                <a:lnTo>
                  <a:pt x="59" y="191"/>
                </a:lnTo>
                <a:lnTo>
                  <a:pt x="59" y="191"/>
                </a:lnTo>
                <a:lnTo>
                  <a:pt x="61" y="189"/>
                </a:lnTo>
                <a:lnTo>
                  <a:pt x="61" y="189"/>
                </a:lnTo>
                <a:lnTo>
                  <a:pt x="61" y="189"/>
                </a:lnTo>
                <a:close/>
                <a:moveTo>
                  <a:pt x="165" y="317"/>
                </a:moveTo>
                <a:lnTo>
                  <a:pt x="165" y="317"/>
                </a:lnTo>
                <a:lnTo>
                  <a:pt x="165" y="317"/>
                </a:lnTo>
                <a:lnTo>
                  <a:pt x="165" y="317"/>
                </a:lnTo>
                <a:lnTo>
                  <a:pt x="163" y="317"/>
                </a:lnTo>
                <a:lnTo>
                  <a:pt x="163" y="317"/>
                </a:lnTo>
                <a:lnTo>
                  <a:pt x="165" y="317"/>
                </a:lnTo>
                <a:lnTo>
                  <a:pt x="165" y="317"/>
                </a:lnTo>
                <a:lnTo>
                  <a:pt x="165" y="317"/>
                </a:lnTo>
                <a:lnTo>
                  <a:pt x="165" y="317"/>
                </a:lnTo>
                <a:close/>
                <a:moveTo>
                  <a:pt x="244" y="324"/>
                </a:moveTo>
                <a:lnTo>
                  <a:pt x="244" y="324"/>
                </a:lnTo>
                <a:lnTo>
                  <a:pt x="244" y="323"/>
                </a:lnTo>
                <a:lnTo>
                  <a:pt x="243" y="323"/>
                </a:lnTo>
                <a:lnTo>
                  <a:pt x="243" y="323"/>
                </a:lnTo>
                <a:lnTo>
                  <a:pt x="243" y="323"/>
                </a:lnTo>
                <a:lnTo>
                  <a:pt x="243" y="323"/>
                </a:lnTo>
                <a:lnTo>
                  <a:pt x="244" y="324"/>
                </a:lnTo>
                <a:lnTo>
                  <a:pt x="244" y="324"/>
                </a:lnTo>
                <a:close/>
                <a:moveTo>
                  <a:pt x="72" y="326"/>
                </a:moveTo>
                <a:lnTo>
                  <a:pt x="72" y="326"/>
                </a:lnTo>
                <a:lnTo>
                  <a:pt x="71" y="326"/>
                </a:lnTo>
                <a:lnTo>
                  <a:pt x="71" y="326"/>
                </a:lnTo>
                <a:lnTo>
                  <a:pt x="71" y="326"/>
                </a:lnTo>
                <a:lnTo>
                  <a:pt x="71" y="326"/>
                </a:lnTo>
                <a:lnTo>
                  <a:pt x="72" y="326"/>
                </a:lnTo>
                <a:lnTo>
                  <a:pt x="72" y="326"/>
                </a:lnTo>
                <a:lnTo>
                  <a:pt x="72" y="326"/>
                </a:lnTo>
                <a:close/>
                <a:moveTo>
                  <a:pt x="345" y="114"/>
                </a:moveTo>
                <a:lnTo>
                  <a:pt x="345" y="114"/>
                </a:lnTo>
                <a:lnTo>
                  <a:pt x="346" y="112"/>
                </a:lnTo>
                <a:lnTo>
                  <a:pt x="346" y="112"/>
                </a:lnTo>
                <a:lnTo>
                  <a:pt x="345" y="112"/>
                </a:lnTo>
                <a:lnTo>
                  <a:pt x="345" y="114"/>
                </a:lnTo>
                <a:lnTo>
                  <a:pt x="345" y="114"/>
                </a:lnTo>
                <a:close/>
                <a:moveTo>
                  <a:pt x="18" y="111"/>
                </a:moveTo>
                <a:lnTo>
                  <a:pt x="18" y="111"/>
                </a:lnTo>
                <a:lnTo>
                  <a:pt x="18" y="111"/>
                </a:lnTo>
                <a:lnTo>
                  <a:pt x="18" y="111"/>
                </a:lnTo>
                <a:lnTo>
                  <a:pt x="18" y="112"/>
                </a:lnTo>
                <a:lnTo>
                  <a:pt x="18" y="112"/>
                </a:lnTo>
                <a:lnTo>
                  <a:pt x="18" y="112"/>
                </a:lnTo>
                <a:lnTo>
                  <a:pt x="18" y="112"/>
                </a:lnTo>
                <a:lnTo>
                  <a:pt x="18" y="111"/>
                </a:lnTo>
                <a:lnTo>
                  <a:pt x="18" y="111"/>
                </a:lnTo>
                <a:close/>
                <a:moveTo>
                  <a:pt x="31" y="31"/>
                </a:moveTo>
                <a:lnTo>
                  <a:pt x="31" y="31"/>
                </a:lnTo>
                <a:lnTo>
                  <a:pt x="31" y="31"/>
                </a:lnTo>
                <a:lnTo>
                  <a:pt x="31" y="31"/>
                </a:lnTo>
                <a:lnTo>
                  <a:pt x="32" y="30"/>
                </a:lnTo>
                <a:lnTo>
                  <a:pt x="32" y="30"/>
                </a:lnTo>
                <a:lnTo>
                  <a:pt x="31" y="30"/>
                </a:lnTo>
                <a:lnTo>
                  <a:pt x="31" y="30"/>
                </a:lnTo>
                <a:lnTo>
                  <a:pt x="31" y="31"/>
                </a:lnTo>
                <a:lnTo>
                  <a:pt x="31" y="31"/>
                </a:lnTo>
                <a:close/>
                <a:moveTo>
                  <a:pt x="49" y="327"/>
                </a:moveTo>
                <a:lnTo>
                  <a:pt x="49" y="327"/>
                </a:lnTo>
                <a:lnTo>
                  <a:pt x="49" y="328"/>
                </a:lnTo>
                <a:lnTo>
                  <a:pt x="49" y="328"/>
                </a:lnTo>
                <a:lnTo>
                  <a:pt x="49" y="328"/>
                </a:lnTo>
                <a:lnTo>
                  <a:pt x="49" y="328"/>
                </a:lnTo>
                <a:lnTo>
                  <a:pt x="49" y="328"/>
                </a:lnTo>
                <a:lnTo>
                  <a:pt x="49" y="327"/>
                </a:lnTo>
                <a:lnTo>
                  <a:pt x="49" y="327"/>
                </a:lnTo>
                <a:close/>
                <a:moveTo>
                  <a:pt x="39" y="284"/>
                </a:moveTo>
                <a:lnTo>
                  <a:pt x="39" y="284"/>
                </a:lnTo>
                <a:lnTo>
                  <a:pt x="39" y="284"/>
                </a:lnTo>
                <a:lnTo>
                  <a:pt x="39" y="284"/>
                </a:lnTo>
                <a:lnTo>
                  <a:pt x="39" y="283"/>
                </a:lnTo>
                <a:lnTo>
                  <a:pt x="39" y="283"/>
                </a:lnTo>
                <a:lnTo>
                  <a:pt x="38" y="283"/>
                </a:lnTo>
                <a:lnTo>
                  <a:pt x="38" y="283"/>
                </a:lnTo>
                <a:lnTo>
                  <a:pt x="39" y="284"/>
                </a:lnTo>
                <a:lnTo>
                  <a:pt x="39" y="284"/>
                </a:lnTo>
                <a:close/>
                <a:moveTo>
                  <a:pt x="156" y="101"/>
                </a:moveTo>
                <a:lnTo>
                  <a:pt x="156" y="101"/>
                </a:lnTo>
                <a:lnTo>
                  <a:pt x="156" y="101"/>
                </a:lnTo>
                <a:lnTo>
                  <a:pt x="156" y="101"/>
                </a:lnTo>
                <a:lnTo>
                  <a:pt x="157" y="101"/>
                </a:lnTo>
                <a:lnTo>
                  <a:pt x="157" y="101"/>
                </a:lnTo>
                <a:lnTo>
                  <a:pt x="157" y="101"/>
                </a:lnTo>
                <a:lnTo>
                  <a:pt x="157" y="101"/>
                </a:lnTo>
                <a:lnTo>
                  <a:pt x="156" y="101"/>
                </a:lnTo>
                <a:lnTo>
                  <a:pt x="156" y="101"/>
                </a:lnTo>
                <a:close/>
                <a:moveTo>
                  <a:pt x="99" y="330"/>
                </a:moveTo>
                <a:lnTo>
                  <a:pt x="99" y="330"/>
                </a:lnTo>
                <a:lnTo>
                  <a:pt x="99" y="330"/>
                </a:lnTo>
                <a:lnTo>
                  <a:pt x="99" y="330"/>
                </a:lnTo>
                <a:lnTo>
                  <a:pt x="99" y="330"/>
                </a:lnTo>
                <a:lnTo>
                  <a:pt x="101" y="330"/>
                </a:lnTo>
                <a:lnTo>
                  <a:pt x="101" y="330"/>
                </a:lnTo>
                <a:lnTo>
                  <a:pt x="99" y="330"/>
                </a:lnTo>
                <a:lnTo>
                  <a:pt x="99" y="330"/>
                </a:lnTo>
                <a:close/>
                <a:moveTo>
                  <a:pt x="28" y="235"/>
                </a:moveTo>
                <a:lnTo>
                  <a:pt x="28" y="235"/>
                </a:lnTo>
                <a:lnTo>
                  <a:pt x="30" y="235"/>
                </a:lnTo>
                <a:lnTo>
                  <a:pt x="30" y="235"/>
                </a:lnTo>
                <a:lnTo>
                  <a:pt x="30" y="233"/>
                </a:lnTo>
                <a:lnTo>
                  <a:pt x="30" y="233"/>
                </a:lnTo>
                <a:lnTo>
                  <a:pt x="28" y="233"/>
                </a:lnTo>
                <a:lnTo>
                  <a:pt x="28" y="233"/>
                </a:lnTo>
                <a:lnTo>
                  <a:pt x="28" y="235"/>
                </a:lnTo>
                <a:lnTo>
                  <a:pt x="28" y="235"/>
                </a:lnTo>
                <a:close/>
                <a:moveTo>
                  <a:pt x="246" y="245"/>
                </a:moveTo>
                <a:lnTo>
                  <a:pt x="246" y="245"/>
                </a:lnTo>
                <a:lnTo>
                  <a:pt x="246" y="245"/>
                </a:lnTo>
                <a:lnTo>
                  <a:pt x="246" y="245"/>
                </a:lnTo>
                <a:lnTo>
                  <a:pt x="246" y="242"/>
                </a:lnTo>
                <a:lnTo>
                  <a:pt x="246" y="242"/>
                </a:lnTo>
                <a:lnTo>
                  <a:pt x="246" y="242"/>
                </a:lnTo>
                <a:lnTo>
                  <a:pt x="246" y="242"/>
                </a:lnTo>
                <a:lnTo>
                  <a:pt x="246" y="245"/>
                </a:lnTo>
                <a:lnTo>
                  <a:pt x="246" y="245"/>
                </a:lnTo>
                <a:close/>
                <a:moveTo>
                  <a:pt x="253" y="323"/>
                </a:moveTo>
                <a:lnTo>
                  <a:pt x="253" y="323"/>
                </a:lnTo>
                <a:lnTo>
                  <a:pt x="253" y="323"/>
                </a:lnTo>
                <a:lnTo>
                  <a:pt x="254" y="323"/>
                </a:lnTo>
                <a:lnTo>
                  <a:pt x="254" y="323"/>
                </a:lnTo>
                <a:lnTo>
                  <a:pt x="253" y="323"/>
                </a:lnTo>
                <a:lnTo>
                  <a:pt x="253" y="323"/>
                </a:lnTo>
                <a:close/>
                <a:moveTo>
                  <a:pt x="290" y="57"/>
                </a:moveTo>
                <a:lnTo>
                  <a:pt x="290" y="57"/>
                </a:lnTo>
                <a:lnTo>
                  <a:pt x="290" y="57"/>
                </a:lnTo>
                <a:lnTo>
                  <a:pt x="290" y="57"/>
                </a:lnTo>
                <a:lnTo>
                  <a:pt x="291" y="57"/>
                </a:lnTo>
                <a:lnTo>
                  <a:pt x="291" y="57"/>
                </a:lnTo>
                <a:lnTo>
                  <a:pt x="291" y="57"/>
                </a:lnTo>
                <a:lnTo>
                  <a:pt x="291" y="57"/>
                </a:lnTo>
                <a:lnTo>
                  <a:pt x="290" y="57"/>
                </a:lnTo>
                <a:lnTo>
                  <a:pt x="290" y="57"/>
                </a:lnTo>
                <a:close/>
                <a:moveTo>
                  <a:pt x="99" y="193"/>
                </a:moveTo>
                <a:lnTo>
                  <a:pt x="99" y="193"/>
                </a:lnTo>
                <a:lnTo>
                  <a:pt x="99" y="193"/>
                </a:lnTo>
                <a:lnTo>
                  <a:pt x="99" y="193"/>
                </a:lnTo>
                <a:lnTo>
                  <a:pt x="99" y="192"/>
                </a:lnTo>
                <a:lnTo>
                  <a:pt x="99" y="192"/>
                </a:lnTo>
                <a:lnTo>
                  <a:pt x="99" y="193"/>
                </a:lnTo>
                <a:lnTo>
                  <a:pt x="99" y="193"/>
                </a:lnTo>
                <a:close/>
                <a:moveTo>
                  <a:pt x="39" y="36"/>
                </a:moveTo>
                <a:lnTo>
                  <a:pt x="39" y="36"/>
                </a:lnTo>
                <a:lnTo>
                  <a:pt x="39" y="36"/>
                </a:lnTo>
                <a:lnTo>
                  <a:pt x="39" y="36"/>
                </a:lnTo>
                <a:lnTo>
                  <a:pt x="41" y="34"/>
                </a:lnTo>
                <a:lnTo>
                  <a:pt x="41" y="34"/>
                </a:lnTo>
                <a:lnTo>
                  <a:pt x="41" y="34"/>
                </a:lnTo>
                <a:lnTo>
                  <a:pt x="41" y="34"/>
                </a:lnTo>
                <a:lnTo>
                  <a:pt x="39" y="36"/>
                </a:lnTo>
                <a:lnTo>
                  <a:pt x="39" y="36"/>
                </a:lnTo>
                <a:close/>
                <a:moveTo>
                  <a:pt x="226" y="134"/>
                </a:moveTo>
                <a:lnTo>
                  <a:pt x="226" y="134"/>
                </a:lnTo>
                <a:lnTo>
                  <a:pt x="224" y="134"/>
                </a:lnTo>
                <a:lnTo>
                  <a:pt x="224" y="134"/>
                </a:lnTo>
                <a:lnTo>
                  <a:pt x="226" y="134"/>
                </a:lnTo>
                <a:lnTo>
                  <a:pt x="226" y="134"/>
                </a:lnTo>
                <a:close/>
                <a:moveTo>
                  <a:pt x="248" y="27"/>
                </a:moveTo>
                <a:lnTo>
                  <a:pt x="248" y="27"/>
                </a:lnTo>
                <a:lnTo>
                  <a:pt x="247" y="27"/>
                </a:lnTo>
                <a:lnTo>
                  <a:pt x="247" y="27"/>
                </a:lnTo>
                <a:lnTo>
                  <a:pt x="248" y="27"/>
                </a:lnTo>
                <a:lnTo>
                  <a:pt x="248" y="27"/>
                </a:lnTo>
                <a:close/>
                <a:moveTo>
                  <a:pt x="45" y="296"/>
                </a:moveTo>
                <a:lnTo>
                  <a:pt x="45" y="296"/>
                </a:lnTo>
                <a:lnTo>
                  <a:pt x="45" y="296"/>
                </a:lnTo>
                <a:lnTo>
                  <a:pt x="45" y="296"/>
                </a:lnTo>
                <a:lnTo>
                  <a:pt x="45" y="294"/>
                </a:lnTo>
                <a:lnTo>
                  <a:pt x="45" y="294"/>
                </a:lnTo>
                <a:lnTo>
                  <a:pt x="45" y="294"/>
                </a:lnTo>
                <a:lnTo>
                  <a:pt x="45" y="294"/>
                </a:lnTo>
                <a:lnTo>
                  <a:pt x="45" y="296"/>
                </a:lnTo>
                <a:lnTo>
                  <a:pt x="45" y="296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3" y="100"/>
                </a:lnTo>
                <a:lnTo>
                  <a:pt x="153" y="100"/>
                </a:lnTo>
                <a:lnTo>
                  <a:pt x="152" y="101"/>
                </a:lnTo>
                <a:lnTo>
                  <a:pt x="152" y="101"/>
                </a:lnTo>
                <a:close/>
                <a:moveTo>
                  <a:pt x="237" y="27"/>
                </a:moveTo>
                <a:lnTo>
                  <a:pt x="237" y="27"/>
                </a:lnTo>
                <a:lnTo>
                  <a:pt x="237" y="27"/>
                </a:lnTo>
                <a:lnTo>
                  <a:pt x="237" y="27"/>
                </a:lnTo>
                <a:lnTo>
                  <a:pt x="238" y="29"/>
                </a:lnTo>
                <a:lnTo>
                  <a:pt x="238" y="29"/>
                </a:lnTo>
                <a:lnTo>
                  <a:pt x="238" y="27"/>
                </a:lnTo>
                <a:lnTo>
                  <a:pt x="238" y="27"/>
                </a:lnTo>
                <a:lnTo>
                  <a:pt x="237" y="27"/>
                </a:lnTo>
                <a:lnTo>
                  <a:pt x="237" y="27"/>
                </a:lnTo>
                <a:close/>
                <a:moveTo>
                  <a:pt x="57" y="13"/>
                </a:moveTo>
                <a:lnTo>
                  <a:pt x="57" y="13"/>
                </a:lnTo>
                <a:lnTo>
                  <a:pt x="58" y="13"/>
                </a:lnTo>
                <a:lnTo>
                  <a:pt x="58" y="13"/>
                </a:lnTo>
                <a:lnTo>
                  <a:pt x="57" y="13"/>
                </a:lnTo>
                <a:lnTo>
                  <a:pt x="57" y="13"/>
                </a:lnTo>
                <a:close/>
                <a:moveTo>
                  <a:pt x="61" y="297"/>
                </a:moveTo>
                <a:lnTo>
                  <a:pt x="61" y="297"/>
                </a:lnTo>
                <a:lnTo>
                  <a:pt x="61" y="297"/>
                </a:lnTo>
                <a:lnTo>
                  <a:pt x="61" y="297"/>
                </a:lnTo>
                <a:lnTo>
                  <a:pt x="62" y="297"/>
                </a:lnTo>
                <a:lnTo>
                  <a:pt x="62" y="297"/>
                </a:lnTo>
                <a:lnTo>
                  <a:pt x="62" y="297"/>
                </a:lnTo>
                <a:lnTo>
                  <a:pt x="62" y="297"/>
                </a:lnTo>
                <a:lnTo>
                  <a:pt x="61" y="297"/>
                </a:lnTo>
                <a:lnTo>
                  <a:pt x="61" y="297"/>
                </a:lnTo>
                <a:close/>
                <a:moveTo>
                  <a:pt x="231" y="301"/>
                </a:moveTo>
                <a:lnTo>
                  <a:pt x="231" y="301"/>
                </a:lnTo>
                <a:lnTo>
                  <a:pt x="231" y="301"/>
                </a:lnTo>
                <a:lnTo>
                  <a:pt x="231" y="301"/>
                </a:lnTo>
                <a:lnTo>
                  <a:pt x="230" y="303"/>
                </a:lnTo>
                <a:lnTo>
                  <a:pt x="230" y="303"/>
                </a:lnTo>
                <a:lnTo>
                  <a:pt x="231" y="303"/>
                </a:lnTo>
                <a:lnTo>
                  <a:pt x="231" y="303"/>
                </a:lnTo>
                <a:lnTo>
                  <a:pt x="231" y="301"/>
                </a:lnTo>
                <a:lnTo>
                  <a:pt x="231" y="301"/>
                </a:lnTo>
                <a:close/>
                <a:moveTo>
                  <a:pt x="226" y="226"/>
                </a:moveTo>
                <a:lnTo>
                  <a:pt x="226" y="226"/>
                </a:lnTo>
                <a:lnTo>
                  <a:pt x="227" y="226"/>
                </a:lnTo>
                <a:lnTo>
                  <a:pt x="227" y="226"/>
                </a:lnTo>
                <a:lnTo>
                  <a:pt x="227" y="226"/>
                </a:lnTo>
                <a:lnTo>
                  <a:pt x="227" y="226"/>
                </a:lnTo>
                <a:lnTo>
                  <a:pt x="227" y="225"/>
                </a:lnTo>
                <a:lnTo>
                  <a:pt x="227" y="225"/>
                </a:lnTo>
                <a:lnTo>
                  <a:pt x="226" y="226"/>
                </a:lnTo>
                <a:lnTo>
                  <a:pt x="226" y="226"/>
                </a:lnTo>
                <a:close/>
                <a:moveTo>
                  <a:pt x="234" y="201"/>
                </a:moveTo>
                <a:lnTo>
                  <a:pt x="234" y="201"/>
                </a:lnTo>
                <a:lnTo>
                  <a:pt x="233" y="201"/>
                </a:lnTo>
                <a:lnTo>
                  <a:pt x="233" y="201"/>
                </a:lnTo>
                <a:lnTo>
                  <a:pt x="233" y="201"/>
                </a:lnTo>
                <a:lnTo>
                  <a:pt x="233" y="201"/>
                </a:lnTo>
                <a:lnTo>
                  <a:pt x="234" y="201"/>
                </a:lnTo>
                <a:lnTo>
                  <a:pt x="234" y="201"/>
                </a:lnTo>
                <a:lnTo>
                  <a:pt x="234" y="201"/>
                </a:lnTo>
                <a:lnTo>
                  <a:pt x="234" y="201"/>
                </a:lnTo>
                <a:close/>
                <a:moveTo>
                  <a:pt x="49" y="320"/>
                </a:moveTo>
                <a:lnTo>
                  <a:pt x="49" y="320"/>
                </a:lnTo>
                <a:lnTo>
                  <a:pt x="49" y="320"/>
                </a:lnTo>
                <a:lnTo>
                  <a:pt x="49" y="320"/>
                </a:lnTo>
                <a:lnTo>
                  <a:pt x="51" y="319"/>
                </a:lnTo>
                <a:lnTo>
                  <a:pt x="51" y="319"/>
                </a:lnTo>
                <a:lnTo>
                  <a:pt x="49" y="319"/>
                </a:lnTo>
                <a:lnTo>
                  <a:pt x="49" y="319"/>
                </a:lnTo>
                <a:lnTo>
                  <a:pt x="49" y="320"/>
                </a:lnTo>
                <a:lnTo>
                  <a:pt x="49" y="320"/>
                </a:lnTo>
                <a:close/>
                <a:moveTo>
                  <a:pt x="210" y="340"/>
                </a:moveTo>
                <a:lnTo>
                  <a:pt x="210" y="340"/>
                </a:lnTo>
                <a:lnTo>
                  <a:pt x="210" y="340"/>
                </a:lnTo>
                <a:lnTo>
                  <a:pt x="210" y="340"/>
                </a:lnTo>
                <a:lnTo>
                  <a:pt x="209" y="340"/>
                </a:lnTo>
                <a:lnTo>
                  <a:pt x="209" y="340"/>
                </a:lnTo>
                <a:lnTo>
                  <a:pt x="209" y="340"/>
                </a:lnTo>
                <a:lnTo>
                  <a:pt x="209" y="340"/>
                </a:lnTo>
                <a:lnTo>
                  <a:pt x="210" y="340"/>
                </a:lnTo>
                <a:lnTo>
                  <a:pt x="210" y="340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69" y="23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close/>
                <a:moveTo>
                  <a:pt x="231" y="176"/>
                </a:moveTo>
                <a:lnTo>
                  <a:pt x="231" y="176"/>
                </a:lnTo>
                <a:lnTo>
                  <a:pt x="230" y="176"/>
                </a:lnTo>
                <a:lnTo>
                  <a:pt x="230" y="176"/>
                </a:lnTo>
                <a:lnTo>
                  <a:pt x="230" y="176"/>
                </a:lnTo>
                <a:lnTo>
                  <a:pt x="230" y="176"/>
                </a:lnTo>
                <a:lnTo>
                  <a:pt x="231" y="176"/>
                </a:lnTo>
                <a:lnTo>
                  <a:pt x="231" y="176"/>
                </a:lnTo>
                <a:lnTo>
                  <a:pt x="231" y="176"/>
                </a:lnTo>
                <a:lnTo>
                  <a:pt x="231" y="176"/>
                </a:lnTo>
                <a:close/>
                <a:moveTo>
                  <a:pt x="59" y="29"/>
                </a:moveTo>
                <a:lnTo>
                  <a:pt x="59" y="29"/>
                </a:lnTo>
                <a:lnTo>
                  <a:pt x="59" y="29"/>
                </a:lnTo>
                <a:lnTo>
                  <a:pt x="59" y="29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59" y="29"/>
                </a:lnTo>
                <a:lnTo>
                  <a:pt x="59" y="29"/>
                </a:lnTo>
                <a:close/>
                <a:moveTo>
                  <a:pt x="130" y="314"/>
                </a:moveTo>
                <a:lnTo>
                  <a:pt x="130" y="314"/>
                </a:lnTo>
                <a:lnTo>
                  <a:pt x="130" y="314"/>
                </a:lnTo>
                <a:lnTo>
                  <a:pt x="130" y="314"/>
                </a:lnTo>
                <a:lnTo>
                  <a:pt x="130" y="316"/>
                </a:lnTo>
                <a:lnTo>
                  <a:pt x="130" y="316"/>
                </a:lnTo>
                <a:lnTo>
                  <a:pt x="130" y="316"/>
                </a:lnTo>
                <a:lnTo>
                  <a:pt x="130" y="316"/>
                </a:lnTo>
                <a:lnTo>
                  <a:pt x="130" y="314"/>
                </a:lnTo>
                <a:lnTo>
                  <a:pt x="130" y="314"/>
                </a:lnTo>
                <a:close/>
                <a:moveTo>
                  <a:pt x="152" y="314"/>
                </a:moveTo>
                <a:lnTo>
                  <a:pt x="152" y="314"/>
                </a:lnTo>
                <a:lnTo>
                  <a:pt x="153" y="314"/>
                </a:lnTo>
                <a:lnTo>
                  <a:pt x="153" y="314"/>
                </a:lnTo>
                <a:lnTo>
                  <a:pt x="153" y="313"/>
                </a:lnTo>
                <a:lnTo>
                  <a:pt x="153" y="313"/>
                </a:lnTo>
                <a:lnTo>
                  <a:pt x="152" y="314"/>
                </a:lnTo>
                <a:lnTo>
                  <a:pt x="152" y="314"/>
                </a:lnTo>
                <a:close/>
                <a:moveTo>
                  <a:pt x="200" y="139"/>
                </a:moveTo>
                <a:lnTo>
                  <a:pt x="200" y="139"/>
                </a:lnTo>
                <a:lnTo>
                  <a:pt x="200" y="139"/>
                </a:lnTo>
                <a:lnTo>
                  <a:pt x="200" y="139"/>
                </a:lnTo>
                <a:lnTo>
                  <a:pt x="200" y="139"/>
                </a:lnTo>
                <a:lnTo>
                  <a:pt x="200" y="139"/>
                </a:lnTo>
                <a:lnTo>
                  <a:pt x="200" y="139"/>
                </a:lnTo>
                <a:lnTo>
                  <a:pt x="200" y="139"/>
                </a:lnTo>
                <a:lnTo>
                  <a:pt x="200" y="139"/>
                </a:lnTo>
                <a:lnTo>
                  <a:pt x="200" y="139"/>
                </a:lnTo>
                <a:close/>
                <a:moveTo>
                  <a:pt x="197" y="108"/>
                </a:moveTo>
                <a:lnTo>
                  <a:pt x="197" y="108"/>
                </a:lnTo>
                <a:lnTo>
                  <a:pt x="197" y="108"/>
                </a:lnTo>
                <a:lnTo>
                  <a:pt x="197" y="108"/>
                </a:lnTo>
                <a:lnTo>
                  <a:pt x="197" y="108"/>
                </a:lnTo>
                <a:lnTo>
                  <a:pt x="197" y="108"/>
                </a:lnTo>
                <a:lnTo>
                  <a:pt x="199" y="108"/>
                </a:lnTo>
                <a:lnTo>
                  <a:pt x="199" y="108"/>
                </a:lnTo>
                <a:lnTo>
                  <a:pt x="197" y="108"/>
                </a:lnTo>
                <a:lnTo>
                  <a:pt x="197" y="108"/>
                </a:lnTo>
                <a:lnTo>
                  <a:pt x="197" y="108"/>
                </a:lnTo>
                <a:lnTo>
                  <a:pt x="197" y="108"/>
                </a:lnTo>
                <a:lnTo>
                  <a:pt x="197" y="108"/>
                </a:lnTo>
                <a:lnTo>
                  <a:pt x="197" y="108"/>
                </a:lnTo>
                <a:close/>
                <a:moveTo>
                  <a:pt x="135" y="260"/>
                </a:moveTo>
                <a:lnTo>
                  <a:pt x="135" y="260"/>
                </a:lnTo>
                <a:lnTo>
                  <a:pt x="136" y="260"/>
                </a:lnTo>
                <a:lnTo>
                  <a:pt x="136" y="259"/>
                </a:lnTo>
                <a:lnTo>
                  <a:pt x="136" y="259"/>
                </a:lnTo>
                <a:lnTo>
                  <a:pt x="135" y="260"/>
                </a:lnTo>
                <a:lnTo>
                  <a:pt x="135" y="260"/>
                </a:lnTo>
                <a:close/>
                <a:moveTo>
                  <a:pt x="157" y="331"/>
                </a:moveTo>
                <a:lnTo>
                  <a:pt x="157" y="331"/>
                </a:lnTo>
                <a:lnTo>
                  <a:pt x="157" y="331"/>
                </a:lnTo>
                <a:lnTo>
                  <a:pt x="157" y="331"/>
                </a:lnTo>
                <a:lnTo>
                  <a:pt x="159" y="331"/>
                </a:lnTo>
                <a:lnTo>
                  <a:pt x="159" y="331"/>
                </a:lnTo>
                <a:lnTo>
                  <a:pt x="159" y="331"/>
                </a:lnTo>
                <a:lnTo>
                  <a:pt x="159" y="331"/>
                </a:lnTo>
                <a:lnTo>
                  <a:pt x="157" y="331"/>
                </a:lnTo>
                <a:lnTo>
                  <a:pt x="157" y="331"/>
                </a:lnTo>
                <a:close/>
                <a:moveTo>
                  <a:pt x="62" y="24"/>
                </a:moveTo>
                <a:lnTo>
                  <a:pt x="62" y="24"/>
                </a:lnTo>
                <a:lnTo>
                  <a:pt x="62" y="24"/>
                </a:lnTo>
                <a:lnTo>
                  <a:pt x="62" y="24"/>
                </a:lnTo>
                <a:lnTo>
                  <a:pt x="61" y="24"/>
                </a:lnTo>
                <a:lnTo>
                  <a:pt x="61" y="24"/>
                </a:lnTo>
                <a:lnTo>
                  <a:pt x="61" y="24"/>
                </a:lnTo>
                <a:lnTo>
                  <a:pt x="61" y="24"/>
                </a:lnTo>
                <a:lnTo>
                  <a:pt x="62" y="24"/>
                </a:lnTo>
                <a:lnTo>
                  <a:pt x="62" y="24"/>
                </a:lnTo>
                <a:close/>
                <a:moveTo>
                  <a:pt x="327" y="209"/>
                </a:moveTo>
                <a:lnTo>
                  <a:pt x="327" y="209"/>
                </a:lnTo>
                <a:lnTo>
                  <a:pt x="327" y="209"/>
                </a:lnTo>
                <a:lnTo>
                  <a:pt x="327" y="211"/>
                </a:lnTo>
                <a:lnTo>
                  <a:pt x="327" y="211"/>
                </a:lnTo>
                <a:lnTo>
                  <a:pt x="327" y="209"/>
                </a:lnTo>
                <a:lnTo>
                  <a:pt x="327" y="209"/>
                </a:lnTo>
                <a:close/>
                <a:moveTo>
                  <a:pt x="61" y="100"/>
                </a:moveTo>
                <a:lnTo>
                  <a:pt x="61" y="100"/>
                </a:lnTo>
                <a:lnTo>
                  <a:pt x="61" y="101"/>
                </a:lnTo>
                <a:lnTo>
                  <a:pt x="61" y="101"/>
                </a:lnTo>
                <a:lnTo>
                  <a:pt x="61" y="100"/>
                </a:lnTo>
                <a:lnTo>
                  <a:pt x="61" y="100"/>
                </a:lnTo>
                <a:lnTo>
                  <a:pt x="61" y="100"/>
                </a:lnTo>
                <a:lnTo>
                  <a:pt x="61" y="100"/>
                </a:lnTo>
                <a:lnTo>
                  <a:pt x="61" y="100"/>
                </a:lnTo>
                <a:lnTo>
                  <a:pt x="61" y="100"/>
                </a:lnTo>
                <a:close/>
                <a:moveTo>
                  <a:pt x="302" y="33"/>
                </a:moveTo>
                <a:lnTo>
                  <a:pt x="302" y="33"/>
                </a:lnTo>
                <a:lnTo>
                  <a:pt x="301" y="31"/>
                </a:lnTo>
                <a:lnTo>
                  <a:pt x="301" y="31"/>
                </a:lnTo>
                <a:lnTo>
                  <a:pt x="302" y="33"/>
                </a:lnTo>
                <a:lnTo>
                  <a:pt x="302" y="33"/>
                </a:lnTo>
                <a:close/>
                <a:moveTo>
                  <a:pt x="167" y="14"/>
                </a:moveTo>
                <a:lnTo>
                  <a:pt x="167" y="14"/>
                </a:lnTo>
                <a:lnTo>
                  <a:pt x="167" y="14"/>
                </a:lnTo>
                <a:lnTo>
                  <a:pt x="167" y="14"/>
                </a:lnTo>
                <a:lnTo>
                  <a:pt x="166" y="14"/>
                </a:lnTo>
                <a:lnTo>
                  <a:pt x="166" y="14"/>
                </a:lnTo>
                <a:lnTo>
                  <a:pt x="166" y="14"/>
                </a:lnTo>
                <a:lnTo>
                  <a:pt x="166" y="14"/>
                </a:lnTo>
                <a:lnTo>
                  <a:pt x="167" y="14"/>
                </a:lnTo>
                <a:lnTo>
                  <a:pt x="167" y="14"/>
                </a:lnTo>
                <a:close/>
                <a:moveTo>
                  <a:pt x="288" y="56"/>
                </a:moveTo>
                <a:lnTo>
                  <a:pt x="288" y="56"/>
                </a:lnTo>
                <a:lnTo>
                  <a:pt x="290" y="56"/>
                </a:lnTo>
                <a:lnTo>
                  <a:pt x="290" y="56"/>
                </a:lnTo>
                <a:lnTo>
                  <a:pt x="288" y="56"/>
                </a:lnTo>
                <a:lnTo>
                  <a:pt x="288" y="56"/>
                </a:lnTo>
                <a:lnTo>
                  <a:pt x="288" y="56"/>
                </a:lnTo>
                <a:lnTo>
                  <a:pt x="288" y="56"/>
                </a:lnTo>
                <a:lnTo>
                  <a:pt x="288" y="56"/>
                </a:lnTo>
                <a:lnTo>
                  <a:pt x="288" y="56"/>
                </a:lnTo>
                <a:close/>
                <a:moveTo>
                  <a:pt x="72" y="17"/>
                </a:moveTo>
                <a:lnTo>
                  <a:pt x="72" y="17"/>
                </a:lnTo>
                <a:lnTo>
                  <a:pt x="71" y="17"/>
                </a:lnTo>
                <a:lnTo>
                  <a:pt x="71" y="17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2" y="17"/>
                </a:lnTo>
                <a:lnTo>
                  <a:pt x="72" y="17"/>
                </a:lnTo>
                <a:close/>
                <a:moveTo>
                  <a:pt x="21" y="259"/>
                </a:moveTo>
                <a:lnTo>
                  <a:pt x="21" y="259"/>
                </a:lnTo>
                <a:lnTo>
                  <a:pt x="20" y="259"/>
                </a:lnTo>
                <a:lnTo>
                  <a:pt x="20" y="259"/>
                </a:lnTo>
                <a:lnTo>
                  <a:pt x="21" y="259"/>
                </a:lnTo>
                <a:lnTo>
                  <a:pt x="21" y="259"/>
                </a:lnTo>
                <a:lnTo>
                  <a:pt x="21" y="259"/>
                </a:lnTo>
                <a:lnTo>
                  <a:pt x="21" y="259"/>
                </a:lnTo>
                <a:lnTo>
                  <a:pt x="21" y="259"/>
                </a:lnTo>
                <a:lnTo>
                  <a:pt x="21" y="259"/>
                </a:lnTo>
                <a:close/>
                <a:moveTo>
                  <a:pt x="86" y="191"/>
                </a:moveTo>
                <a:lnTo>
                  <a:pt x="86" y="191"/>
                </a:lnTo>
                <a:lnTo>
                  <a:pt x="86" y="191"/>
                </a:lnTo>
                <a:lnTo>
                  <a:pt x="86" y="191"/>
                </a:lnTo>
                <a:lnTo>
                  <a:pt x="86" y="191"/>
                </a:lnTo>
                <a:lnTo>
                  <a:pt x="86" y="191"/>
                </a:lnTo>
                <a:lnTo>
                  <a:pt x="86" y="191"/>
                </a:lnTo>
                <a:lnTo>
                  <a:pt x="86" y="191"/>
                </a:lnTo>
                <a:lnTo>
                  <a:pt x="86" y="191"/>
                </a:lnTo>
                <a:lnTo>
                  <a:pt x="86" y="191"/>
                </a:lnTo>
                <a:close/>
                <a:moveTo>
                  <a:pt x="309" y="61"/>
                </a:moveTo>
                <a:lnTo>
                  <a:pt x="309" y="61"/>
                </a:lnTo>
                <a:lnTo>
                  <a:pt x="309" y="61"/>
                </a:lnTo>
                <a:lnTo>
                  <a:pt x="309" y="61"/>
                </a:lnTo>
                <a:lnTo>
                  <a:pt x="311" y="63"/>
                </a:lnTo>
                <a:lnTo>
                  <a:pt x="311" y="63"/>
                </a:lnTo>
                <a:lnTo>
                  <a:pt x="311" y="63"/>
                </a:lnTo>
                <a:lnTo>
                  <a:pt x="311" y="63"/>
                </a:lnTo>
                <a:lnTo>
                  <a:pt x="309" y="61"/>
                </a:lnTo>
                <a:lnTo>
                  <a:pt x="309" y="61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8659255" y="4685768"/>
            <a:ext cx="1295417" cy="1020773"/>
          </a:xfrm>
          <a:custGeom>
            <a:avLst/>
            <a:gdLst>
              <a:gd name="T0" fmla="*/ 203 w 247"/>
              <a:gd name="T1" fmla="*/ 345 h 362"/>
              <a:gd name="T2" fmla="*/ 189 w 247"/>
              <a:gd name="T3" fmla="*/ 361 h 362"/>
              <a:gd name="T4" fmla="*/ 152 w 247"/>
              <a:gd name="T5" fmla="*/ 281 h 362"/>
              <a:gd name="T6" fmla="*/ 47 w 247"/>
              <a:gd name="T7" fmla="*/ 359 h 362"/>
              <a:gd name="T8" fmla="*/ 48 w 247"/>
              <a:gd name="T9" fmla="*/ 324 h 362"/>
              <a:gd name="T10" fmla="*/ 10 w 247"/>
              <a:gd name="T11" fmla="*/ 257 h 362"/>
              <a:gd name="T12" fmla="*/ 1 w 247"/>
              <a:gd name="T13" fmla="*/ 137 h 362"/>
              <a:gd name="T14" fmla="*/ 96 w 247"/>
              <a:gd name="T15" fmla="*/ 82 h 362"/>
              <a:gd name="T16" fmla="*/ 119 w 247"/>
              <a:gd name="T17" fmla="*/ 65 h 362"/>
              <a:gd name="T18" fmla="*/ 84 w 247"/>
              <a:gd name="T19" fmla="*/ 18 h 362"/>
              <a:gd name="T20" fmla="*/ 85 w 247"/>
              <a:gd name="T21" fmla="*/ 0 h 362"/>
              <a:gd name="T22" fmla="*/ 102 w 247"/>
              <a:gd name="T23" fmla="*/ 35 h 362"/>
              <a:gd name="T24" fmla="*/ 138 w 247"/>
              <a:gd name="T25" fmla="*/ 56 h 362"/>
              <a:gd name="T26" fmla="*/ 185 w 247"/>
              <a:gd name="T27" fmla="*/ 12 h 362"/>
              <a:gd name="T28" fmla="*/ 146 w 247"/>
              <a:gd name="T29" fmla="*/ 55 h 362"/>
              <a:gd name="T30" fmla="*/ 159 w 247"/>
              <a:gd name="T31" fmla="*/ 69 h 362"/>
              <a:gd name="T32" fmla="*/ 223 w 247"/>
              <a:gd name="T33" fmla="*/ 88 h 362"/>
              <a:gd name="T34" fmla="*/ 247 w 247"/>
              <a:gd name="T35" fmla="*/ 196 h 362"/>
              <a:gd name="T36" fmla="*/ 186 w 247"/>
              <a:gd name="T37" fmla="*/ 282 h 362"/>
              <a:gd name="T38" fmla="*/ 176 w 247"/>
              <a:gd name="T39" fmla="*/ 11 h 362"/>
              <a:gd name="T40" fmla="*/ 179 w 247"/>
              <a:gd name="T41" fmla="*/ 10 h 362"/>
              <a:gd name="T42" fmla="*/ 196 w 247"/>
              <a:gd name="T43" fmla="*/ 341 h 362"/>
              <a:gd name="T44" fmla="*/ 7 w 247"/>
              <a:gd name="T45" fmla="*/ 137 h 362"/>
              <a:gd name="T46" fmla="*/ 52 w 247"/>
              <a:gd name="T47" fmla="*/ 274 h 362"/>
              <a:gd name="T48" fmla="*/ 223 w 247"/>
              <a:gd name="T49" fmla="*/ 268 h 362"/>
              <a:gd name="T50" fmla="*/ 240 w 247"/>
              <a:gd name="T51" fmla="*/ 132 h 362"/>
              <a:gd name="T52" fmla="*/ 142 w 247"/>
              <a:gd name="T53" fmla="*/ 93 h 362"/>
              <a:gd name="T54" fmla="*/ 152 w 247"/>
              <a:gd name="T55" fmla="*/ 75 h 362"/>
              <a:gd name="T56" fmla="*/ 126 w 247"/>
              <a:gd name="T57" fmla="*/ 82 h 362"/>
              <a:gd name="T58" fmla="*/ 105 w 247"/>
              <a:gd name="T59" fmla="*/ 88 h 362"/>
              <a:gd name="T60" fmla="*/ 75 w 247"/>
              <a:gd name="T61" fmla="*/ 89 h 362"/>
              <a:gd name="T62" fmla="*/ 85 w 247"/>
              <a:gd name="T63" fmla="*/ 93 h 362"/>
              <a:gd name="T64" fmla="*/ 230 w 247"/>
              <a:gd name="T65" fmla="*/ 265 h 362"/>
              <a:gd name="T66" fmla="*/ 233 w 247"/>
              <a:gd name="T67" fmla="*/ 255 h 362"/>
              <a:gd name="T68" fmla="*/ 239 w 247"/>
              <a:gd name="T69" fmla="*/ 247 h 362"/>
              <a:gd name="T70" fmla="*/ 108 w 247"/>
              <a:gd name="T71" fmla="*/ 48 h 362"/>
              <a:gd name="T72" fmla="*/ 158 w 247"/>
              <a:gd name="T73" fmla="*/ 82 h 362"/>
              <a:gd name="T74" fmla="*/ 45 w 247"/>
              <a:gd name="T75" fmla="*/ 344 h 362"/>
              <a:gd name="T76" fmla="*/ 160 w 247"/>
              <a:gd name="T77" fmla="*/ 290 h 362"/>
              <a:gd name="T78" fmla="*/ 166 w 247"/>
              <a:gd name="T79" fmla="*/ 292 h 362"/>
              <a:gd name="T80" fmla="*/ 17 w 247"/>
              <a:gd name="T81" fmla="*/ 261 h 362"/>
              <a:gd name="T82" fmla="*/ 74 w 247"/>
              <a:gd name="T83" fmla="*/ 12 h 362"/>
              <a:gd name="T84" fmla="*/ 200 w 247"/>
              <a:gd name="T85" fmla="*/ 346 h 362"/>
              <a:gd name="T86" fmla="*/ 84 w 247"/>
              <a:gd name="T87" fmla="*/ 14 h 362"/>
              <a:gd name="T88" fmla="*/ 179 w 247"/>
              <a:gd name="T89" fmla="*/ 329 h 362"/>
              <a:gd name="T90" fmla="*/ 195 w 247"/>
              <a:gd name="T91" fmla="*/ 358 h 362"/>
              <a:gd name="T92" fmla="*/ 156 w 247"/>
              <a:gd name="T93" fmla="*/ 44 h 362"/>
              <a:gd name="T94" fmla="*/ 243 w 247"/>
              <a:gd name="T95" fmla="*/ 142 h 362"/>
              <a:gd name="T96" fmla="*/ 175 w 247"/>
              <a:gd name="T97" fmla="*/ 318 h 362"/>
              <a:gd name="T98" fmla="*/ 176 w 247"/>
              <a:gd name="T99" fmla="*/ 20 h 362"/>
              <a:gd name="T100" fmla="*/ 192 w 247"/>
              <a:gd name="T101" fmla="*/ 342 h 362"/>
              <a:gd name="T102" fmla="*/ 173 w 247"/>
              <a:gd name="T103" fmla="*/ 18 h 362"/>
              <a:gd name="T104" fmla="*/ 74 w 247"/>
              <a:gd name="T105" fmla="*/ 287 h 362"/>
              <a:gd name="T106" fmla="*/ 159 w 247"/>
              <a:gd name="T107" fmla="*/ 292 h 362"/>
              <a:gd name="T108" fmla="*/ 241 w 247"/>
              <a:gd name="T109" fmla="*/ 106 h 362"/>
              <a:gd name="T110" fmla="*/ 213 w 247"/>
              <a:gd name="T111" fmla="*/ 280 h 362"/>
              <a:gd name="T112" fmla="*/ 47 w 247"/>
              <a:gd name="T113" fmla="*/ 353 h 362"/>
              <a:gd name="T114" fmla="*/ 149 w 247"/>
              <a:gd name="T115" fmla="*/ 68 h 362"/>
              <a:gd name="T116" fmla="*/ 189 w 247"/>
              <a:gd name="T117" fmla="*/ 325 h 362"/>
              <a:gd name="T118" fmla="*/ 48 w 247"/>
              <a:gd name="T119" fmla="*/ 336 h 362"/>
              <a:gd name="T120" fmla="*/ 158 w 247"/>
              <a:gd name="T121" fmla="*/ 282 h 362"/>
              <a:gd name="T122" fmla="*/ 172 w 247"/>
              <a:gd name="T123" fmla="*/ 304 h 362"/>
              <a:gd name="T124" fmla="*/ 165 w 247"/>
              <a:gd name="T125" fmla="*/ 30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7" h="362">
                <a:moveTo>
                  <a:pt x="166" y="281"/>
                </a:moveTo>
                <a:lnTo>
                  <a:pt x="166" y="281"/>
                </a:lnTo>
                <a:lnTo>
                  <a:pt x="166" y="282"/>
                </a:lnTo>
                <a:lnTo>
                  <a:pt x="166" y="282"/>
                </a:lnTo>
                <a:lnTo>
                  <a:pt x="168" y="282"/>
                </a:lnTo>
                <a:lnTo>
                  <a:pt x="168" y="282"/>
                </a:lnTo>
                <a:lnTo>
                  <a:pt x="173" y="292"/>
                </a:lnTo>
                <a:lnTo>
                  <a:pt x="173" y="292"/>
                </a:lnTo>
                <a:lnTo>
                  <a:pt x="176" y="295"/>
                </a:lnTo>
                <a:lnTo>
                  <a:pt x="176" y="295"/>
                </a:lnTo>
                <a:lnTo>
                  <a:pt x="180" y="302"/>
                </a:lnTo>
                <a:lnTo>
                  <a:pt x="180" y="302"/>
                </a:lnTo>
                <a:lnTo>
                  <a:pt x="182" y="307"/>
                </a:lnTo>
                <a:lnTo>
                  <a:pt x="182" y="307"/>
                </a:lnTo>
                <a:lnTo>
                  <a:pt x="190" y="321"/>
                </a:lnTo>
                <a:lnTo>
                  <a:pt x="190" y="321"/>
                </a:lnTo>
                <a:lnTo>
                  <a:pt x="192" y="325"/>
                </a:lnTo>
                <a:lnTo>
                  <a:pt x="192" y="325"/>
                </a:lnTo>
                <a:lnTo>
                  <a:pt x="196" y="334"/>
                </a:lnTo>
                <a:lnTo>
                  <a:pt x="196" y="334"/>
                </a:lnTo>
                <a:lnTo>
                  <a:pt x="203" y="345"/>
                </a:lnTo>
                <a:lnTo>
                  <a:pt x="203" y="345"/>
                </a:lnTo>
                <a:lnTo>
                  <a:pt x="207" y="353"/>
                </a:lnTo>
                <a:lnTo>
                  <a:pt x="207" y="353"/>
                </a:lnTo>
                <a:lnTo>
                  <a:pt x="207" y="355"/>
                </a:lnTo>
                <a:lnTo>
                  <a:pt x="207" y="355"/>
                </a:lnTo>
                <a:lnTo>
                  <a:pt x="207" y="358"/>
                </a:lnTo>
                <a:lnTo>
                  <a:pt x="207" y="358"/>
                </a:lnTo>
                <a:lnTo>
                  <a:pt x="207" y="359"/>
                </a:lnTo>
                <a:lnTo>
                  <a:pt x="207" y="359"/>
                </a:lnTo>
                <a:lnTo>
                  <a:pt x="209" y="359"/>
                </a:lnTo>
                <a:lnTo>
                  <a:pt x="209" y="359"/>
                </a:lnTo>
                <a:lnTo>
                  <a:pt x="207" y="361"/>
                </a:lnTo>
                <a:lnTo>
                  <a:pt x="207" y="361"/>
                </a:lnTo>
                <a:lnTo>
                  <a:pt x="202" y="362"/>
                </a:lnTo>
                <a:lnTo>
                  <a:pt x="202" y="362"/>
                </a:lnTo>
                <a:lnTo>
                  <a:pt x="193" y="362"/>
                </a:lnTo>
                <a:lnTo>
                  <a:pt x="193" y="362"/>
                </a:lnTo>
                <a:lnTo>
                  <a:pt x="190" y="362"/>
                </a:lnTo>
                <a:lnTo>
                  <a:pt x="190" y="362"/>
                </a:lnTo>
                <a:lnTo>
                  <a:pt x="189" y="362"/>
                </a:lnTo>
                <a:lnTo>
                  <a:pt x="189" y="361"/>
                </a:lnTo>
                <a:lnTo>
                  <a:pt x="189" y="361"/>
                </a:lnTo>
                <a:lnTo>
                  <a:pt x="189" y="359"/>
                </a:lnTo>
                <a:lnTo>
                  <a:pt x="189" y="359"/>
                </a:lnTo>
                <a:lnTo>
                  <a:pt x="183" y="346"/>
                </a:lnTo>
                <a:lnTo>
                  <a:pt x="183" y="346"/>
                </a:lnTo>
                <a:lnTo>
                  <a:pt x="177" y="335"/>
                </a:lnTo>
                <a:lnTo>
                  <a:pt x="177" y="335"/>
                </a:lnTo>
                <a:lnTo>
                  <a:pt x="170" y="319"/>
                </a:lnTo>
                <a:lnTo>
                  <a:pt x="170" y="319"/>
                </a:lnTo>
                <a:lnTo>
                  <a:pt x="166" y="309"/>
                </a:lnTo>
                <a:lnTo>
                  <a:pt x="166" y="309"/>
                </a:lnTo>
                <a:lnTo>
                  <a:pt x="160" y="301"/>
                </a:lnTo>
                <a:lnTo>
                  <a:pt x="160" y="301"/>
                </a:lnTo>
                <a:lnTo>
                  <a:pt x="155" y="288"/>
                </a:lnTo>
                <a:lnTo>
                  <a:pt x="155" y="288"/>
                </a:lnTo>
                <a:lnTo>
                  <a:pt x="155" y="287"/>
                </a:lnTo>
                <a:lnTo>
                  <a:pt x="155" y="287"/>
                </a:lnTo>
                <a:lnTo>
                  <a:pt x="153" y="285"/>
                </a:lnTo>
                <a:lnTo>
                  <a:pt x="153" y="284"/>
                </a:lnTo>
                <a:lnTo>
                  <a:pt x="153" y="284"/>
                </a:lnTo>
                <a:lnTo>
                  <a:pt x="152" y="281"/>
                </a:lnTo>
                <a:lnTo>
                  <a:pt x="152" y="281"/>
                </a:lnTo>
                <a:lnTo>
                  <a:pt x="82" y="281"/>
                </a:lnTo>
                <a:lnTo>
                  <a:pt x="82" y="281"/>
                </a:lnTo>
                <a:lnTo>
                  <a:pt x="79" y="287"/>
                </a:lnTo>
                <a:lnTo>
                  <a:pt x="79" y="287"/>
                </a:lnTo>
                <a:lnTo>
                  <a:pt x="75" y="294"/>
                </a:lnTo>
                <a:lnTo>
                  <a:pt x="75" y="294"/>
                </a:lnTo>
                <a:lnTo>
                  <a:pt x="71" y="304"/>
                </a:lnTo>
                <a:lnTo>
                  <a:pt x="71" y="304"/>
                </a:lnTo>
                <a:lnTo>
                  <a:pt x="60" y="331"/>
                </a:lnTo>
                <a:lnTo>
                  <a:pt x="60" y="331"/>
                </a:lnTo>
                <a:lnTo>
                  <a:pt x="55" y="341"/>
                </a:lnTo>
                <a:lnTo>
                  <a:pt x="55" y="341"/>
                </a:lnTo>
                <a:lnTo>
                  <a:pt x="54" y="346"/>
                </a:lnTo>
                <a:lnTo>
                  <a:pt x="54" y="346"/>
                </a:lnTo>
                <a:lnTo>
                  <a:pt x="50" y="358"/>
                </a:lnTo>
                <a:lnTo>
                  <a:pt x="50" y="358"/>
                </a:lnTo>
                <a:lnTo>
                  <a:pt x="50" y="358"/>
                </a:lnTo>
                <a:lnTo>
                  <a:pt x="47" y="359"/>
                </a:lnTo>
                <a:lnTo>
                  <a:pt x="47" y="359"/>
                </a:lnTo>
                <a:lnTo>
                  <a:pt x="47" y="359"/>
                </a:lnTo>
                <a:lnTo>
                  <a:pt x="47" y="359"/>
                </a:lnTo>
                <a:lnTo>
                  <a:pt x="47" y="359"/>
                </a:lnTo>
                <a:lnTo>
                  <a:pt x="47" y="359"/>
                </a:lnTo>
                <a:lnTo>
                  <a:pt x="44" y="361"/>
                </a:lnTo>
                <a:lnTo>
                  <a:pt x="44" y="361"/>
                </a:lnTo>
                <a:lnTo>
                  <a:pt x="35" y="361"/>
                </a:lnTo>
                <a:lnTo>
                  <a:pt x="35" y="361"/>
                </a:lnTo>
                <a:lnTo>
                  <a:pt x="34" y="359"/>
                </a:lnTo>
                <a:lnTo>
                  <a:pt x="34" y="359"/>
                </a:lnTo>
                <a:lnTo>
                  <a:pt x="33" y="359"/>
                </a:lnTo>
                <a:lnTo>
                  <a:pt x="33" y="358"/>
                </a:lnTo>
                <a:lnTo>
                  <a:pt x="33" y="358"/>
                </a:lnTo>
                <a:lnTo>
                  <a:pt x="34" y="355"/>
                </a:lnTo>
                <a:lnTo>
                  <a:pt x="34" y="355"/>
                </a:lnTo>
                <a:lnTo>
                  <a:pt x="35" y="353"/>
                </a:lnTo>
                <a:lnTo>
                  <a:pt x="35" y="353"/>
                </a:lnTo>
                <a:lnTo>
                  <a:pt x="38" y="346"/>
                </a:lnTo>
                <a:lnTo>
                  <a:pt x="38" y="346"/>
                </a:lnTo>
                <a:lnTo>
                  <a:pt x="44" y="335"/>
                </a:lnTo>
                <a:lnTo>
                  <a:pt x="48" y="324"/>
                </a:lnTo>
                <a:lnTo>
                  <a:pt x="48" y="324"/>
                </a:lnTo>
                <a:lnTo>
                  <a:pt x="54" y="314"/>
                </a:lnTo>
                <a:lnTo>
                  <a:pt x="54" y="314"/>
                </a:lnTo>
                <a:lnTo>
                  <a:pt x="55" y="309"/>
                </a:lnTo>
                <a:lnTo>
                  <a:pt x="55" y="309"/>
                </a:lnTo>
                <a:lnTo>
                  <a:pt x="65" y="290"/>
                </a:lnTo>
                <a:lnTo>
                  <a:pt x="65" y="290"/>
                </a:lnTo>
                <a:lnTo>
                  <a:pt x="68" y="282"/>
                </a:lnTo>
                <a:lnTo>
                  <a:pt x="68" y="282"/>
                </a:lnTo>
                <a:lnTo>
                  <a:pt x="68" y="281"/>
                </a:lnTo>
                <a:lnTo>
                  <a:pt x="68" y="281"/>
                </a:lnTo>
                <a:lnTo>
                  <a:pt x="69" y="280"/>
                </a:lnTo>
                <a:lnTo>
                  <a:pt x="69" y="280"/>
                </a:lnTo>
                <a:lnTo>
                  <a:pt x="68" y="280"/>
                </a:lnTo>
                <a:lnTo>
                  <a:pt x="68" y="280"/>
                </a:lnTo>
                <a:lnTo>
                  <a:pt x="50" y="277"/>
                </a:lnTo>
                <a:lnTo>
                  <a:pt x="50" y="277"/>
                </a:lnTo>
                <a:lnTo>
                  <a:pt x="37" y="274"/>
                </a:lnTo>
                <a:lnTo>
                  <a:pt x="24" y="270"/>
                </a:lnTo>
                <a:lnTo>
                  <a:pt x="24" y="270"/>
                </a:lnTo>
                <a:lnTo>
                  <a:pt x="17" y="264"/>
                </a:lnTo>
                <a:lnTo>
                  <a:pt x="10" y="257"/>
                </a:lnTo>
                <a:lnTo>
                  <a:pt x="10" y="257"/>
                </a:lnTo>
                <a:lnTo>
                  <a:pt x="8" y="253"/>
                </a:lnTo>
                <a:lnTo>
                  <a:pt x="7" y="250"/>
                </a:lnTo>
                <a:lnTo>
                  <a:pt x="7" y="250"/>
                </a:lnTo>
                <a:lnTo>
                  <a:pt x="4" y="237"/>
                </a:lnTo>
                <a:lnTo>
                  <a:pt x="4" y="237"/>
                </a:lnTo>
                <a:lnTo>
                  <a:pt x="3" y="226"/>
                </a:lnTo>
                <a:lnTo>
                  <a:pt x="3" y="226"/>
                </a:lnTo>
                <a:lnTo>
                  <a:pt x="1" y="214"/>
                </a:lnTo>
                <a:lnTo>
                  <a:pt x="1" y="214"/>
                </a:lnTo>
                <a:lnTo>
                  <a:pt x="1" y="213"/>
                </a:lnTo>
                <a:lnTo>
                  <a:pt x="1" y="213"/>
                </a:lnTo>
                <a:lnTo>
                  <a:pt x="0" y="211"/>
                </a:lnTo>
                <a:lnTo>
                  <a:pt x="0" y="211"/>
                </a:lnTo>
                <a:lnTo>
                  <a:pt x="0" y="194"/>
                </a:lnTo>
                <a:lnTo>
                  <a:pt x="0" y="194"/>
                </a:lnTo>
                <a:lnTo>
                  <a:pt x="0" y="160"/>
                </a:lnTo>
                <a:lnTo>
                  <a:pt x="0" y="160"/>
                </a:lnTo>
                <a:lnTo>
                  <a:pt x="0" y="149"/>
                </a:lnTo>
                <a:lnTo>
                  <a:pt x="1" y="137"/>
                </a:lnTo>
                <a:lnTo>
                  <a:pt x="1" y="137"/>
                </a:lnTo>
                <a:lnTo>
                  <a:pt x="3" y="128"/>
                </a:lnTo>
                <a:lnTo>
                  <a:pt x="3" y="128"/>
                </a:lnTo>
                <a:lnTo>
                  <a:pt x="6" y="116"/>
                </a:lnTo>
                <a:lnTo>
                  <a:pt x="10" y="105"/>
                </a:lnTo>
                <a:lnTo>
                  <a:pt x="10" y="105"/>
                </a:lnTo>
                <a:lnTo>
                  <a:pt x="14" y="99"/>
                </a:lnTo>
                <a:lnTo>
                  <a:pt x="20" y="93"/>
                </a:lnTo>
                <a:lnTo>
                  <a:pt x="20" y="93"/>
                </a:lnTo>
                <a:lnTo>
                  <a:pt x="28" y="91"/>
                </a:lnTo>
                <a:lnTo>
                  <a:pt x="28" y="91"/>
                </a:lnTo>
                <a:lnTo>
                  <a:pt x="42" y="88"/>
                </a:lnTo>
                <a:lnTo>
                  <a:pt x="42" y="88"/>
                </a:lnTo>
                <a:lnTo>
                  <a:pt x="61" y="85"/>
                </a:lnTo>
                <a:lnTo>
                  <a:pt x="61" y="85"/>
                </a:lnTo>
                <a:lnTo>
                  <a:pt x="84" y="85"/>
                </a:lnTo>
                <a:lnTo>
                  <a:pt x="84" y="85"/>
                </a:lnTo>
                <a:lnTo>
                  <a:pt x="96" y="83"/>
                </a:lnTo>
                <a:lnTo>
                  <a:pt x="96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2"/>
                </a:lnTo>
                <a:lnTo>
                  <a:pt x="98" y="82"/>
                </a:lnTo>
                <a:lnTo>
                  <a:pt x="98" y="82"/>
                </a:lnTo>
                <a:lnTo>
                  <a:pt x="98" y="81"/>
                </a:lnTo>
                <a:lnTo>
                  <a:pt x="98" y="81"/>
                </a:lnTo>
                <a:lnTo>
                  <a:pt x="96" y="72"/>
                </a:lnTo>
                <a:lnTo>
                  <a:pt x="96" y="72"/>
                </a:lnTo>
                <a:lnTo>
                  <a:pt x="96" y="71"/>
                </a:lnTo>
                <a:lnTo>
                  <a:pt x="98" y="69"/>
                </a:lnTo>
                <a:lnTo>
                  <a:pt x="98" y="69"/>
                </a:lnTo>
                <a:lnTo>
                  <a:pt x="98" y="68"/>
                </a:lnTo>
                <a:lnTo>
                  <a:pt x="98" y="68"/>
                </a:lnTo>
                <a:lnTo>
                  <a:pt x="99" y="66"/>
                </a:lnTo>
                <a:lnTo>
                  <a:pt x="99" y="66"/>
                </a:lnTo>
                <a:lnTo>
                  <a:pt x="101" y="66"/>
                </a:lnTo>
                <a:lnTo>
                  <a:pt x="101" y="66"/>
                </a:lnTo>
                <a:lnTo>
                  <a:pt x="109" y="65"/>
                </a:lnTo>
                <a:lnTo>
                  <a:pt x="109" y="65"/>
                </a:lnTo>
                <a:lnTo>
                  <a:pt x="118" y="65"/>
                </a:lnTo>
                <a:lnTo>
                  <a:pt x="118" y="65"/>
                </a:lnTo>
                <a:lnTo>
                  <a:pt x="119" y="65"/>
                </a:lnTo>
                <a:lnTo>
                  <a:pt x="119" y="65"/>
                </a:lnTo>
                <a:lnTo>
                  <a:pt x="118" y="62"/>
                </a:lnTo>
                <a:lnTo>
                  <a:pt x="118" y="62"/>
                </a:lnTo>
                <a:lnTo>
                  <a:pt x="112" y="55"/>
                </a:lnTo>
                <a:lnTo>
                  <a:pt x="112" y="55"/>
                </a:lnTo>
                <a:lnTo>
                  <a:pt x="105" y="47"/>
                </a:lnTo>
                <a:lnTo>
                  <a:pt x="105" y="47"/>
                </a:lnTo>
                <a:lnTo>
                  <a:pt x="95" y="32"/>
                </a:lnTo>
                <a:lnTo>
                  <a:pt x="95" y="32"/>
                </a:lnTo>
                <a:lnTo>
                  <a:pt x="88" y="24"/>
                </a:lnTo>
                <a:lnTo>
                  <a:pt x="88" y="24"/>
                </a:lnTo>
                <a:lnTo>
                  <a:pt x="87" y="22"/>
                </a:lnTo>
                <a:lnTo>
                  <a:pt x="87" y="22"/>
                </a:lnTo>
                <a:lnTo>
                  <a:pt x="85" y="21"/>
                </a:lnTo>
                <a:lnTo>
                  <a:pt x="85" y="21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lnTo>
                  <a:pt x="84" y="17"/>
                </a:lnTo>
                <a:lnTo>
                  <a:pt x="84" y="17"/>
                </a:lnTo>
                <a:lnTo>
                  <a:pt x="84" y="18"/>
                </a:lnTo>
                <a:lnTo>
                  <a:pt x="84" y="18"/>
                </a:lnTo>
                <a:lnTo>
                  <a:pt x="79" y="20"/>
                </a:lnTo>
                <a:lnTo>
                  <a:pt x="79" y="20"/>
                </a:lnTo>
                <a:lnTo>
                  <a:pt x="77" y="20"/>
                </a:lnTo>
                <a:lnTo>
                  <a:pt x="74" y="18"/>
                </a:lnTo>
                <a:lnTo>
                  <a:pt x="74" y="18"/>
                </a:lnTo>
                <a:lnTo>
                  <a:pt x="72" y="17"/>
                </a:lnTo>
                <a:lnTo>
                  <a:pt x="72" y="17"/>
                </a:lnTo>
                <a:lnTo>
                  <a:pt x="71" y="15"/>
                </a:lnTo>
                <a:lnTo>
                  <a:pt x="71" y="15"/>
                </a:lnTo>
                <a:lnTo>
                  <a:pt x="71" y="11"/>
                </a:lnTo>
                <a:lnTo>
                  <a:pt x="71" y="11"/>
                </a:lnTo>
                <a:lnTo>
                  <a:pt x="72" y="7"/>
                </a:lnTo>
                <a:lnTo>
                  <a:pt x="72" y="7"/>
                </a:lnTo>
                <a:lnTo>
                  <a:pt x="74" y="4"/>
                </a:lnTo>
                <a:lnTo>
                  <a:pt x="78" y="2"/>
                </a:lnTo>
                <a:lnTo>
                  <a:pt x="78" y="2"/>
                </a:lnTo>
                <a:lnTo>
                  <a:pt x="79" y="1"/>
                </a:lnTo>
                <a:lnTo>
                  <a:pt x="79" y="1"/>
                </a:lnTo>
                <a:lnTo>
                  <a:pt x="82" y="1"/>
                </a:lnTo>
                <a:lnTo>
                  <a:pt x="85" y="0"/>
                </a:lnTo>
                <a:lnTo>
                  <a:pt x="85" y="0"/>
                </a:lnTo>
                <a:lnTo>
                  <a:pt x="87" y="1"/>
                </a:lnTo>
                <a:lnTo>
                  <a:pt x="87" y="1"/>
                </a:lnTo>
                <a:lnTo>
                  <a:pt x="87" y="4"/>
                </a:lnTo>
                <a:lnTo>
                  <a:pt x="87" y="4"/>
                </a:lnTo>
                <a:lnTo>
                  <a:pt x="85" y="4"/>
                </a:lnTo>
                <a:lnTo>
                  <a:pt x="85" y="4"/>
                </a:lnTo>
                <a:lnTo>
                  <a:pt x="87" y="7"/>
                </a:lnTo>
                <a:lnTo>
                  <a:pt x="87" y="7"/>
                </a:lnTo>
                <a:lnTo>
                  <a:pt x="87" y="10"/>
                </a:lnTo>
                <a:lnTo>
                  <a:pt x="87" y="10"/>
                </a:lnTo>
                <a:lnTo>
                  <a:pt x="88" y="11"/>
                </a:lnTo>
                <a:lnTo>
                  <a:pt x="87" y="14"/>
                </a:lnTo>
                <a:lnTo>
                  <a:pt x="87" y="14"/>
                </a:lnTo>
                <a:lnTo>
                  <a:pt x="85" y="15"/>
                </a:lnTo>
                <a:lnTo>
                  <a:pt x="85" y="15"/>
                </a:lnTo>
                <a:lnTo>
                  <a:pt x="87" y="17"/>
                </a:lnTo>
                <a:lnTo>
                  <a:pt x="87" y="17"/>
                </a:lnTo>
                <a:lnTo>
                  <a:pt x="92" y="24"/>
                </a:lnTo>
                <a:lnTo>
                  <a:pt x="92" y="24"/>
                </a:lnTo>
                <a:lnTo>
                  <a:pt x="102" y="35"/>
                </a:lnTo>
                <a:lnTo>
                  <a:pt x="102" y="35"/>
                </a:lnTo>
                <a:lnTo>
                  <a:pt x="111" y="44"/>
                </a:lnTo>
                <a:lnTo>
                  <a:pt x="111" y="44"/>
                </a:lnTo>
                <a:lnTo>
                  <a:pt x="121" y="56"/>
                </a:lnTo>
                <a:lnTo>
                  <a:pt x="121" y="56"/>
                </a:lnTo>
                <a:lnTo>
                  <a:pt x="123" y="59"/>
                </a:lnTo>
                <a:lnTo>
                  <a:pt x="123" y="59"/>
                </a:lnTo>
                <a:lnTo>
                  <a:pt x="128" y="65"/>
                </a:lnTo>
                <a:lnTo>
                  <a:pt x="128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4"/>
                </a:lnTo>
                <a:lnTo>
                  <a:pt x="135" y="64"/>
                </a:lnTo>
                <a:lnTo>
                  <a:pt x="136" y="62"/>
                </a:lnTo>
                <a:lnTo>
                  <a:pt x="136" y="62"/>
                </a:lnTo>
                <a:lnTo>
                  <a:pt x="136" y="62"/>
                </a:lnTo>
                <a:lnTo>
                  <a:pt x="136" y="62"/>
                </a:lnTo>
                <a:lnTo>
                  <a:pt x="135" y="61"/>
                </a:lnTo>
                <a:lnTo>
                  <a:pt x="135" y="59"/>
                </a:lnTo>
                <a:lnTo>
                  <a:pt x="135" y="59"/>
                </a:lnTo>
                <a:lnTo>
                  <a:pt x="138" y="56"/>
                </a:lnTo>
                <a:lnTo>
                  <a:pt x="138" y="56"/>
                </a:lnTo>
                <a:lnTo>
                  <a:pt x="158" y="34"/>
                </a:lnTo>
                <a:lnTo>
                  <a:pt x="158" y="34"/>
                </a:lnTo>
                <a:lnTo>
                  <a:pt x="166" y="25"/>
                </a:lnTo>
                <a:lnTo>
                  <a:pt x="166" y="25"/>
                </a:lnTo>
                <a:lnTo>
                  <a:pt x="168" y="24"/>
                </a:lnTo>
                <a:lnTo>
                  <a:pt x="168" y="24"/>
                </a:lnTo>
                <a:lnTo>
                  <a:pt x="168" y="22"/>
                </a:lnTo>
                <a:lnTo>
                  <a:pt x="168" y="22"/>
                </a:lnTo>
                <a:lnTo>
                  <a:pt x="168" y="20"/>
                </a:lnTo>
                <a:lnTo>
                  <a:pt x="168" y="20"/>
                </a:lnTo>
                <a:lnTo>
                  <a:pt x="168" y="14"/>
                </a:lnTo>
                <a:lnTo>
                  <a:pt x="170" y="10"/>
                </a:lnTo>
                <a:lnTo>
                  <a:pt x="170" y="10"/>
                </a:lnTo>
                <a:lnTo>
                  <a:pt x="175" y="8"/>
                </a:lnTo>
                <a:lnTo>
                  <a:pt x="177" y="8"/>
                </a:lnTo>
                <a:lnTo>
                  <a:pt x="177" y="8"/>
                </a:lnTo>
                <a:lnTo>
                  <a:pt x="182" y="8"/>
                </a:lnTo>
                <a:lnTo>
                  <a:pt x="182" y="8"/>
                </a:lnTo>
                <a:lnTo>
                  <a:pt x="183" y="10"/>
                </a:lnTo>
                <a:lnTo>
                  <a:pt x="185" y="12"/>
                </a:lnTo>
                <a:lnTo>
                  <a:pt x="186" y="17"/>
                </a:lnTo>
                <a:lnTo>
                  <a:pt x="186" y="17"/>
                </a:lnTo>
                <a:lnTo>
                  <a:pt x="185" y="20"/>
                </a:lnTo>
                <a:lnTo>
                  <a:pt x="183" y="22"/>
                </a:lnTo>
                <a:lnTo>
                  <a:pt x="183" y="22"/>
                </a:lnTo>
                <a:lnTo>
                  <a:pt x="180" y="27"/>
                </a:lnTo>
                <a:lnTo>
                  <a:pt x="176" y="27"/>
                </a:lnTo>
                <a:lnTo>
                  <a:pt x="176" y="27"/>
                </a:lnTo>
                <a:lnTo>
                  <a:pt x="173" y="27"/>
                </a:lnTo>
                <a:lnTo>
                  <a:pt x="173" y="27"/>
                </a:lnTo>
                <a:lnTo>
                  <a:pt x="166" y="35"/>
                </a:lnTo>
                <a:lnTo>
                  <a:pt x="166" y="35"/>
                </a:lnTo>
                <a:lnTo>
                  <a:pt x="155" y="48"/>
                </a:lnTo>
                <a:lnTo>
                  <a:pt x="155" y="48"/>
                </a:lnTo>
                <a:lnTo>
                  <a:pt x="150" y="54"/>
                </a:lnTo>
                <a:lnTo>
                  <a:pt x="150" y="54"/>
                </a:lnTo>
                <a:lnTo>
                  <a:pt x="149" y="55"/>
                </a:lnTo>
                <a:lnTo>
                  <a:pt x="149" y="55"/>
                </a:lnTo>
                <a:lnTo>
                  <a:pt x="148" y="56"/>
                </a:lnTo>
                <a:lnTo>
                  <a:pt x="146" y="55"/>
                </a:lnTo>
                <a:lnTo>
                  <a:pt x="146" y="55"/>
                </a:lnTo>
                <a:lnTo>
                  <a:pt x="145" y="55"/>
                </a:lnTo>
                <a:lnTo>
                  <a:pt x="145" y="55"/>
                </a:lnTo>
                <a:lnTo>
                  <a:pt x="145" y="56"/>
                </a:lnTo>
                <a:lnTo>
                  <a:pt x="145" y="56"/>
                </a:lnTo>
                <a:lnTo>
                  <a:pt x="141" y="59"/>
                </a:lnTo>
                <a:lnTo>
                  <a:pt x="141" y="59"/>
                </a:lnTo>
                <a:lnTo>
                  <a:pt x="139" y="62"/>
                </a:lnTo>
                <a:lnTo>
                  <a:pt x="139" y="62"/>
                </a:lnTo>
                <a:lnTo>
                  <a:pt x="138" y="65"/>
                </a:lnTo>
                <a:lnTo>
                  <a:pt x="138" y="65"/>
                </a:lnTo>
                <a:lnTo>
                  <a:pt x="139" y="65"/>
                </a:lnTo>
                <a:lnTo>
                  <a:pt x="139" y="65"/>
                </a:lnTo>
                <a:lnTo>
                  <a:pt x="149" y="65"/>
                </a:lnTo>
                <a:lnTo>
                  <a:pt x="149" y="65"/>
                </a:lnTo>
                <a:lnTo>
                  <a:pt x="155" y="68"/>
                </a:lnTo>
                <a:lnTo>
                  <a:pt x="155" y="68"/>
                </a:lnTo>
                <a:lnTo>
                  <a:pt x="155" y="68"/>
                </a:lnTo>
                <a:lnTo>
                  <a:pt x="155" y="68"/>
                </a:lnTo>
                <a:lnTo>
                  <a:pt x="158" y="69"/>
                </a:lnTo>
                <a:lnTo>
                  <a:pt x="158" y="69"/>
                </a:lnTo>
                <a:lnTo>
                  <a:pt x="159" y="69"/>
                </a:lnTo>
                <a:lnTo>
                  <a:pt x="159" y="72"/>
                </a:lnTo>
                <a:lnTo>
                  <a:pt x="159" y="72"/>
                </a:lnTo>
                <a:lnTo>
                  <a:pt x="158" y="74"/>
                </a:lnTo>
                <a:lnTo>
                  <a:pt x="158" y="74"/>
                </a:lnTo>
                <a:lnTo>
                  <a:pt x="158" y="76"/>
                </a:lnTo>
                <a:lnTo>
                  <a:pt x="158" y="76"/>
                </a:lnTo>
                <a:lnTo>
                  <a:pt x="158" y="79"/>
                </a:lnTo>
                <a:lnTo>
                  <a:pt x="158" y="79"/>
                </a:lnTo>
                <a:lnTo>
                  <a:pt x="159" y="79"/>
                </a:lnTo>
                <a:lnTo>
                  <a:pt x="159" y="79"/>
                </a:lnTo>
                <a:lnTo>
                  <a:pt x="172" y="79"/>
                </a:lnTo>
                <a:lnTo>
                  <a:pt x="185" y="81"/>
                </a:lnTo>
                <a:lnTo>
                  <a:pt x="185" y="81"/>
                </a:lnTo>
                <a:lnTo>
                  <a:pt x="199" y="82"/>
                </a:lnTo>
                <a:lnTo>
                  <a:pt x="214" y="85"/>
                </a:lnTo>
                <a:lnTo>
                  <a:pt x="214" y="85"/>
                </a:lnTo>
                <a:lnTo>
                  <a:pt x="219" y="86"/>
                </a:lnTo>
                <a:lnTo>
                  <a:pt x="219" y="86"/>
                </a:lnTo>
                <a:lnTo>
                  <a:pt x="222" y="88"/>
                </a:lnTo>
                <a:lnTo>
                  <a:pt x="222" y="88"/>
                </a:lnTo>
                <a:lnTo>
                  <a:pt x="223" y="88"/>
                </a:lnTo>
                <a:lnTo>
                  <a:pt x="223" y="88"/>
                </a:lnTo>
                <a:lnTo>
                  <a:pt x="224" y="89"/>
                </a:lnTo>
                <a:lnTo>
                  <a:pt x="224" y="89"/>
                </a:lnTo>
                <a:lnTo>
                  <a:pt x="231" y="92"/>
                </a:lnTo>
                <a:lnTo>
                  <a:pt x="231" y="92"/>
                </a:lnTo>
                <a:lnTo>
                  <a:pt x="234" y="93"/>
                </a:lnTo>
                <a:lnTo>
                  <a:pt x="237" y="98"/>
                </a:lnTo>
                <a:lnTo>
                  <a:pt x="237" y="98"/>
                </a:lnTo>
                <a:lnTo>
                  <a:pt x="239" y="98"/>
                </a:lnTo>
                <a:lnTo>
                  <a:pt x="239" y="98"/>
                </a:lnTo>
                <a:lnTo>
                  <a:pt x="241" y="103"/>
                </a:lnTo>
                <a:lnTo>
                  <a:pt x="244" y="109"/>
                </a:lnTo>
                <a:lnTo>
                  <a:pt x="244" y="109"/>
                </a:lnTo>
                <a:lnTo>
                  <a:pt x="246" y="115"/>
                </a:lnTo>
                <a:lnTo>
                  <a:pt x="246" y="120"/>
                </a:lnTo>
                <a:lnTo>
                  <a:pt x="246" y="120"/>
                </a:lnTo>
                <a:lnTo>
                  <a:pt x="246" y="162"/>
                </a:lnTo>
                <a:lnTo>
                  <a:pt x="246" y="162"/>
                </a:lnTo>
                <a:lnTo>
                  <a:pt x="247" y="180"/>
                </a:lnTo>
                <a:lnTo>
                  <a:pt x="247" y="180"/>
                </a:lnTo>
                <a:lnTo>
                  <a:pt x="247" y="196"/>
                </a:lnTo>
                <a:lnTo>
                  <a:pt x="247" y="196"/>
                </a:lnTo>
                <a:lnTo>
                  <a:pt x="246" y="221"/>
                </a:lnTo>
                <a:lnTo>
                  <a:pt x="246" y="221"/>
                </a:lnTo>
                <a:lnTo>
                  <a:pt x="244" y="237"/>
                </a:lnTo>
                <a:lnTo>
                  <a:pt x="240" y="253"/>
                </a:lnTo>
                <a:lnTo>
                  <a:pt x="240" y="253"/>
                </a:lnTo>
                <a:lnTo>
                  <a:pt x="236" y="264"/>
                </a:lnTo>
                <a:lnTo>
                  <a:pt x="236" y="264"/>
                </a:lnTo>
                <a:lnTo>
                  <a:pt x="231" y="270"/>
                </a:lnTo>
                <a:lnTo>
                  <a:pt x="231" y="270"/>
                </a:lnTo>
                <a:lnTo>
                  <a:pt x="229" y="274"/>
                </a:lnTo>
                <a:lnTo>
                  <a:pt x="224" y="278"/>
                </a:lnTo>
                <a:lnTo>
                  <a:pt x="224" y="278"/>
                </a:lnTo>
                <a:lnTo>
                  <a:pt x="219" y="281"/>
                </a:lnTo>
                <a:lnTo>
                  <a:pt x="213" y="282"/>
                </a:lnTo>
                <a:lnTo>
                  <a:pt x="213" y="282"/>
                </a:lnTo>
                <a:lnTo>
                  <a:pt x="209" y="282"/>
                </a:lnTo>
                <a:lnTo>
                  <a:pt x="209" y="282"/>
                </a:lnTo>
                <a:lnTo>
                  <a:pt x="200" y="282"/>
                </a:lnTo>
                <a:lnTo>
                  <a:pt x="200" y="282"/>
                </a:lnTo>
                <a:lnTo>
                  <a:pt x="186" y="282"/>
                </a:lnTo>
                <a:lnTo>
                  <a:pt x="186" y="282"/>
                </a:lnTo>
                <a:lnTo>
                  <a:pt x="179" y="281"/>
                </a:lnTo>
                <a:lnTo>
                  <a:pt x="179" y="281"/>
                </a:lnTo>
                <a:lnTo>
                  <a:pt x="172" y="281"/>
                </a:lnTo>
                <a:lnTo>
                  <a:pt x="172" y="281"/>
                </a:lnTo>
                <a:lnTo>
                  <a:pt x="168" y="281"/>
                </a:lnTo>
                <a:lnTo>
                  <a:pt x="168" y="281"/>
                </a:lnTo>
                <a:lnTo>
                  <a:pt x="166" y="281"/>
                </a:lnTo>
                <a:lnTo>
                  <a:pt x="166" y="281"/>
                </a:lnTo>
                <a:lnTo>
                  <a:pt x="166" y="281"/>
                </a:lnTo>
                <a:lnTo>
                  <a:pt x="166" y="281"/>
                </a:lnTo>
                <a:close/>
                <a:moveTo>
                  <a:pt x="179" y="10"/>
                </a:moveTo>
                <a:lnTo>
                  <a:pt x="179" y="10"/>
                </a:lnTo>
                <a:lnTo>
                  <a:pt x="177" y="10"/>
                </a:lnTo>
                <a:lnTo>
                  <a:pt x="177" y="10"/>
                </a:lnTo>
                <a:lnTo>
                  <a:pt x="175" y="10"/>
                </a:lnTo>
                <a:lnTo>
                  <a:pt x="175" y="10"/>
                </a:lnTo>
                <a:lnTo>
                  <a:pt x="173" y="11"/>
                </a:lnTo>
                <a:lnTo>
                  <a:pt x="173" y="11"/>
                </a:lnTo>
                <a:lnTo>
                  <a:pt x="176" y="11"/>
                </a:lnTo>
                <a:lnTo>
                  <a:pt x="176" y="11"/>
                </a:lnTo>
                <a:lnTo>
                  <a:pt x="177" y="10"/>
                </a:lnTo>
                <a:lnTo>
                  <a:pt x="177" y="10"/>
                </a:lnTo>
                <a:lnTo>
                  <a:pt x="179" y="10"/>
                </a:lnTo>
                <a:lnTo>
                  <a:pt x="179" y="10"/>
                </a:lnTo>
                <a:lnTo>
                  <a:pt x="179" y="11"/>
                </a:lnTo>
                <a:lnTo>
                  <a:pt x="179" y="11"/>
                </a:lnTo>
                <a:lnTo>
                  <a:pt x="180" y="11"/>
                </a:lnTo>
                <a:lnTo>
                  <a:pt x="180" y="11"/>
                </a:lnTo>
                <a:lnTo>
                  <a:pt x="182" y="14"/>
                </a:lnTo>
                <a:lnTo>
                  <a:pt x="183" y="17"/>
                </a:lnTo>
                <a:lnTo>
                  <a:pt x="183" y="17"/>
                </a:lnTo>
                <a:lnTo>
                  <a:pt x="182" y="20"/>
                </a:lnTo>
                <a:lnTo>
                  <a:pt x="182" y="20"/>
                </a:lnTo>
                <a:lnTo>
                  <a:pt x="182" y="21"/>
                </a:lnTo>
                <a:lnTo>
                  <a:pt x="182" y="21"/>
                </a:lnTo>
                <a:lnTo>
                  <a:pt x="183" y="17"/>
                </a:lnTo>
                <a:lnTo>
                  <a:pt x="183" y="17"/>
                </a:lnTo>
                <a:lnTo>
                  <a:pt x="183" y="12"/>
                </a:lnTo>
                <a:lnTo>
                  <a:pt x="180" y="11"/>
                </a:lnTo>
                <a:lnTo>
                  <a:pt x="180" y="11"/>
                </a:lnTo>
                <a:lnTo>
                  <a:pt x="179" y="10"/>
                </a:lnTo>
                <a:lnTo>
                  <a:pt x="179" y="10"/>
                </a:lnTo>
                <a:close/>
                <a:moveTo>
                  <a:pt x="196" y="341"/>
                </a:moveTo>
                <a:lnTo>
                  <a:pt x="196" y="341"/>
                </a:lnTo>
                <a:lnTo>
                  <a:pt x="196" y="342"/>
                </a:lnTo>
                <a:lnTo>
                  <a:pt x="196" y="342"/>
                </a:lnTo>
                <a:lnTo>
                  <a:pt x="196" y="341"/>
                </a:lnTo>
                <a:lnTo>
                  <a:pt x="196" y="341"/>
                </a:lnTo>
                <a:lnTo>
                  <a:pt x="195" y="339"/>
                </a:lnTo>
                <a:lnTo>
                  <a:pt x="195" y="339"/>
                </a:lnTo>
                <a:lnTo>
                  <a:pt x="190" y="328"/>
                </a:lnTo>
                <a:lnTo>
                  <a:pt x="190" y="328"/>
                </a:lnTo>
                <a:lnTo>
                  <a:pt x="189" y="326"/>
                </a:lnTo>
                <a:lnTo>
                  <a:pt x="189" y="326"/>
                </a:lnTo>
                <a:lnTo>
                  <a:pt x="189" y="329"/>
                </a:lnTo>
                <a:lnTo>
                  <a:pt x="189" y="329"/>
                </a:lnTo>
                <a:lnTo>
                  <a:pt x="189" y="331"/>
                </a:lnTo>
                <a:lnTo>
                  <a:pt x="189" y="331"/>
                </a:lnTo>
                <a:lnTo>
                  <a:pt x="193" y="338"/>
                </a:lnTo>
                <a:lnTo>
                  <a:pt x="193" y="338"/>
                </a:lnTo>
                <a:lnTo>
                  <a:pt x="196" y="341"/>
                </a:lnTo>
                <a:lnTo>
                  <a:pt x="196" y="341"/>
                </a:lnTo>
                <a:close/>
                <a:moveTo>
                  <a:pt x="67" y="93"/>
                </a:moveTo>
                <a:lnTo>
                  <a:pt x="67" y="93"/>
                </a:lnTo>
                <a:lnTo>
                  <a:pt x="65" y="93"/>
                </a:lnTo>
                <a:lnTo>
                  <a:pt x="65" y="93"/>
                </a:lnTo>
                <a:lnTo>
                  <a:pt x="48" y="93"/>
                </a:lnTo>
                <a:lnTo>
                  <a:pt x="48" y="93"/>
                </a:lnTo>
                <a:lnTo>
                  <a:pt x="35" y="93"/>
                </a:lnTo>
                <a:lnTo>
                  <a:pt x="35" y="93"/>
                </a:lnTo>
                <a:lnTo>
                  <a:pt x="33" y="93"/>
                </a:lnTo>
                <a:lnTo>
                  <a:pt x="33" y="93"/>
                </a:lnTo>
                <a:lnTo>
                  <a:pt x="25" y="98"/>
                </a:lnTo>
                <a:lnTo>
                  <a:pt x="25" y="98"/>
                </a:lnTo>
                <a:lnTo>
                  <a:pt x="20" y="103"/>
                </a:lnTo>
                <a:lnTo>
                  <a:pt x="14" y="110"/>
                </a:lnTo>
                <a:lnTo>
                  <a:pt x="14" y="110"/>
                </a:lnTo>
                <a:lnTo>
                  <a:pt x="11" y="115"/>
                </a:lnTo>
                <a:lnTo>
                  <a:pt x="8" y="120"/>
                </a:lnTo>
                <a:lnTo>
                  <a:pt x="8" y="120"/>
                </a:lnTo>
                <a:lnTo>
                  <a:pt x="7" y="129"/>
                </a:lnTo>
                <a:lnTo>
                  <a:pt x="7" y="137"/>
                </a:lnTo>
                <a:lnTo>
                  <a:pt x="7" y="137"/>
                </a:lnTo>
                <a:lnTo>
                  <a:pt x="6" y="157"/>
                </a:lnTo>
                <a:lnTo>
                  <a:pt x="6" y="157"/>
                </a:lnTo>
                <a:lnTo>
                  <a:pt x="6" y="203"/>
                </a:lnTo>
                <a:lnTo>
                  <a:pt x="6" y="203"/>
                </a:lnTo>
                <a:lnTo>
                  <a:pt x="7" y="211"/>
                </a:lnTo>
                <a:lnTo>
                  <a:pt x="7" y="211"/>
                </a:lnTo>
                <a:lnTo>
                  <a:pt x="8" y="228"/>
                </a:lnTo>
                <a:lnTo>
                  <a:pt x="8" y="228"/>
                </a:lnTo>
                <a:lnTo>
                  <a:pt x="13" y="247"/>
                </a:lnTo>
                <a:lnTo>
                  <a:pt x="13" y="247"/>
                </a:lnTo>
                <a:lnTo>
                  <a:pt x="14" y="253"/>
                </a:lnTo>
                <a:lnTo>
                  <a:pt x="17" y="257"/>
                </a:lnTo>
                <a:lnTo>
                  <a:pt x="24" y="264"/>
                </a:lnTo>
                <a:lnTo>
                  <a:pt x="24" y="264"/>
                </a:lnTo>
                <a:lnTo>
                  <a:pt x="30" y="267"/>
                </a:lnTo>
                <a:lnTo>
                  <a:pt x="35" y="270"/>
                </a:lnTo>
                <a:lnTo>
                  <a:pt x="35" y="270"/>
                </a:lnTo>
                <a:lnTo>
                  <a:pt x="44" y="272"/>
                </a:lnTo>
                <a:lnTo>
                  <a:pt x="44" y="272"/>
                </a:lnTo>
                <a:lnTo>
                  <a:pt x="52" y="274"/>
                </a:lnTo>
                <a:lnTo>
                  <a:pt x="52" y="274"/>
                </a:lnTo>
                <a:lnTo>
                  <a:pt x="68" y="275"/>
                </a:lnTo>
                <a:lnTo>
                  <a:pt x="68" y="275"/>
                </a:lnTo>
                <a:lnTo>
                  <a:pt x="78" y="275"/>
                </a:lnTo>
                <a:lnTo>
                  <a:pt x="78" y="275"/>
                </a:lnTo>
                <a:lnTo>
                  <a:pt x="89" y="277"/>
                </a:lnTo>
                <a:lnTo>
                  <a:pt x="89" y="277"/>
                </a:lnTo>
                <a:lnTo>
                  <a:pt x="105" y="277"/>
                </a:lnTo>
                <a:lnTo>
                  <a:pt x="105" y="277"/>
                </a:lnTo>
                <a:lnTo>
                  <a:pt x="133" y="278"/>
                </a:lnTo>
                <a:lnTo>
                  <a:pt x="133" y="278"/>
                </a:lnTo>
                <a:lnTo>
                  <a:pt x="156" y="278"/>
                </a:lnTo>
                <a:lnTo>
                  <a:pt x="156" y="278"/>
                </a:lnTo>
                <a:lnTo>
                  <a:pt x="196" y="278"/>
                </a:lnTo>
                <a:lnTo>
                  <a:pt x="196" y="278"/>
                </a:lnTo>
                <a:lnTo>
                  <a:pt x="202" y="278"/>
                </a:lnTo>
                <a:lnTo>
                  <a:pt x="202" y="278"/>
                </a:lnTo>
                <a:lnTo>
                  <a:pt x="207" y="277"/>
                </a:lnTo>
                <a:lnTo>
                  <a:pt x="207" y="277"/>
                </a:lnTo>
                <a:lnTo>
                  <a:pt x="217" y="274"/>
                </a:lnTo>
                <a:lnTo>
                  <a:pt x="217" y="274"/>
                </a:lnTo>
                <a:lnTo>
                  <a:pt x="223" y="268"/>
                </a:lnTo>
                <a:lnTo>
                  <a:pt x="223" y="268"/>
                </a:lnTo>
                <a:lnTo>
                  <a:pt x="227" y="263"/>
                </a:lnTo>
                <a:lnTo>
                  <a:pt x="231" y="254"/>
                </a:lnTo>
                <a:lnTo>
                  <a:pt x="231" y="254"/>
                </a:lnTo>
                <a:lnTo>
                  <a:pt x="234" y="243"/>
                </a:lnTo>
                <a:lnTo>
                  <a:pt x="236" y="230"/>
                </a:lnTo>
                <a:lnTo>
                  <a:pt x="236" y="230"/>
                </a:lnTo>
                <a:lnTo>
                  <a:pt x="237" y="214"/>
                </a:lnTo>
                <a:lnTo>
                  <a:pt x="237" y="214"/>
                </a:lnTo>
                <a:lnTo>
                  <a:pt x="239" y="200"/>
                </a:lnTo>
                <a:lnTo>
                  <a:pt x="239" y="200"/>
                </a:lnTo>
                <a:lnTo>
                  <a:pt x="240" y="184"/>
                </a:lnTo>
                <a:lnTo>
                  <a:pt x="240" y="184"/>
                </a:lnTo>
                <a:lnTo>
                  <a:pt x="240" y="164"/>
                </a:lnTo>
                <a:lnTo>
                  <a:pt x="240" y="164"/>
                </a:lnTo>
                <a:lnTo>
                  <a:pt x="240" y="149"/>
                </a:lnTo>
                <a:lnTo>
                  <a:pt x="240" y="149"/>
                </a:lnTo>
                <a:lnTo>
                  <a:pt x="240" y="142"/>
                </a:lnTo>
                <a:lnTo>
                  <a:pt x="240" y="142"/>
                </a:lnTo>
                <a:lnTo>
                  <a:pt x="240" y="132"/>
                </a:lnTo>
                <a:lnTo>
                  <a:pt x="240" y="132"/>
                </a:lnTo>
                <a:lnTo>
                  <a:pt x="239" y="122"/>
                </a:lnTo>
                <a:lnTo>
                  <a:pt x="239" y="122"/>
                </a:lnTo>
                <a:lnTo>
                  <a:pt x="236" y="109"/>
                </a:lnTo>
                <a:lnTo>
                  <a:pt x="236" y="109"/>
                </a:lnTo>
                <a:lnTo>
                  <a:pt x="233" y="101"/>
                </a:lnTo>
                <a:lnTo>
                  <a:pt x="226" y="93"/>
                </a:lnTo>
                <a:lnTo>
                  <a:pt x="226" y="93"/>
                </a:lnTo>
                <a:lnTo>
                  <a:pt x="223" y="92"/>
                </a:lnTo>
                <a:lnTo>
                  <a:pt x="223" y="92"/>
                </a:lnTo>
                <a:lnTo>
                  <a:pt x="217" y="91"/>
                </a:lnTo>
                <a:lnTo>
                  <a:pt x="217" y="91"/>
                </a:lnTo>
                <a:lnTo>
                  <a:pt x="207" y="89"/>
                </a:lnTo>
                <a:lnTo>
                  <a:pt x="207" y="89"/>
                </a:lnTo>
                <a:lnTo>
                  <a:pt x="197" y="89"/>
                </a:lnTo>
                <a:lnTo>
                  <a:pt x="197" y="89"/>
                </a:lnTo>
                <a:lnTo>
                  <a:pt x="176" y="89"/>
                </a:lnTo>
                <a:lnTo>
                  <a:pt x="176" y="89"/>
                </a:lnTo>
                <a:lnTo>
                  <a:pt x="156" y="92"/>
                </a:lnTo>
                <a:lnTo>
                  <a:pt x="156" y="92"/>
                </a:lnTo>
                <a:lnTo>
                  <a:pt x="142" y="93"/>
                </a:lnTo>
                <a:lnTo>
                  <a:pt x="142" y="93"/>
                </a:lnTo>
                <a:lnTo>
                  <a:pt x="131" y="93"/>
                </a:lnTo>
                <a:lnTo>
                  <a:pt x="131" y="93"/>
                </a:lnTo>
                <a:lnTo>
                  <a:pt x="115" y="95"/>
                </a:lnTo>
                <a:lnTo>
                  <a:pt x="115" y="95"/>
                </a:lnTo>
                <a:lnTo>
                  <a:pt x="99" y="95"/>
                </a:lnTo>
                <a:lnTo>
                  <a:pt x="99" y="95"/>
                </a:lnTo>
                <a:lnTo>
                  <a:pt x="85" y="95"/>
                </a:lnTo>
                <a:lnTo>
                  <a:pt x="85" y="95"/>
                </a:lnTo>
                <a:lnTo>
                  <a:pt x="71" y="96"/>
                </a:lnTo>
                <a:lnTo>
                  <a:pt x="71" y="96"/>
                </a:lnTo>
                <a:lnTo>
                  <a:pt x="69" y="96"/>
                </a:lnTo>
                <a:lnTo>
                  <a:pt x="69" y="96"/>
                </a:lnTo>
                <a:lnTo>
                  <a:pt x="68" y="96"/>
                </a:lnTo>
                <a:lnTo>
                  <a:pt x="67" y="95"/>
                </a:lnTo>
                <a:lnTo>
                  <a:pt x="67" y="95"/>
                </a:lnTo>
                <a:lnTo>
                  <a:pt x="67" y="93"/>
                </a:lnTo>
                <a:lnTo>
                  <a:pt x="67" y="93"/>
                </a:lnTo>
                <a:close/>
                <a:moveTo>
                  <a:pt x="152" y="81"/>
                </a:moveTo>
                <a:lnTo>
                  <a:pt x="152" y="81"/>
                </a:lnTo>
                <a:lnTo>
                  <a:pt x="152" y="75"/>
                </a:lnTo>
                <a:lnTo>
                  <a:pt x="152" y="75"/>
                </a:lnTo>
                <a:lnTo>
                  <a:pt x="152" y="74"/>
                </a:lnTo>
                <a:lnTo>
                  <a:pt x="152" y="74"/>
                </a:lnTo>
                <a:lnTo>
                  <a:pt x="150" y="71"/>
                </a:lnTo>
                <a:lnTo>
                  <a:pt x="148" y="71"/>
                </a:lnTo>
                <a:lnTo>
                  <a:pt x="148" y="71"/>
                </a:lnTo>
                <a:lnTo>
                  <a:pt x="135" y="69"/>
                </a:lnTo>
                <a:lnTo>
                  <a:pt x="135" y="69"/>
                </a:lnTo>
                <a:lnTo>
                  <a:pt x="114" y="69"/>
                </a:lnTo>
                <a:lnTo>
                  <a:pt x="114" y="69"/>
                </a:lnTo>
                <a:lnTo>
                  <a:pt x="104" y="69"/>
                </a:lnTo>
                <a:lnTo>
                  <a:pt x="104" y="69"/>
                </a:lnTo>
                <a:lnTo>
                  <a:pt x="102" y="71"/>
                </a:lnTo>
                <a:lnTo>
                  <a:pt x="102" y="71"/>
                </a:lnTo>
                <a:lnTo>
                  <a:pt x="102" y="71"/>
                </a:lnTo>
                <a:lnTo>
                  <a:pt x="102" y="74"/>
                </a:lnTo>
                <a:lnTo>
                  <a:pt x="102" y="74"/>
                </a:lnTo>
                <a:lnTo>
                  <a:pt x="102" y="82"/>
                </a:lnTo>
                <a:lnTo>
                  <a:pt x="102" y="82"/>
                </a:lnTo>
                <a:lnTo>
                  <a:pt x="102" y="83"/>
                </a:lnTo>
                <a:lnTo>
                  <a:pt x="102" y="83"/>
                </a:lnTo>
                <a:lnTo>
                  <a:pt x="126" y="82"/>
                </a:lnTo>
                <a:lnTo>
                  <a:pt x="152" y="81"/>
                </a:lnTo>
                <a:lnTo>
                  <a:pt x="152" y="81"/>
                </a:lnTo>
                <a:close/>
                <a:moveTo>
                  <a:pt x="186" y="86"/>
                </a:moveTo>
                <a:lnTo>
                  <a:pt x="186" y="86"/>
                </a:lnTo>
                <a:lnTo>
                  <a:pt x="186" y="86"/>
                </a:lnTo>
                <a:lnTo>
                  <a:pt x="186" y="86"/>
                </a:lnTo>
                <a:lnTo>
                  <a:pt x="186" y="86"/>
                </a:lnTo>
                <a:lnTo>
                  <a:pt x="186" y="86"/>
                </a:lnTo>
                <a:lnTo>
                  <a:pt x="179" y="86"/>
                </a:lnTo>
                <a:lnTo>
                  <a:pt x="179" y="86"/>
                </a:lnTo>
                <a:lnTo>
                  <a:pt x="129" y="86"/>
                </a:lnTo>
                <a:lnTo>
                  <a:pt x="129" y="86"/>
                </a:lnTo>
                <a:lnTo>
                  <a:pt x="116" y="86"/>
                </a:lnTo>
                <a:lnTo>
                  <a:pt x="104" y="86"/>
                </a:lnTo>
                <a:lnTo>
                  <a:pt x="104" y="86"/>
                </a:lnTo>
                <a:lnTo>
                  <a:pt x="101" y="86"/>
                </a:lnTo>
                <a:lnTo>
                  <a:pt x="101" y="86"/>
                </a:lnTo>
                <a:lnTo>
                  <a:pt x="102" y="88"/>
                </a:lnTo>
                <a:lnTo>
                  <a:pt x="102" y="88"/>
                </a:lnTo>
                <a:lnTo>
                  <a:pt x="105" y="88"/>
                </a:lnTo>
                <a:lnTo>
                  <a:pt x="105" y="88"/>
                </a:lnTo>
                <a:lnTo>
                  <a:pt x="114" y="89"/>
                </a:lnTo>
                <a:lnTo>
                  <a:pt x="114" y="89"/>
                </a:lnTo>
                <a:lnTo>
                  <a:pt x="118" y="88"/>
                </a:lnTo>
                <a:lnTo>
                  <a:pt x="118" y="88"/>
                </a:lnTo>
                <a:lnTo>
                  <a:pt x="121" y="88"/>
                </a:lnTo>
                <a:lnTo>
                  <a:pt x="121" y="88"/>
                </a:lnTo>
                <a:lnTo>
                  <a:pt x="121" y="89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9" y="92"/>
                </a:lnTo>
                <a:lnTo>
                  <a:pt x="118" y="91"/>
                </a:lnTo>
                <a:lnTo>
                  <a:pt x="118" y="91"/>
                </a:lnTo>
                <a:lnTo>
                  <a:pt x="114" y="91"/>
                </a:lnTo>
                <a:lnTo>
                  <a:pt x="114" y="91"/>
                </a:lnTo>
                <a:lnTo>
                  <a:pt x="109" y="91"/>
                </a:lnTo>
                <a:lnTo>
                  <a:pt x="109" y="91"/>
                </a:lnTo>
                <a:lnTo>
                  <a:pt x="96" y="89"/>
                </a:lnTo>
                <a:lnTo>
                  <a:pt x="96" y="89"/>
                </a:lnTo>
                <a:lnTo>
                  <a:pt x="75" y="89"/>
                </a:lnTo>
                <a:lnTo>
                  <a:pt x="75" y="89"/>
                </a:lnTo>
                <a:lnTo>
                  <a:pt x="54" y="89"/>
                </a:lnTo>
                <a:lnTo>
                  <a:pt x="54" y="89"/>
                </a:lnTo>
                <a:lnTo>
                  <a:pt x="45" y="91"/>
                </a:lnTo>
                <a:lnTo>
                  <a:pt x="45" y="91"/>
                </a:lnTo>
                <a:lnTo>
                  <a:pt x="42" y="91"/>
                </a:lnTo>
                <a:lnTo>
                  <a:pt x="42" y="91"/>
                </a:lnTo>
                <a:lnTo>
                  <a:pt x="42" y="91"/>
                </a:lnTo>
                <a:lnTo>
                  <a:pt x="42" y="91"/>
                </a:lnTo>
                <a:lnTo>
                  <a:pt x="52" y="92"/>
                </a:lnTo>
                <a:lnTo>
                  <a:pt x="52" y="92"/>
                </a:lnTo>
                <a:lnTo>
                  <a:pt x="68" y="92"/>
                </a:lnTo>
                <a:lnTo>
                  <a:pt x="68" y="92"/>
                </a:lnTo>
                <a:lnTo>
                  <a:pt x="77" y="91"/>
                </a:lnTo>
                <a:lnTo>
                  <a:pt x="77" y="91"/>
                </a:lnTo>
                <a:lnTo>
                  <a:pt x="78" y="91"/>
                </a:lnTo>
                <a:lnTo>
                  <a:pt x="78" y="92"/>
                </a:lnTo>
                <a:lnTo>
                  <a:pt x="78" y="92"/>
                </a:lnTo>
                <a:lnTo>
                  <a:pt x="79" y="92"/>
                </a:lnTo>
                <a:lnTo>
                  <a:pt x="79" y="92"/>
                </a:lnTo>
                <a:lnTo>
                  <a:pt x="85" y="93"/>
                </a:lnTo>
                <a:lnTo>
                  <a:pt x="85" y="93"/>
                </a:lnTo>
                <a:lnTo>
                  <a:pt x="98" y="93"/>
                </a:lnTo>
                <a:lnTo>
                  <a:pt x="98" y="93"/>
                </a:lnTo>
                <a:lnTo>
                  <a:pt x="122" y="92"/>
                </a:lnTo>
                <a:lnTo>
                  <a:pt x="122" y="92"/>
                </a:lnTo>
                <a:lnTo>
                  <a:pt x="145" y="91"/>
                </a:lnTo>
                <a:lnTo>
                  <a:pt x="145" y="91"/>
                </a:lnTo>
                <a:lnTo>
                  <a:pt x="162" y="89"/>
                </a:lnTo>
                <a:lnTo>
                  <a:pt x="162" y="89"/>
                </a:lnTo>
                <a:lnTo>
                  <a:pt x="182" y="88"/>
                </a:lnTo>
                <a:lnTo>
                  <a:pt x="182" y="88"/>
                </a:lnTo>
                <a:lnTo>
                  <a:pt x="186" y="86"/>
                </a:lnTo>
                <a:lnTo>
                  <a:pt x="186" y="86"/>
                </a:lnTo>
                <a:close/>
                <a:moveTo>
                  <a:pt x="217" y="275"/>
                </a:moveTo>
                <a:lnTo>
                  <a:pt x="217" y="275"/>
                </a:lnTo>
                <a:lnTo>
                  <a:pt x="217" y="275"/>
                </a:lnTo>
                <a:lnTo>
                  <a:pt x="217" y="275"/>
                </a:lnTo>
                <a:lnTo>
                  <a:pt x="219" y="275"/>
                </a:lnTo>
                <a:lnTo>
                  <a:pt x="219" y="275"/>
                </a:lnTo>
                <a:lnTo>
                  <a:pt x="223" y="272"/>
                </a:lnTo>
                <a:lnTo>
                  <a:pt x="227" y="270"/>
                </a:lnTo>
                <a:lnTo>
                  <a:pt x="230" y="265"/>
                </a:lnTo>
                <a:lnTo>
                  <a:pt x="233" y="260"/>
                </a:lnTo>
                <a:lnTo>
                  <a:pt x="233" y="260"/>
                </a:lnTo>
                <a:lnTo>
                  <a:pt x="236" y="244"/>
                </a:lnTo>
                <a:lnTo>
                  <a:pt x="236" y="244"/>
                </a:lnTo>
                <a:lnTo>
                  <a:pt x="239" y="228"/>
                </a:lnTo>
                <a:lnTo>
                  <a:pt x="239" y="228"/>
                </a:lnTo>
                <a:lnTo>
                  <a:pt x="240" y="217"/>
                </a:lnTo>
                <a:lnTo>
                  <a:pt x="240" y="217"/>
                </a:lnTo>
                <a:lnTo>
                  <a:pt x="241" y="204"/>
                </a:lnTo>
                <a:lnTo>
                  <a:pt x="241" y="204"/>
                </a:lnTo>
                <a:lnTo>
                  <a:pt x="241" y="200"/>
                </a:lnTo>
                <a:lnTo>
                  <a:pt x="241" y="200"/>
                </a:lnTo>
                <a:lnTo>
                  <a:pt x="241" y="201"/>
                </a:lnTo>
                <a:lnTo>
                  <a:pt x="241" y="201"/>
                </a:lnTo>
                <a:lnTo>
                  <a:pt x="239" y="218"/>
                </a:lnTo>
                <a:lnTo>
                  <a:pt x="239" y="218"/>
                </a:lnTo>
                <a:lnTo>
                  <a:pt x="239" y="228"/>
                </a:lnTo>
                <a:lnTo>
                  <a:pt x="239" y="228"/>
                </a:lnTo>
                <a:lnTo>
                  <a:pt x="236" y="248"/>
                </a:lnTo>
                <a:lnTo>
                  <a:pt x="236" y="248"/>
                </a:lnTo>
                <a:lnTo>
                  <a:pt x="233" y="255"/>
                </a:lnTo>
                <a:lnTo>
                  <a:pt x="229" y="264"/>
                </a:lnTo>
                <a:lnTo>
                  <a:pt x="229" y="264"/>
                </a:lnTo>
                <a:lnTo>
                  <a:pt x="226" y="268"/>
                </a:lnTo>
                <a:lnTo>
                  <a:pt x="220" y="274"/>
                </a:lnTo>
                <a:lnTo>
                  <a:pt x="220" y="274"/>
                </a:lnTo>
                <a:lnTo>
                  <a:pt x="217" y="275"/>
                </a:lnTo>
                <a:lnTo>
                  <a:pt x="217" y="275"/>
                </a:lnTo>
                <a:close/>
                <a:moveTo>
                  <a:pt x="239" y="247"/>
                </a:moveTo>
                <a:lnTo>
                  <a:pt x="239" y="247"/>
                </a:lnTo>
                <a:lnTo>
                  <a:pt x="240" y="240"/>
                </a:lnTo>
                <a:lnTo>
                  <a:pt x="240" y="240"/>
                </a:lnTo>
                <a:lnTo>
                  <a:pt x="244" y="217"/>
                </a:lnTo>
                <a:lnTo>
                  <a:pt x="244" y="217"/>
                </a:lnTo>
                <a:lnTo>
                  <a:pt x="244" y="201"/>
                </a:lnTo>
                <a:lnTo>
                  <a:pt x="244" y="201"/>
                </a:lnTo>
                <a:lnTo>
                  <a:pt x="244" y="196"/>
                </a:lnTo>
                <a:lnTo>
                  <a:pt x="244" y="196"/>
                </a:lnTo>
                <a:lnTo>
                  <a:pt x="243" y="196"/>
                </a:lnTo>
                <a:lnTo>
                  <a:pt x="243" y="196"/>
                </a:lnTo>
                <a:lnTo>
                  <a:pt x="241" y="221"/>
                </a:lnTo>
                <a:lnTo>
                  <a:pt x="239" y="247"/>
                </a:lnTo>
                <a:lnTo>
                  <a:pt x="239" y="247"/>
                </a:lnTo>
                <a:close/>
                <a:moveTo>
                  <a:pt x="125" y="65"/>
                </a:moveTo>
                <a:lnTo>
                  <a:pt x="125" y="65"/>
                </a:lnTo>
                <a:lnTo>
                  <a:pt x="125" y="65"/>
                </a:lnTo>
                <a:lnTo>
                  <a:pt x="125" y="65"/>
                </a:lnTo>
                <a:lnTo>
                  <a:pt x="118" y="56"/>
                </a:lnTo>
                <a:lnTo>
                  <a:pt x="118" y="56"/>
                </a:lnTo>
                <a:lnTo>
                  <a:pt x="115" y="54"/>
                </a:lnTo>
                <a:lnTo>
                  <a:pt x="115" y="54"/>
                </a:lnTo>
                <a:lnTo>
                  <a:pt x="106" y="44"/>
                </a:lnTo>
                <a:lnTo>
                  <a:pt x="106" y="44"/>
                </a:lnTo>
                <a:lnTo>
                  <a:pt x="96" y="31"/>
                </a:lnTo>
                <a:lnTo>
                  <a:pt x="96" y="31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95" y="31"/>
                </a:lnTo>
                <a:lnTo>
                  <a:pt x="101" y="38"/>
                </a:lnTo>
                <a:lnTo>
                  <a:pt x="101" y="38"/>
                </a:lnTo>
                <a:lnTo>
                  <a:pt x="108" y="48"/>
                </a:lnTo>
                <a:lnTo>
                  <a:pt x="108" y="48"/>
                </a:lnTo>
                <a:lnTo>
                  <a:pt x="118" y="59"/>
                </a:lnTo>
                <a:lnTo>
                  <a:pt x="118" y="59"/>
                </a:lnTo>
                <a:lnTo>
                  <a:pt x="121" y="64"/>
                </a:lnTo>
                <a:lnTo>
                  <a:pt x="121" y="64"/>
                </a:lnTo>
                <a:lnTo>
                  <a:pt x="122" y="65"/>
                </a:lnTo>
                <a:lnTo>
                  <a:pt x="125" y="65"/>
                </a:lnTo>
                <a:lnTo>
                  <a:pt x="125" y="65"/>
                </a:lnTo>
                <a:lnTo>
                  <a:pt x="125" y="65"/>
                </a:lnTo>
                <a:lnTo>
                  <a:pt x="125" y="65"/>
                </a:lnTo>
                <a:close/>
                <a:moveTo>
                  <a:pt x="149" y="82"/>
                </a:moveTo>
                <a:lnTo>
                  <a:pt x="149" y="82"/>
                </a:lnTo>
                <a:lnTo>
                  <a:pt x="149" y="83"/>
                </a:lnTo>
                <a:lnTo>
                  <a:pt x="149" y="83"/>
                </a:lnTo>
                <a:lnTo>
                  <a:pt x="190" y="83"/>
                </a:lnTo>
                <a:lnTo>
                  <a:pt x="190" y="83"/>
                </a:lnTo>
                <a:lnTo>
                  <a:pt x="190" y="83"/>
                </a:lnTo>
                <a:lnTo>
                  <a:pt x="190" y="83"/>
                </a:lnTo>
                <a:lnTo>
                  <a:pt x="183" y="82"/>
                </a:lnTo>
                <a:lnTo>
                  <a:pt x="183" y="82"/>
                </a:lnTo>
                <a:lnTo>
                  <a:pt x="170" y="82"/>
                </a:lnTo>
                <a:lnTo>
                  <a:pt x="158" y="82"/>
                </a:lnTo>
                <a:lnTo>
                  <a:pt x="158" y="82"/>
                </a:lnTo>
                <a:lnTo>
                  <a:pt x="156" y="82"/>
                </a:lnTo>
                <a:lnTo>
                  <a:pt x="156" y="82"/>
                </a:lnTo>
                <a:lnTo>
                  <a:pt x="155" y="82"/>
                </a:lnTo>
                <a:lnTo>
                  <a:pt x="155" y="82"/>
                </a:lnTo>
                <a:lnTo>
                  <a:pt x="153" y="82"/>
                </a:lnTo>
                <a:lnTo>
                  <a:pt x="153" y="82"/>
                </a:lnTo>
                <a:lnTo>
                  <a:pt x="152" y="82"/>
                </a:lnTo>
                <a:lnTo>
                  <a:pt x="152" y="82"/>
                </a:lnTo>
                <a:lnTo>
                  <a:pt x="149" y="82"/>
                </a:lnTo>
                <a:lnTo>
                  <a:pt x="149" y="82"/>
                </a:lnTo>
                <a:close/>
                <a:moveTo>
                  <a:pt x="40" y="358"/>
                </a:moveTo>
                <a:lnTo>
                  <a:pt x="40" y="358"/>
                </a:lnTo>
                <a:lnTo>
                  <a:pt x="40" y="356"/>
                </a:lnTo>
                <a:lnTo>
                  <a:pt x="41" y="355"/>
                </a:lnTo>
                <a:lnTo>
                  <a:pt x="41" y="355"/>
                </a:lnTo>
                <a:lnTo>
                  <a:pt x="42" y="353"/>
                </a:lnTo>
                <a:lnTo>
                  <a:pt x="42" y="353"/>
                </a:lnTo>
                <a:lnTo>
                  <a:pt x="42" y="351"/>
                </a:lnTo>
                <a:lnTo>
                  <a:pt x="42" y="351"/>
                </a:lnTo>
                <a:lnTo>
                  <a:pt x="45" y="344"/>
                </a:lnTo>
                <a:lnTo>
                  <a:pt x="45" y="344"/>
                </a:lnTo>
                <a:lnTo>
                  <a:pt x="45" y="342"/>
                </a:lnTo>
                <a:lnTo>
                  <a:pt x="45" y="342"/>
                </a:lnTo>
                <a:lnTo>
                  <a:pt x="45" y="344"/>
                </a:lnTo>
                <a:lnTo>
                  <a:pt x="45" y="344"/>
                </a:lnTo>
                <a:lnTo>
                  <a:pt x="44" y="346"/>
                </a:lnTo>
                <a:lnTo>
                  <a:pt x="44" y="346"/>
                </a:lnTo>
                <a:lnTo>
                  <a:pt x="40" y="352"/>
                </a:lnTo>
                <a:lnTo>
                  <a:pt x="40" y="352"/>
                </a:lnTo>
                <a:lnTo>
                  <a:pt x="40" y="353"/>
                </a:lnTo>
                <a:lnTo>
                  <a:pt x="40" y="353"/>
                </a:lnTo>
                <a:lnTo>
                  <a:pt x="37" y="355"/>
                </a:lnTo>
                <a:lnTo>
                  <a:pt x="37" y="355"/>
                </a:lnTo>
                <a:lnTo>
                  <a:pt x="35" y="358"/>
                </a:lnTo>
                <a:lnTo>
                  <a:pt x="35" y="358"/>
                </a:lnTo>
                <a:lnTo>
                  <a:pt x="40" y="358"/>
                </a:lnTo>
                <a:lnTo>
                  <a:pt x="40" y="358"/>
                </a:lnTo>
                <a:close/>
                <a:moveTo>
                  <a:pt x="156" y="284"/>
                </a:moveTo>
                <a:lnTo>
                  <a:pt x="156" y="284"/>
                </a:lnTo>
                <a:lnTo>
                  <a:pt x="158" y="288"/>
                </a:lnTo>
                <a:lnTo>
                  <a:pt x="160" y="290"/>
                </a:lnTo>
                <a:lnTo>
                  <a:pt x="160" y="290"/>
                </a:lnTo>
                <a:lnTo>
                  <a:pt x="160" y="290"/>
                </a:lnTo>
                <a:lnTo>
                  <a:pt x="160" y="290"/>
                </a:lnTo>
                <a:lnTo>
                  <a:pt x="159" y="287"/>
                </a:lnTo>
                <a:lnTo>
                  <a:pt x="159" y="287"/>
                </a:lnTo>
                <a:lnTo>
                  <a:pt x="159" y="285"/>
                </a:lnTo>
                <a:lnTo>
                  <a:pt x="162" y="285"/>
                </a:lnTo>
                <a:lnTo>
                  <a:pt x="162" y="285"/>
                </a:lnTo>
                <a:lnTo>
                  <a:pt x="162" y="284"/>
                </a:lnTo>
                <a:lnTo>
                  <a:pt x="162" y="284"/>
                </a:lnTo>
                <a:lnTo>
                  <a:pt x="163" y="285"/>
                </a:lnTo>
                <a:lnTo>
                  <a:pt x="163" y="285"/>
                </a:lnTo>
                <a:lnTo>
                  <a:pt x="165" y="285"/>
                </a:lnTo>
                <a:lnTo>
                  <a:pt x="165" y="285"/>
                </a:lnTo>
                <a:lnTo>
                  <a:pt x="165" y="287"/>
                </a:lnTo>
                <a:lnTo>
                  <a:pt x="165" y="287"/>
                </a:lnTo>
                <a:lnTo>
                  <a:pt x="165" y="288"/>
                </a:lnTo>
                <a:lnTo>
                  <a:pt x="165" y="288"/>
                </a:lnTo>
                <a:lnTo>
                  <a:pt x="163" y="290"/>
                </a:lnTo>
                <a:lnTo>
                  <a:pt x="163" y="290"/>
                </a:lnTo>
                <a:lnTo>
                  <a:pt x="166" y="292"/>
                </a:lnTo>
                <a:lnTo>
                  <a:pt x="166" y="292"/>
                </a:lnTo>
                <a:lnTo>
                  <a:pt x="168" y="291"/>
                </a:lnTo>
                <a:lnTo>
                  <a:pt x="168" y="291"/>
                </a:lnTo>
                <a:lnTo>
                  <a:pt x="165" y="282"/>
                </a:lnTo>
                <a:lnTo>
                  <a:pt x="165" y="282"/>
                </a:lnTo>
                <a:lnTo>
                  <a:pt x="162" y="284"/>
                </a:lnTo>
                <a:lnTo>
                  <a:pt x="162" y="284"/>
                </a:lnTo>
                <a:lnTo>
                  <a:pt x="158" y="284"/>
                </a:lnTo>
                <a:lnTo>
                  <a:pt x="158" y="284"/>
                </a:lnTo>
                <a:lnTo>
                  <a:pt x="156" y="284"/>
                </a:lnTo>
                <a:lnTo>
                  <a:pt x="156" y="284"/>
                </a:lnTo>
                <a:close/>
                <a:moveTo>
                  <a:pt x="7" y="230"/>
                </a:moveTo>
                <a:lnTo>
                  <a:pt x="7" y="230"/>
                </a:lnTo>
                <a:lnTo>
                  <a:pt x="7" y="240"/>
                </a:lnTo>
                <a:lnTo>
                  <a:pt x="7" y="240"/>
                </a:lnTo>
                <a:lnTo>
                  <a:pt x="10" y="245"/>
                </a:lnTo>
                <a:lnTo>
                  <a:pt x="11" y="253"/>
                </a:lnTo>
                <a:lnTo>
                  <a:pt x="11" y="253"/>
                </a:lnTo>
                <a:lnTo>
                  <a:pt x="14" y="257"/>
                </a:lnTo>
                <a:lnTo>
                  <a:pt x="17" y="261"/>
                </a:lnTo>
                <a:lnTo>
                  <a:pt x="17" y="261"/>
                </a:lnTo>
                <a:lnTo>
                  <a:pt x="18" y="261"/>
                </a:lnTo>
                <a:lnTo>
                  <a:pt x="18" y="261"/>
                </a:lnTo>
                <a:lnTo>
                  <a:pt x="18" y="261"/>
                </a:lnTo>
                <a:lnTo>
                  <a:pt x="18" y="261"/>
                </a:lnTo>
                <a:lnTo>
                  <a:pt x="17" y="260"/>
                </a:lnTo>
                <a:lnTo>
                  <a:pt x="17" y="260"/>
                </a:lnTo>
                <a:lnTo>
                  <a:pt x="14" y="255"/>
                </a:lnTo>
                <a:lnTo>
                  <a:pt x="11" y="250"/>
                </a:lnTo>
                <a:lnTo>
                  <a:pt x="11" y="250"/>
                </a:lnTo>
                <a:lnTo>
                  <a:pt x="8" y="241"/>
                </a:lnTo>
                <a:lnTo>
                  <a:pt x="8" y="241"/>
                </a:lnTo>
                <a:lnTo>
                  <a:pt x="7" y="230"/>
                </a:lnTo>
                <a:lnTo>
                  <a:pt x="7" y="230"/>
                </a:lnTo>
                <a:close/>
                <a:moveTo>
                  <a:pt x="79" y="11"/>
                </a:moveTo>
                <a:lnTo>
                  <a:pt x="79" y="11"/>
                </a:lnTo>
                <a:lnTo>
                  <a:pt x="78" y="11"/>
                </a:lnTo>
                <a:lnTo>
                  <a:pt x="78" y="11"/>
                </a:lnTo>
                <a:lnTo>
                  <a:pt x="78" y="11"/>
                </a:lnTo>
                <a:lnTo>
                  <a:pt x="77" y="8"/>
                </a:lnTo>
                <a:lnTo>
                  <a:pt x="77" y="8"/>
                </a:lnTo>
                <a:lnTo>
                  <a:pt x="74" y="12"/>
                </a:lnTo>
                <a:lnTo>
                  <a:pt x="74" y="12"/>
                </a:lnTo>
                <a:lnTo>
                  <a:pt x="75" y="14"/>
                </a:lnTo>
                <a:lnTo>
                  <a:pt x="77" y="14"/>
                </a:lnTo>
                <a:lnTo>
                  <a:pt x="77" y="14"/>
                </a:lnTo>
                <a:lnTo>
                  <a:pt x="78" y="14"/>
                </a:lnTo>
                <a:lnTo>
                  <a:pt x="78" y="14"/>
                </a:lnTo>
                <a:lnTo>
                  <a:pt x="79" y="11"/>
                </a:lnTo>
                <a:lnTo>
                  <a:pt x="79" y="11"/>
                </a:lnTo>
                <a:close/>
                <a:moveTo>
                  <a:pt x="176" y="302"/>
                </a:moveTo>
                <a:lnTo>
                  <a:pt x="176" y="302"/>
                </a:lnTo>
                <a:lnTo>
                  <a:pt x="176" y="305"/>
                </a:lnTo>
                <a:lnTo>
                  <a:pt x="176" y="305"/>
                </a:lnTo>
                <a:lnTo>
                  <a:pt x="179" y="311"/>
                </a:lnTo>
                <a:lnTo>
                  <a:pt x="179" y="311"/>
                </a:lnTo>
                <a:lnTo>
                  <a:pt x="180" y="312"/>
                </a:lnTo>
                <a:lnTo>
                  <a:pt x="180" y="312"/>
                </a:lnTo>
                <a:lnTo>
                  <a:pt x="182" y="311"/>
                </a:lnTo>
                <a:lnTo>
                  <a:pt x="182" y="311"/>
                </a:lnTo>
                <a:lnTo>
                  <a:pt x="176" y="302"/>
                </a:lnTo>
                <a:lnTo>
                  <a:pt x="176" y="302"/>
                </a:lnTo>
                <a:close/>
                <a:moveTo>
                  <a:pt x="200" y="346"/>
                </a:moveTo>
                <a:lnTo>
                  <a:pt x="200" y="346"/>
                </a:lnTo>
                <a:lnTo>
                  <a:pt x="204" y="358"/>
                </a:lnTo>
                <a:lnTo>
                  <a:pt x="204" y="358"/>
                </a:lnTo>
                <a:lnTo>
                  <a:pt x="206" y="356"/>
                </a:lnTo>
                <a:lnTo>
                  <a:pt x="206" y="355"/>
                </a:lnTo>
                <a:lnTo>
                  <a:pt x="206" y="355"/>
                </a:lnTo>
                <a:lnTo>
                  <a:pt x="204" y="353"/>
                </a:lnTo>
                <a:lnTo>
                  <a:pt x="204" y="353"/>
                </a:lnTo>
                <a:lnTo>
                  <a:pt x="200" y="346"/>
                </a:lnTo>
                <a:lnTo>
                  <a:pt x="200" y="346"/>
                </a:lnTo>
                <a:close/>
                <a:moveTo>
                  <a:pt x="82" y="8"/>
                </a:moveTo>
                <a:lnTo>
                  <a:pt x="82" y="8"/>
                </a:lnTo>
                <a:lnTo>
                  <a:pt x="82" y="11"/>
                </a:lnTo>
                <a:lnTo>
                  <a:pt x="81" y="12"/>
                </a:lnTo>
                <a:lnTo>
                  <a:pt x="81" y="12"/>
                </a:lnTo>
                <a:lnTo>
                  <a:pt x="79" y="15"/>
                </a:lnTo>
                <a:lnTo>
                  <a:pt x="78" y="17"/>
                </a:lnTo>
                <a:lnTo>
                  <a:pt x="78" y="17"/>
                </a:lnTo>
                <a:lnTo>
                  <a:pt x="81" y="17"/>
                </a:lnTo>
                <a:lnTo>
                  <a:pt x="81" y="17"/>
                </a:lnTo>
                <a:lnTo>
                  <a:pt x="84" y="14"/>
                </a:lnTo>
                <a:lnTo>
                  <a:pt x="85" y="10"/>
                </a:lnTo>
                <a:lnTo>
                  <a:pt x="85" y="10"/>
                </a:lnTo>
                <a:lnTo>
                  <a:pt x="84" y="8"/>
                </a:lnTo>
                <a:lnTo>
                  <a:pt x="84" y="8"/>
                </a:lnTo>
                <a:lnTo>
                  <a:pt x="82" y="8"/>
                </a:lnTo>
                <a:lnTo>
                  <a:pt x="82" y="8"/>
                </a:lnTo>
                <a:close/>
                <a:moveTo>
                  <a:pt x="61" y="319"/>
                </a:moveTo>
                <a:lnTo>
                  <a:pt x="61" y="319"/>
                </a:lnTo>
                <a:lnTo>
                  <a:pt x="64" y="314"/>
                </a:lnTo>
                <a:lnTo>
                  <a:pt x="64" y="314"/>
                </a:lnTo>
                <a:lnTo>
                  <a:pt x="72" y="295"/>
                </a:lnTo>
                <a:lnTo>
                  <a:pt x="72" y="295"/>
                </a:lnTo>
                <a:lnTo>
                  <a:pt x="74" y="292"/>
                </a:lnTo>
                <a:lnTo>
                  <a:pt x="74" y="292"/>
                </a:lnTo>
                <a:lnTo>
                  <a:pt x="74" y="292"/>
                </a:lnTo>
                <a:lnTo>
                  <a:pt x="74" y="292"/>
                </a:lnTo>
                <a:lnTo>
                  <a:pt x="67" y="305"/>
                </a:lnTo>
                <a:lnTo>
                  <a:pt x="61" y="319"/>
                </a:lnTo>
                <a:lnTo>
                  <a:pt x="61" y="319"/>
                </a:lnTo>
                <a:close/>
                <a:moveTo>
                  <a:pt x="179" y="329"/>
                </a:moveTo>
                <a:lnTo>
                  <a:pt x="179" y="329"/>
                </a:lnTo>
                <a:lnTo>
                  <a:pt x="185" y="342"/>
                </a:lnTo>
                <a:lnTo>
                  <a:pt x="185" y="342"/>
                </a:lnTo>
                <a:lnTo>
                  <a:pt x="185" y="339"/>
                </a:lnTo>
                <a:lnTo>
                  <a:pt x="185" y="339"/>
                </a:lnTo>
                <a:lnTo>
                  <a:pt x="182" y="332"/>
                </a:lnTo>
                <a:lnTo>
                  <a:pt x="182" y="332"/>
                </a:lnTo>
                <a:lnTo>
                  <a:pt x="180" y="331"/>
                </a:lnTo>
                <a:lnTo>
                  <a:pt x="179" y="329"/>
                </a:lnTo>
                <a:lnTo>
                  <a:pt x="179" y="329"/>
                </a:lnTo>
                <a:close/>
                <a:moveTo>
                  <a:pt x="193" y="352"/>
                </a:moveTo>
                <a:lnTo>
                  <a:pt x="193" y="352"/>
                </a:lnTo>
                <a:lnTo>
                  <a:pt x="193" y="352"/>
                </a:lnTo>
                <a:lnTo>
                  <a:pt x="193" y="352"/>
                </a:lnTo>
                <a:lnTo>
                  <a:pt x="193" y="353"/>
                </a:lnTo>
                <a:lnTo>
                  <a:pt x="193" y="353"/>
                </a:lnTo>
                <a:lnTo>
                  <a:pt x="195" y="355"/>
                </a:lnTo>
                <a:lnTo>
                  <a:pt x="195" y="355"/>
                </a:lnTo>
                <a:lnTo>
                  <a:pt x="195" y="356"/>
                </a:lnTo>
                <a:lnTo>
                  <a:pt x="195" y="356"/>
                </a:lnTo>
                <a:lnTo>
                  <a:pt x="195" y="358"/>
                </a:lnTo>
                <a:lnTo>
                  <a:pt x="195" y="358"/>
                </a:lnTo>
                <a:lnTo>
                  <a:pt x="202" y="358"/>
                </a:lnTo>
                <a:lnTo>
                  <a:pt x="202" y="358"/>
                </a:lnTo>
                <a:lnTo>
                  <a:pt x="200" y="355"/>
                </a:lnTo>
                <a:lnTo>
                  <a:pt x="200" y="355"/>
                </a:lnTo>
                <a:lnTo>
                  <a:pt x="200" y="356"/>
                </a:lnTo>
                <a:lnTo>
                  <a:pt x="200" y="356"/>
                </a:lnTo>
                <a:lnTo>
                  <a:pt x="197" y="356"/>
                </a:lnTo>
                <a:lnTo>
                  <a:pt x="197" y="356"/>
                </a:lnTo>
                <a:lnTo>
                  <a:pt x="195" y="355"/>
                </a:lnTo>
                <a:lnTo>
                  <a:pt x="193" y="352"/>
                </a:lnTo>
                <a:lnTo>
                  <a:pt x="193" y="352"/>
                </a:lnTo>
                <a:lnTo>
                  <a:pt x="193" y="352"/>
                </a:lnTo>
                <a:lnTo>
                  <a:pt x="193" y="352"/>
                </a:lnTo>
                <a:close/>
                <a:moveTo>
                  <a:pt x="169" y="29"/>
                </a:moveTo>
                <a:lnTo>
                  <a:pt x="169" y="29"/>
                </a:lnTo>
                <a:lnTo>
                  <a:pt x="169" y="29"/>
                </a:lnTo>
                <a:lnTo>
                  <a:pt x="169" y="29"/>
                </a:lnTo>
                <a:lnTo>
                  <a:pt x="168" y="29"/>
                </a:lnTo>
                <a:lnTo>
                  <a:pt x="168" y="29"/>
                </a:lnTo>
                <a:lnTo>
                  <a:pt x="156" y="44"/>
                </a:lnTo>
                <a:lnTo>
                  <a:pt x="156" y="44"/>
                </a:lnTo>
                <a:lnTo>
                  <a:pt x="156" y="44"/>
                </a:lnTo>
                <a:lnTo>
                  <a:pt x="156" y="44"/>
                </a:lnTo>
                <a:lnTo>
                  <a:pt x="169" y="29"/>
                </a:lnTo>
                <a:lnTo>
                  <a:pt x="169" y="29"/>
                </a:lnTo>
                <a:close/>
                <a:moveTo>
                  <a:pt x="240" y="118"/>
                </a:moveTo>
                <a:lnTo>
                  <a:pt x="240" y="118"/>
                </a:lnTo>
                <a:lnTo>
                  <a:pt x="240" y="113"/>
                </a:lnTo>
                <a:lnTo>
                  <a:pt x="239" y="108"/>
                </a:lnTo>
                <a:lnTo>
                  <a:pt x="237" y="103"/>
                </a:lnTo>
                <a:lnTo>
                  <a:pt x="234" y="101"/>
                </a:lnTo>
                <a:lnTo>
                  <a:pt x="234" y="101"/>
                </a:lnTo>
                <a:lnTo>
                  <a:pt x="239" y="109"/>
                </a:lnTo>
                <a:lnTo>
                  <a:pt x="240" y="118"/>
                </a:lnTo>
                <a:lnTo>
                  <a:pt x="240" y="118"/>
                </a:lnTo>
                <a:close/>
                <a:moveTo>
                  <a:pt x="243" y="153"/>
                </a:moveTo>
                <a:lnTo>
                  <a:pt x="243" y="153"/>
                </a:lnTo>
                <a:lnTo>
                  <a:pt x="243" y="132"/>
                </a:lnTo>
                <a:lnTo>
                  <a:pt x="243" y="132"/>
                </a:lnTo>
                <a:lnTo>
                  <a:pt x="243" y="129"/>
                </a:lnTo>
                <a:lnTo>
                  <a:pt x="243" y="129"/>
                </a:lnTo>
                <a:lnTo>
                  <a:pt x="243" y="142"/>
                </a:lnTo>
                <a:lnTo>
                  <a:pt x="243" y="153"/>
                </a:lnTo>
                <a:lnTo>
                  <a:pt x="243" y="153"/>
                </a:lnTo>
                <a:close/>
                <a:moveTo>
                  <a:pt x="189" y="341"/>
                </a:moveTo>
                <a:lnTo>
                  <a:pt x="189" y="341"/>
                </a:lnTo>
                <a:lnTo>
                  <a:pt x="192" y="341"/>
                </a:lnTo>
                <a:lnTo>
                  <a:pt x="192" y="341"/>
                </a:lnTo>
                <a:lnTo>
                  <a:pt x="189" y="335"/>
                </a:lnTo>
                <a:lnTo>
                  <a:pt x="189" y="335"/>
                </a:lnTo>
                <a:lnTo>
                  <a:pt x="189" y="338"/>
                </a:lnTo>
                <a:lnTo>
                  <a:pt x="189" y="341"/>
                </a:lnTo>
                <a:lnTo>
                  <a:pt x="189" y="341"/>
                </a:lnTo>
                <a:close/>
                <a:moveTo>
                  <a:pt x="179" y="329"/>
                </a:moveTo>
                <a:lnTo>
                  <a:pt x="179" y="329"/>
                </a:lnTo>
                <a:lnTo>
                  <a:pt x="179" y="329"/>
                </a:lnTo>
                <a:lnTo>
                  <a:pt x="179" y="329"/>
                </a:lnTo>
                <a:lnTo>
                  <a:pt x="179" y="326"/>
                </a:lnTo>
                <a:lnTo>
                  <a:pt x="179" y="326"/>
                </a:lnTo>
                <a:lnTo>
                  <a:pt x="175" y="319"/>
                </a:lnTo>
                <a:lnTo>
                  <a:pt x="175" y="319"/>
                </a:lnTo>
                <a:lnTo>
                  <a:pt x="175" y="318"/>
                </a:lnTo>
                <a:lnTo>
                  <a:pt x="175" y="318"/>
                </a:lnTo>
                <a:lnTo>
                  <a:pt x="175" y="319"/>
                </a:lnTo>
                <a:lnTo>
                  <a:pt x="175" y="319"/>
                </a:lnTo>
                <a:lnTo>
                  <a:pt x="179" y="329"/>
                </a:lnTo>
                <a:lnTo>
                  <a:pt x="179" y="329"/>
                </a:lnTo>
                <a:close/>
                <a:moveTo>
                  <a:pt x="176" y="20"/>
                </a:moveTo>
                <a:lnTo>
                  <a:pt x="176" y="20"/>
                </a:lnTo>
                <a:lnTo>
                  <a:pt x="176" y="20"/>
                </a:lnTo>
                <a:lnTo>
                  <a:pt x="176" y="20"/>
                </a:lnTo>
                <a:lnTo>
                  <a:pt x="177" y="20"/>
                </a:lnTo>
                <a:lnTo>
                  <a:pt x="179" y="20"/>
                </a:lnTo>
                <a:lnTo>
                  <a:pt x="179" y="20"/>
                </a:lnTo>
                <a:lnTo>
                  <a:pt x="179" y="17"/>
                </a:lnTo>
                <a:lnTo>
                  <a:pt x="179" y="17"/>
                </a:lnTo>
                <a:lnTo>
                  <a:pt x="177" y="15"/>
                </a:lnTo>
                <a:lnTo>
                  <a:pt x="177" y="15"/>
                </a:lnTo>
                <a:lnTo>
                  <a:pt x="177" y="15"/>
                </a:lnTo>
                <a:lnTo>
                  <a:pt x="177" y="17"/>
                </a:lnTo>
                <a:lnTo>
                  <a:pt x="177" y="17"/>
                </a:lnTo>
                <a:lnTo>
                  <a:pt x="177" y="18"/>
                </a:lnTo>
                <a:lnTo>
                  <a:pt x="177" y="18"/>
                </a:lnTo>
                <a:lnTo>
                  <a:pt x="176" y="20"/>
                </a:lnTo>
                <a:lnTo>
                  <a:pt x="176" y="20"/>
                </a:lnTo>
                <a:close/>
                <a:moveTo>
                  <a:pt x="51" y="325"/>
                </a:moveTo>
                <a:lnTo>
                  <a:pt x="51" y="325"/>
                </a:lnTo>
                <a:lnTo>
                  <a:pt x="44" y="339"/>
                </a:lnTo>
                <a:lnTo>
                  <a:pt x="44" y="339"/>
                </a:lnTo>
                <a:lnTo>
                  <a:pt x="48" y="332"/>
                </a:lnTo>
                <a:lnTo>
                  <a:pt x="51" y="325"/>
                </a:lnTo>
                <a:lnTo>
                  <a:pt x="51" y="325"/>
                </a:lnTo>
                <a:close/>
                <a:moveTo>
                  <a:pt x="186" y="319"/>
                </a:moveTo>
                <a:lnTo>
                  <a:pt x="186" y="319"/>
                </a:lnTo>
                <a:lnTo>
                  <a:pt x="183" y="314"/>
                </a:lnTo>
                <a:lnTo>
                  <a:pt x="183" y="314"/>
                </a:lnTo>
                <a:lnTo>
                  <a:pt x="183" y="317"/>
                </a:lnTo>
                <a:lnTo>
                  <a:pt x="183" y="317"/>
                </a:lnTo>
                <a:lnTo>
                  <a:pt x="183" y="318"/>
                </a:lnTo>
                <a:lnTo>
                  <a:pt x="183" y="318"/>
                </a:lnTo>
                <a:lnTo>
                  <a:pt x="185" y="321"/>
                </a:lnTo>
                <a:lnTo>
                  <a:pt x="185" y="321"/>
                </a:lnTo>
                <a:lnTo>
                  <a:pt x="186" y="319"/>
                </a:lnTo>
                <a:lnTo>
                  <a:pt x="186" y="319"/>
                </a:lnTo>
                <a:close/>
                <a:moveTo>
                  <a:pt x="192" y="342"/>
                </a:moveTo>
                <a:lnTo>
                  <a:pt x="192" y="342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0" y="344"/>
                </a:lnTo>
                <a:lnTo>
                  <a:pt x="192" y="348"/>
                </a:lnTo>
                <a:lnTo>
                  <a:pt x="192" y="348"/>
                </a:lnTo>
                <a:lnTo>
                  <a:pt x="193" y="345"/>
                </a:lnTo>
                <a:lnTo>
                  <a:pt x="193" y="345"/>
                </a:lnTo>
                <a:lnTo>
                  <a:pt x="192" y="342"/>
                </a:lnTo>
                <a:lnTo>
                  <a:pt x="192" y="342"/>
                </a:lnTo>
                <a:close/>
                <a:moveTo>
                  <a:pt x="173" y="22"/>
                </a:moveTo>
                <a:lnTo>
                  <a:pt x="173" y="22"/>
                </a:lnTo>
                <a:lnTo>
                  <a:pt x="175" y="24"/>
                </a:lnTo>
                <a:lnTo>
                  <a:pt x="177" y="22"/>
                </a:lnTo>
                <a:lnTo>
                  <a:pt x="177" y="22"/>
                </a:lnTo>
                <a:lnTo>
                  <a:pt x="175" y="21"/>
                </a:lnTo>
                <a:lnTo>
                  <a:pt x="173" y="18"/>
                </a:lnTo>
                <a:lnTo>
                  <a:pt x="173" y="18"/>
                </a:lnTo>
                <a:lnTo>
                  <a:pt x="173" y="18"/>
                </a:lnTo>
                <a:lnTo>
                  <a:pt x="173" y="18"/>
                </a:lnTo>
                <a:lnTo>
                  <a:pt x="173" y="20"/>
                </a:lnTo>
                <a:lnTo>
                  <a:pt x="173" y="20"/>
                </a:lnTo>
                <a:lnTo>
                  <a:pt x="173" y="20"/>
                </a:lnTo>
                <a:lnTo>
                  <a:pt x="173" y="21"/>
                </a:lnTo>
                <a:lnTo>
                  <a:pt x="173" y="21"/>
                </a:lnTo>
                <a:lnTo>
                  <a:pt x="173" y="22"/>
                </a:lnTo>
                <a:lnTo>
                  <a:pt x="173" y="22"/>
                </a:lnTo>
                <a:close/>
                <a:moveTo>
                  <a:pt x="196" y="351"/>
                </a:moveTo>
                <a:lnTo>
                  <a:pt x="196" y="351"/>
                </a:lnTo>
                <a:lnTo>
                  <a:pt x="196" y="353"/>
                </a:lnTo>
                <a:lnTo>
                  <a:pt x="197" y="353"/>
                </a:lnTo>
                <a:lnTo>
                  <a:pt x="197" y="353"/>
                </a:lnTo>
                <a:lnTo>
                  <a:pt x="199" y="353"/>
                </a:lnTo>
                <a:lnTo>
                  <a:pt x="199" y="353"/>
                </a:lnTo>
                <a:lnTo>
                  <a:pt x="199" y="353"/>
                </a:lnTo>
                <a:lnTo>
                  <a:pt x="199" y="351"/>
                </a:lnTo>
                <a:lnTo>
                  <a:pt x="199" y="351"/>
                </a:lnTo>
                <a:lnTo>
                  <a:pt x="197" y="352"/>
                </a:lnTo>
                <a:lnTo>
                  <a:pt x="196" y="351"/>
                </a:lnTo>
                <a:lnTo>
                  <a:pt x="196" y="351"/>
                </a:lnTo>
                <a:close/>
                <a:moveTo>
                  <a:pt x="74" y="287"/>
                </a:moveTo>
                <a:lnTo>
                  <a:pt x="74" y="287"/>
                </a:lnTo>
                <a:lnTo>
                  <a:pt x="74" y="287"/>
                </a:lnTo>
                <a:lnTo>
                  <a:pt x="74" y="287"/>
                </a:lnTo>
                <a:lnTo>
                  <a:pt x="79" y="280"/>
                </a:lnTo>
                <a:lnTo>
                  <a:pt x="79" y="280"/>
                </a:lnTo>
                <a:lnTo>
                  <a:pt x="78" y="280"/>
                </a:lnTo>
                <a:lnTo>
                  <a:pt x="78" y="280"/>
                </a:lnTo>
                <a:lnTo>
                  <a:pt x="77" y="281"/>
                </a:lnTo>
                <a:lnTo>
                  <a:pt x="77" y="281"/>
                </a:lnTo>
                <a:lnTo>
                  <a:pt x="77" y="281"/>
                </a:lnTo>
                <a:lnTo>
                  <a:pt x="77" y="281"/>
                </a:lnTo>
                <a:lnTo>
                  <a:pt x="74" y="287"/>
                </a:lnTo>
                <a:lnTo>
                  <a:pt x="74" y="287"/>
                </a:lnTo>
                <a:close/>
                <a:moveTo>
                  <a:pt x="163" y="297"/>
                </a:moveTo>
                <a:lnTo>
                  <a:pt x="163" y="297"/>
                </a:lnTo>
                <a:lnTo>
                  <a:pt x="162" y="295"/>
                </a:lnTo>
                <a:lnTo>
                  <a:pt x="162" y="294"/>
                </a:lnTo>
                <a:lnTo>
                  <a:pt x="162" y="294"/>
                </a:lnTo>
                <a:lnTo>
                  <a:pt x="160" y="294"/>
                </a:lnTo>
                <a:lnTo>
                  <a:pt x="160" y="294"/>
                </a:lnTo>
                <a:lnTo>
                  <a:pt x="159" y="292"/>
                </a:lnTo>
                <a:lnTo>
                  <a:pt x="159" y="292"/>
                </a:lnTo>
                <a:lnTo>
                  <a:pt x="159" y="292"/>
                </a:lnTo>
                <a:lnTo>
                  <a:pt x="159" y="292"/>
                </a:lnTo>
                <a:lnTo>
                  <a:pt x="162" y="298"/>
                </a:lnTo>
                <a:lnTo>
                  <a:pt x="162" y="298"/>
                </a:lnTo>
                <a:lnTo>
                  <a:pt x="163" y="297"/>
                </a:lnTo>
                <a:lnTo>
                  <a:pt x="163" y="297"/>
                </a:lnTo>
                <a:close/>
                <a:moveTo>
                  <a:pt x="169" y="307"/>
                </a:moveTo>
                <a:lnTo>
                  <a:pt x="169" y="307"/>
                </a:lnTo>
                <a:lnTo>
                  <a:pt x="169" y="307"/>
                </a:lnTo>
                <a:lnTo>
                  <a:pt x="169" y="307"/>
                </a:lnTo>
                <a:lnTo>
                  <a:pt x="172" y="314"/>
                </a:lnTo>
                <a:lnTo>
                  <a:pt x="172" y="314"/>
                </a:lnTo>
                <a:lnTo>
                  <a:pt x="172" y="312"/>
                </a:lnTo>
                <a:lnTo>
                  <a:pt x="172" y="312"/>
                </a:lnTo>
                <a:lnTo>
                  <a:pt x="169" y="307"/>
                </a:lnTo>
                <a:lnTo>
                  <a:pt x="169" y="307"/>
                </a:lnTo>
                <a:close/>
                <a:moveTo>
                  <a:pt x="243" y="116"/>
                </a:moveTo>
                <a:lnTo>
                  <a:pt x="243" y="116"/>
                </a:lnTo>
                <a:lnTo>
                  <a:pt x="243" y="110"/>
                </a:lnTo>
                <a:lnTo>
                  <a:pt x="241" y="106"/>
                </a:lnTo>
                <a:lnTo>
                  <a:pt x="241" y="106"/>
                </a:lnTo>
                <a:lnTo>
                  <a:pt x="243" y="116"/>
                </a:lnTo>
                <a:lnTo>
                  <a:pt x="243" y="116"/>
                </a:lnTo>
                <a:close/>
                <a:moveTo>
                  <a:pt x="169" y="297"/>
                </a:moveTo>
                <a:lnTo>
                  <a:pt x="169" y="297"/>
                </a:lnTo>
                <a:lnTo>
                  <a:pt x="169" y="298"/>
                </a:lnTo>
                <a:lnTo>
                  <a:pt x="169" y="299"/>
                </a:lnTo>
                <a:lnTo>
                  <a:pt x="169" y="299"/>
                </a:lnTo>
                <a:lnTo>
                  <a:pt x="170" y="301"/>
                </a:lnTo>
                <a:lnTo>
                  <a:pt x="170" y="301"/>
                </a:lnTo>
                <a:lnTo>
                  <a:pt x="170" y="302"/>
                </a:lnTo>
                <a:lnTo>
                  <a:pt x="170" y="302"/>
                </a:lnTo>
                <a:lnTo>
                  <a:pt x="172" y="301"/>
                </a:lnTo>
                <a:lnTo>
                  <a:pt x="172" y="301"/>
                </a:lnTo>
                <a:lnTo>
                  <a:pt x="169" y="297"/>
                </a:lnTo>
                <a:lnTo>
                  <a:pt x="169" y="297"/>
                </a:lnTo>
                <a:close/>
                <a:moveTo>
                  <a:pt x="217" y="278"/>
                </a:moveTo>
                <a:lnTo>
                  <a:pt x="217" y="278"/>
                </a:lnTo>
                <a:lnTo>
                  <a:pt x="209" y="280"/>
                </a:lnTo>
                <a:lnTo>
                  <a:pt x="209" y="280"/>
                </a:lnTo>
                <a:lnTo>
                  <a:pt x="213" y="280"/>
                </a:lnTo>
                <a:lnTo>
                  <a:pt x="217" y="278"/>
                </a:lnTo>
                <a:lnTo>
                  <a:pt x="217" y="278"/>
                </a:lnTo>
                <a:close/>
                <a:moveTo>
                  <a:pt x="72" y="281"/>
                </a:moveTo>
                <a:lnTo>
                  <a:pt x="72" y="281"/>
                </a:lnTo>
                <a:lnTo>
                  <a:pt x="71" y="282"/>
                </a:lnTo>
                <a:lnTo>
                  <a:pt x="69" y="284"/>
                </a:lnTo>
                <a:lnTo>
                  <a:pt x="69" y="284"/>
                </a:lnTo>
                <a:lnTo>
                  <a:pt x="71" y="284"/>
                </a:lnTo>
                <a:lnTo>
                  <a:pt x="71" y="284"/>
                </a:lnTo>
                <a:lnTo>
                  <a:pt x="72" y="281"/>
                </a:lnTo>
                <a:lnTo>
                  <a:pt x="72" y="281"/>
                </a:lnTo>
                <a:close/>
                <a:moveTo>
                  <a:pt x="47" y="353"/>
                </a:moveTo>
                <a:lnTo>
                  <a:pt x="47" y="353"/>
                </a:lnTo>
                <a:lnTo>
                  <a:pt x="45" y="353"/>
                </a:lnTo>
                <a:lnTo>
                  <a:pt x="45" y="353"/>
                </a:lnTo>
                <a:lnTo>
                  <a:pt x="44" y="356"/>
                </a:lnTo>
                <a:lnTo>
                  <a:pt x="44" y="356"/>
                </a:lnTo>
                <a:lnTo>
                  <a:pt x="45" y="356"/>
                </a:lnTo>
                <a:lnTo>
                  <a:pt x="45" y="356"/>
                </a:lnTo>
                <a:lnTo>
                  <a:pt x="47" y="353"/>
                </a:lnTo>
                <a:lnTo>
                  <a:pt x="47" y="353"/>
                </a:lnTo>
                <a:close/>
                <a:moveTo>
                  <a:pt x="84" y="5"/>
                </a:moveTo>
                <a:lnTo>
                  <a:pt x="84" y="5"/>
                </a:lnTo>
                <a:lnTo>
                  <a:pt x="81" y="4"/>
                </a:lnTo>
                <a:lnTo>
                  <a:pt x="79" y="5"/>
                </a:lnTo>
                <a:lnTo>
                  <a:pt x="79" y="5"/>
                </a:lnTo>
                <a:lnTo>
                  <a:pt x="84" y="5"/>
                </a:lnTo>
                <a:lnTo>
                  <a:pt x="84" y="5"/>
                </a:lnTo>
                <a:close/>
                <a:moveTo>
                  <a:pt x="153" y="71"/>
                </a:moveTo>
                <a:lnTo>
                  <a:pt x="153" y="71"/>
                </a:lnTo>
                <a:lnTo>
                  <a:pt x="153" y="72"/>
                </a:lnTo>
                <a:lnTo>
                  <a:pt x="153" y="72"/>
                </a:lnTo>
                <a:lnTo>
                  <a:pt x="155" y="74"/>
                </a:lnTo>
                <a:lnTo>
                  <a:pt x="155" y="74"/>
                </a:lnTo>
                <a:lnTo>
                  <a:pt x="155" y="71"/>
                </a:lnTo>
                <a:lnTo>
                  <a:pt x="155" y="71"/>
                </a:lnTo>
                <a:lnTo>
                  <a:pt x="153" y="71"/>
                </a:lnTo>
                <a:lnTo>
                  <a:pt x="153" y="71"/>
                </a:lnTo>
                <a:lnTo>
                  <a:pt x="153" y="71"/>
                </a:lnTo>
                <a:close/>
                <a:moveTo>
                  <a:pt x="143" y="66"/>
                </a:moveTo>
                <a:lnTo>
                  <a:pt x="143" y="66"/>
                </a:lnTo>
                <a:lnTo>
                  <a:pt x="149" y="68"/>
                </a:lnTo>
                <a:lnTo>
                  <a:pt x="149" y="68"/>
                </a:lnTo>
                <a:lnTo>
                  <a:pt x="149" y="68"/>
                </a:lnTo>
                <a:lnTo>
                  <a:pt x="149" y="68"/>
                </a:lnTo>
                <a:lnTo>
                  <a:pt x="143" y="66"/>
                </a:lnTo>
                <a:lnTo>
                  <a:pt x="143" y="66"/>
                </a:lnTo>
                <a:close/>
                <a:moveTo>
                  <a:pt x="179" y="315"/>
                </a:moveTo>
                <a:lnTo>
                  <a:pt x="179" y="315"/>
                </a:lnTo>
                <a:lnTo>
                  <a:pt x="180" y="318"/>
                </a:lnTo>
                <a:lnTo>
                  <a:pt x="180" y="318"/>
                </a:lnTo>
                <a:lnTo>
                  <a:pt x="179" y="315"/>
                </a:lnTo>
                <a:lnTo>
                  <a:pt x="179" y="315"/>
                </a:lnTo>
                <a:close/>
                <a:moveTo>
                  <a:pt x="156" y="71"/>
                </a:moveTo>
                <a:lnTo>
                  <a:pt x="156" y="71"/>
                </a:lnTo>
                <a:lnTo>
                  <a:pt x="156" y="72"/>
                </a:lnTo>
                <a:lnTo>
                  <a:pt x="156" y="72"/>
                </a:lnTo>
                <a:lnTo>
                  <a:pt x="158" y="71"/>
                </a:lnTo>
                <a:lnTo>
                  <a:pt x="158" y="71"/>
                </a:lnTo>
                <a:lnTo>
                  <a:pt x="156" y="71"/>
                </a:lnTo>
                <a:lnTo>
                  <a:pt x="156" y="71"/>
                </a:lnTo>
                <a:close/>
                <a:moveTo>
                  <a:pt x="189" y="325"/>
                </a:moveTo>
                <a:lnTo>
                  <a:pt x="189" y="325"/>
                </a:lnTo>
                <a:lnTo>
                  <a:pt x="187" y="324"/>
                </a:lnTo>
                <a:lnTo>
                  <a:pt x="187" y="324"/>
                </a:lnTo>
                <a:lnTo>
                  <a:pt x="187" y="324"/>
                </a:lnTo>
                <a:lnTo>
                  <a:pt x="189" y="325"/>
                </a:lnTo>
                <a:lnTo>
                  <a:pt x="189" y="325"/>
                </a:lnTo>
                <a:close/>
                <a:moveTo>
                  <a:pt x="173" y="298"/>
                </a:moveTo>
                <a:lnTo>
                  <a:pt x="173" y="298"/>
                </a:lnTo>
                <a:lnTo>
                  <a:pt x="175" y="299"/>
                </a:lnTo>
                <a:lnTo>
                  <a:pt x="175" y="299"/>
                </a:lnTo>
                <a:lnTo>
                  <a:pt x="175" y="299"/>
                </a:lnTo>
                <a:lnTo>
                  <a:pt x="173" y="298"/>
                </a:lnTo>
                <a:lnTo>
                  <a:pt x="173" y="298"/>
                </a:lnTo>
                <a:close/>
                <a:moveTo>
                  <a:pt x="190" y="358"/>
                </a:moveTo>
                <a:lnTo>
                  <a:pt x="190" y="358"/>
                </a:lnTo>
                <a:lnTo>
                  <a:pt x="190" y="359"/>
                </a:lnTo>
                <a:lnTo>
                  <a:pt x="190" y="359"/>
                </a:lnTo>
                <a:lnTo>
                  <a:pt x="192" y="359"/>
                </a:lnTo>
                <a:lnTo>
                  <a:pt x="192" y="359"/>
                </a:lnTo>
                <a:lnTo>
                  <a:pt x="190" y="358"/>
                </a:lnTo>
                <a:lnTo>
                  <a:pt x="190" y="35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8" y="338"/>
                </a:lnTo>
                <a:lnTo>
                  <a:pt x="48" y="338"/>
                </a:lnTo>
                <a:lnTo>
                  <a:pt x="48" y="336"/>
                </a:lnTo>
                <a:lnTo>
                  <a:pt x="48" y="336"/>
                </a:lnTo>
                <a:close/>
                <a:moveTo>
                  <a:pt x="74" y="281"/>
                </a:moveTo>
                <a:lnTo>
                  <a:pt x="74" y="281"/>
                </a:lnTo>
                <a:lnTo>
                  <a:pt x="74" y="280"/>
                </a:lnTo>
                <a:lnTo>
                  <a:pt x="74" y="280"/>
                </a:lnTo>
                <a:lnTo>
                  <a:pt x="74" y="280"/>
                </a:lnTo>
                <a:lnTo>
                  <a:pt x="74" y="281"/>
                </a:lnTo>
                <a:lnTo>
                  <a:pt x="74" y="281"/>
                </a:lnTo>
                <a:close/>
                <a:moveTo>
                  <a:pt x="158" y="282"/>
                </a:moveTo>
                <a:lnTo>
                  <a:pt x="158" y="282"/>
                </a:lnTo>
                <a:lnTo>
                  <a:pt x="158" y="282"/>
                </a:lnTo>
                <a:lnTo>
                  <a:pt x="158" y="282"/>
                </a:lnTo>
                <a:lnTo>
                  <a:pt x="158" y="282"/>
                </a:lnTo>
                <a:lnTo>
                  <a:pt x="158" y="282"/>
                </a:lnTo>
                <a:lnTo>
                  <a:pt x="156" y="282"/>
                </a:lnTo>
                <a:lnTo>
                  <a:pt x="156" y="282"/>
                </a:lnTo>
                <a:lnTo>
                  <a:pt x="158" y="282"/>
                </a:lnTo>
                <a:lnTo>
                  <a:pt x="158" y="282"/>
                </a:lnTo>
                <a:close/>
                <a:moveTo>
                  <a:pt x="186" y="331"/>
                </a:moveTo>
                <a:lnTo>
                  <a:pt x="186" y="331"/>
                </a:lnTo>
                <a:lnTo>
                  <a:pt x="186" y="331"/>
                </a:lnTo>
                <a:lnTo>
                  <a:pt x="186" y="331"/>
                </a:lnTo>
                <a:lnTo>
                  <a:pt x="186" y="331"/>
                </a:lnTo>
                <a:lnTo>
                  <a:pt x="186" y="331"/>
                </a:lnTo>
                <a:lnTo>
                  <a:pt x="186" y="331"/>
                </a:lnTo>
                <a:lnTo>
                  <a:pt x="186" y="331"/>
                </a:lnTo>
                <a:lnTo>
                  <a:pt x="186" y="331"/>
                </a:lnTo>
                <a:lnTo>
                  <a:pt x="186" y="331"/>
                </a:lnTo>
                <a:close/>
                <a:moveTo>
                  <a:pt x="172" y="304"/>
                </a:moveTo>
                <a:lnTo>
                  <a:pt x="172" y="304"/>
                </a:lnTo>
                <a:lnTo>
                  <a:pt x="172" y="304"/>
                </a:lnTo>
                <a:lnTo>
                  <a:pt x="172" y="304"/>
                </a:lnTo>
                <a:lnTo>
                  <a:pt x="172" y="305"/>
                </a:lnTo>
                <a:lnTo>
                  <a:pt x="172" y="305"/>
                </a:lnTo>
                <a:lnTo>
                  <a:pt x="173" y="305"/>
                </a:lnTo>
                <a:lnTo>
                  <a:pt x="173" y="305"/>
                </a:lnTo>
                <a:lnTo>
                  <a:pt x="172" y="304"/>
                </a:lnTo>
                <a:lnTo>
                  <a:pt x="172" y="304"/>
                </a:lnTo>
                <a:close/>
                <a:moveTo>
                  <a:pt x="190" y="353"/>
                </a:moveTo>
                <a:lnTo>
                  <a:pt x="190" y="353"/>
                </a:lnTo>
                <a:lnTo>
                  <a:pt x="190" y="353"/>
                </a:lnTo>
                <a:lnTo>
                  <a:pt x="190" y="353"/>
                </a:lnTo>
                <a:lnTo>
                  <a:pt x="190" y="355"/>
                </a:lnTo>
                <a:lnTo>
                  <a:pt x="190" y="355"/>
                </a:lnTo>
                <a:lnTo>
                  <a:pt x="190" y="355"/>
                </a:lnTo>
                <a:lnTo>
                  <a:pt x="190" y="355"/>
                </a:lnTo>
                <a:lnTo>
                  <a:pt x="190" y="353"/>
                </a:lnTo>
                <a:lnTo>
                  <a:pt x="190" y="353"/>
                </a:lnTo>
                <a:close/>
                <a:moveTo>
                  <a:pt x="163" y="301"/>
                </a:moveTo>
                <a:lnTo>
                  <a:pt x="163" y="301"/>
                </a:lnTo>
                <a:lnTo>
                  <a:pt x="163" y="301"/>
                </a:lnTo>
                <a:lnTo>
                  <a:pt x="163" y="301"/>
                </a:lnTo>
                <a:lnTo>
                  <a:pt x="163" y="301"/>
                </a:lnTo>
                <a:lnTo>
                  <a:pt x="163" y="301"/>
                </a:lnTo>
                <a:lnTo>
                  <a:pt x="165" y="301"/>
                </a:lnTo>
                <a:lnTo>
                  <a:pt x="165" y="301"/>
                </a:lnTo>
                <a:lnTo>
                  <a:pt x="165" y="302"/>
                </a:lnTo>
                <a:lnTo>
                  <a:pt x="165" y="302"/>
                </a:lnTo>
                <a:lnTo>
                  <a:pt x="165" y="302"/>
                </a:lnTo>
                <a:lnTo>
                  <a:pt x="165" y="302"/>
                </a:lnTo>
                <a:lnTo>
                  <a:pt x="163" y="301"/>
                </a:lnTo>
                <a:lnTo>
                  <a:pt x="163" y="301"/>
                </a:lnTo>
                <a:close/>
                <a:moveTo>
                  <a:pt x="168" y="295"/>
                </a:moveTo>
                <a:lnTo>
                  <a:pt x="168" y="295"/>
                </a:lnTo>
                <a:lnTo>
                  <a:pt x="168" y="294"/>
                </a:lnTo>
                <a:lnTo>
                  <a:pt x="168" y="294"/>
                </a:lnTo>
                <a:lnTo>
                  <a:pt x="168" y="295"/>
                </a:lnTo>
                <a:lnTo>
                  <a:pt x="168" y="295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7"/>
          <p:cNvSpPr>
            <a:spLocks noEditPoints="1"/>
          </p:cNvSpPr>
          <p:nvPr/>
        </p:nvSpPr>
        <p:spPr bwMode="auto">
          <a:xfrm>
            <a:off x="8780658" y="4982033"/>
            <a:ext cx="1043566" cy="428242"/>
          </a:xfrm>
          <a:custGeom>
            <a:avLst/>
            <a:gdLst>
              <a:gd name="T0" fmla="*/ 58 w 155"/>
              <a:gd name="T1" fmla="*/ 2 h 148"/>
              <a:gd name="T2" fmla="*/ 153 w 155"/>
              <a:gd name="T3" fmla="*/ 98 h 148"/>
              <a:gd name="T4" fmla="*/ 47 w 155"/>
              <a:gd name="T5" fmla="*/ 145 h 148"/>
              <a:gd name="T6" fmla="*/ 7 w 155"/>
              <a:gd name="T7" fmla="*/ 127 h 148"/>
              <a:gd name="T8" fmla="*/ 115 w 155"/>
              <a:gd name="T9" fmla="*/ 84 h 148"/>
              <a:gd name="T10" fmla="*/ 131 w 155"/>
              <a:gd name="T11" fmla="*/ 20 h 148"/>
              <a:gd name="T12" fmla="*/ 7 w 155"/>
              <a:gd name="T13" fmla="*/ 68 h 148"/>
              <a:gd name="T14" fmla="*/ 118 w 155"/>
              <a:gd name="T15" fmla="*/ 127 h 148"/>
              <a:gd name="T16" fmla="*/ 128 w 155"/>
              <a:gd name="T17" fmla="*/ 114 h 148"/>
              <a:gd name="T18" fmla="*/ 105 w 155"/>
              <a:gd name="T19" fmla="*/ 105 h 148"/>
              <a:gd name="T20" fmla="*/ 8 w 155"/>
              <a:gd name="T21" fmla="*/ 95 h 148"/>
              <a:gd name="T22" fmla="*/ 7 w 155"/>
              <a:gd name="T23" fmla="*/ 87 h 148"/>
              <a:gd name="T24" fmla="*/ 136 w 155"/>
              <a:gd name="T25" fmla="*/ 104 h 148"/>
              <a:gd name="T26" fmla="*/ 111 w 155"/>
              <a:gd name="T27" fmla="*/ 124 h 148"/>
              <a:gd name="T28" fmla="*/ 91 w 155"/>
              <a:gd name="T29" fmla="*/ 67 h 148"/>
              <a:gd name="T30" fmla="*/ 114 w 155"/>
              <a:gd name="T31" fmla="*/ 81 h 148"/>
              <a:gd name="T32" fmla="*/ 88 w 155"/>
              <a:gd name="T33" fmla="*/ 51 h 148"/>
              <a:gd name="T34" fmla="*/ 125 w 155"/>
              <a:gd name="T35" fmla="*/ 19 h 148"/>
              <a:gd name="T36" fmla="*/ 21 w 155"/>
              <a:gd name="T37" fmla="*/ 122 h 148"/>
              <a:gd name="T38" fmla="*/ 14 w 155"/>
              <a:gd name="T39" fmla="*/ 115 h 148"/>
              <a:gd name="T40" fmla="*/ 14 w 155"/>
              <a:gd name="T41" fmla="*/ 105 h 148"/>
              <a:gd name="T42" fmla="*/ 18 w 155"/>
              <a:gd name="T43" fmla="*/ 128 h 148"/>
              <a:gd name="T44" fmla="*/ 111 w 155"/>
              <a:gd name="T45" fmla="*/ 16 h 148"/>
              <a:gd name="T46" fmla="*/ 89 w 155"/>
              <a:gd name="T47" fmla="*/ 10 h 148"/>
              <a:gd name="T48" fmla="*/ 60 w 155"/>
              <a:gd name="T49" fmla="*/ 40 h 148"/>
              <a:gd name="T50" fmla="*/ 15 w 155"/>
              <a:gd name="T51" fmla="*/ 85 h 148"/>
              <a:gd name="T52" fmla="*/ 135 w 155"/>
              <a:gd name="T53" fmla="*/ 49 h 148"/>
              <a:gd name="T54" fmla="*/ 10 w 155"/>
              <a:gd name="T55" fmla="*/ 49 h 148"/>
              <a:gd name="T56" fmla="*/ 51 w 155"/>
              <a:gd name="T57" fmla="*/ 23 h 148"/>
              <a:gd name="T58" fmla="*/ 81 w 155"/>
              <a:gd name="T59" fmla="*/ 12 h 148"/>
              <a:gd name="T60" fmla="*/ 30 w 155"/>
              <a:gd name="T61" fmla="*/ 33 h 148"/>
              <a:gd name="T62" fmla="*/ 133 w 155"/>
              <a:gd name="T63" fmla="*/ 78 h 148"/>
              <a:gd name="T64" fmla="*/ 126 w 155"/>
              <a:gd name="T65" fmla="*/ 139 h 148"/>
              <a:gd name="T66" fmla="*/ 149 w 155"/>
              <a:gd name="T67" fmla="*/ 50 h 148"/>
              <a:gd name="T68" fmla="*/ 126 w 155"/>
              <a:gd name="T69" fmla="*/ 139 h 148"/>
              <a:gd name="T70" fmla="*/ 77 w 155"/>
              <a:gd name="T71" fmla="*/ 100 h 148"/>
              <a:gd name="T72" fmla="*/ 138 w 155"/>
              <a:gd name="T73" fmla="*/ 43 h 148"/>
              <a:gd name="T74" fmla="*/ 37 w 155"/>
              <a:gd name="T75" fmla="*/ 9 h 148"/>
              <a:gd name="T76" fmla="*/ 14 w 155"/>
              <a:gd name="T77" fmla="*/ 33 h 148"/>
              <a:gd name="T78" fmla="*/ 142 w 155"/>
              <a:gd name="T79" fmla="*/ 53 h 148"/>
              <a:gd name="T80" fmla="*/ 11 w 155"/>
              <a:gd name="T81" fmla="*/ 41 h 148"/>
              <a:gd name="T82" fmla="*/ 136 w 155"/>
              <a:gd name="T83" fmla="*/ 19 h 148"/>
              <a:gd name="T84" fmla="*/ 60 w 155"/>
              <a:gd name="T85" fmla="*/ 135 h 148"/>
              <a:gd name="T86" fmla="*/ 141 w 155"/>
              <a:gd name="T87" fmla="*/ 80 h 148"/>
              <a:gd name="T88" fmla="*/ 105 w 155"/>
              <a:gd name="T89" fmla="*/ 135 h 148"/>
              <a:gd name="T90" fmla="*/ 143 w 155"/>
              <a:gd name="T91" fmla="*/ 91 h 148"/>
              <a:gd name="T92" fmla="*/ 15 w 155"/>
              <a:gd name="T93" fmla="*/ 16 h 148"/>
              <a:gd name="T94" fmla="*/ 10 w 155"/>
              <a:gd name="T95" fmla="*/ 76 h 148"/>
              <a:gd name="T96" fmla="*/ 88 w 155"/>
              <a:gd name="T97" fmla="*/ 135 h 148"/>
              <a:gd name="T98" fmla="*/ 89 w 155"/>
              <a:gd name="T99" fmla="*/ 141 h 148"/>
              <a:gd name="T100" fmla="*/ 142 w 155"/>
              <a:gd name="T101" fmla="*/ 105 h 148"/>
              <a:gd name="T102" fmla="*/ 8 w 155"/>
              <a:gd name="T103" fmla="*/ 61 h 148"/>
              <a:gd name="T104" fmla="*/ 136 w 155"/>
              <a:gd name="T105" fmla="*/ 124 h 148"/>
              <a:gd name="T106" fmla="*/ 8 w 155"/>
              <a:gd name="T107" fmla="*/ 53 h 148"/>
              <a:gd name="T108" fmla="*/ 123 w 155"/>
              <a:gd name="T109" fmla="*/ 139 h 148"/>
              <a:gd name="T110" fmla="*/ 111 w 155"/>
              <a:gd name="T111" fmla="*/ 141 h 148"/>
              <a:gd name="T112" fmla="*/ 135 w 155"/>
              <a:gd name="T113" fmla="*/ 27 h 148"/>
              <a:gd name="T114" fmla="*/ 55 w 155"/>
              <a:gd name="T115" fmla="*/ 71 h 148"/>
              <a:gd name="T116" fmla="*/ 94 w 155"/>
              <a:gd name="T117" fmla="*/ 4 h 148"/>
              <a:gd name="T118" fmla="*/ 88 w 155"/>
              <a:gd name="T119" fmla="*/ 47 h 148"/>
              <a:gd name="T120" fmla="*/ 77 w 155"/>
              <a:gd name="T121" fmla="*/ 77 h 148"/>
              <a:gd name="T122" fmla="*/ 104 w 155"/>
              <a:gd name="T123" fmla="*/ 12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" h="148">
                <a:moveTo>
                  <a:pt x="1" y="51"/>
                </a:moveTo>
                <a:lnTo>
                  <a:pt x="1" y="51"/>
                </a:lnTo>
                <a:lnTo>
                  <a:pt x="1" y="51"/>
                </a:lnTo>
                <a:lnTo>
                  <a:pt x="1" y="51"/>
                </a:lnTo>
                <a:lnTo>
                  <a:pt x="0" y="50"/>
                </a:lnTo>
                <a:lnTo>
                  <a:pt x="0" y="49"/>
                </a:lnTo>
                <a:lnTo>
                  <a:pt x="0" y="49"/>
                </a:lnTo>
                <a:lnTo>
                  <a:pt x="1" y="47"/>
                </a:lnTo>
                <a:lnTo>
                  <a:pt x="1" y="47"/>
                </a:lnTo>
                <a:lnTo>
                  <a:pt x="3" y="44"/>
                </a:lnTo>
                <a:lnTo>
                  <a:pt x="3" y="44"/>
                </a:lnTo>
                <a:lnTo>
                  <a:pt x="6" y="31"/>
                </a:lnTo>
                <a:lnTo>
                  <a:pt x="10" y="19"/>
                </a:lnTo>
                <a:lnTo>
                  <a:pt x="10" y="19"/>
                </a:lnTo>
                <a:lnTo>
                  <a:pt x="14" y="13"/>
                </a:lnTo>
                <a:lnTo>
                  <a:pt x="14" y="13"/>
                </a:lnTo>
                <a:lnTo>
                  <a:pt x="18" y="9"/>
                </a:lnTo>
                <a:lnTo>
                  <a:pt x="24" y="6"/>
                </a:lnTo>
                <a:lnTo>
                  <a:pt x="24" y="6"/>
                </a:lnTo>
                <a:lnTo>
                  <a:pt x="25" y="4"/>
                </a:lnTo>
                <a:lnTo>
                  <a:pt x="25" y="4"/>
                </a:lnTo>
                <a:lnTo>
                  <a:pt x="27" y="3"/>
                </a:lnTo>
                <a:lnTo>
                  <a:pt x="27" y="3"/>
                </a:lnTo>
                <a:lnTo>
                  <a:pt x="35" y="2"/>
                </a:lnTo>
                <a:lnTo>
                  <a:pt x="42" y="3"/>
                </a:lnTo>
                <a:lnTo>
                  <a:pt x="42" y="3"/>
                </a:lnTo>
                <a:lnTo>
                  <a:pt x="51" y="2"/>
                </a:lnTo>
                <a:lnTo>
                  <a:pt x="51" y="2"/>
                </a:lnTo>
                <a:lnTo>
                  <a:pt x="58" y="2"/>
                </a:lnTo>
                <a:lnTo>
                  <a:pt x="58" y="2"/>
                </a:lnTo>
                <a:lnTo>
                  <a:pt x="71" y="0"/>
                </a:lnTo>
                <a:lnTo>
                  <a:pt x="85" y="2"/>
                </a:lnTo>
                <a:lnTo>
                  <a:pt x="85" y="2"/>
                </a:lnTo>
                <a:lnTo>
                  <a:pt x="98" y="2"/>
                </a:lnTo>
                <a:lnTo>
                  <a:pt x="98" y="2"/>
                </a:lnTo>
                <a:lnTo>
                  <a:pt x="108" y="3"/>
                </a:lnTo>
                <a:lnTo>
                  <a:pt x="108" y="3"/>
                </a:lnTo>
                <a:lnTo>
                  <a:pt x="114" y="4"/>
                </a:lnTo>
                <a:lnTo>
                  <a:pt x="114" y="4"/>
                </a:lnTo>
                <a:lnTo>
                  <a:pt x="121" y="6"/>
                </a:lnTo>
                <a:lnTo>
                  <a:pt x="129" y="9"/>
                </a:lnTo>
                <a:lnTo>
                  <a:pt x="129" y="9"/>
                </a:lnTo>
                <a:lnTo>
                  <a:pt x="136" y="14"/>
                </a:lnTo>
                <a:lnTo>
                  <a:pt x="136" y="14"/>
                </a:lnTo>
                <a:lnTo>
                  <a:pt x="142" y="20"/>
                </a:lnTo>
                <a:lnTo>
                  <a:pt x="145" y="27"/>
                </a:lnTo>
                <a:lnTo>
                  <a:pt x="145" y="27"/>
                </a:lnTo>
                <a:lnTo>
                  <a:pt x="146" y="29"/>
                </a:lnTo>
                <a:lnTo>
                  <a:pt x="146" y="29"/>
                </a:lnTo>
                <a:lnTo>
                  <a:pt x="150" y="37"/>
                </a:lnTo>
                <a:lnTo>
                  <a:pt x="153" y="46"/>
                </a:lnTo>
                <a:lnTo>
                  <a:pt x="153" y="46"/>
                </a:lnTo>
                <a:lnTo>
                  <a:pt x="155" y="54"/>
                </a:lnTo>
                <a:lnTo>
                  <a:pt x="155" y="63"/>
                </a:lnTo>
                <a:lnTo>
                  <a:pt x="155" y="63"/>
                </a:lnTo>
                <a:lnTo>
                  <a:pt x="155" y="81"/>
                </a:lnTo>
                <a:lnTo>
                  <a:pt x="155" y="81"/>
                </a:lnTo>
                <a:lnTo>
                  <a:pt x="153" y="98"/>
                </a:lnTo>
                <a:lnTo>
                  <a:pt x="153" y="98"/>
                </a:lnTo>
                <a:lnTo>
                  <a:pt x="150" y="111"/>
                </a:lnTo>
                <a:lnTo>
                  <a:pt x="150" y="111"/>
                </a:lnTo>
                <a:lnTo>
                  <a:pt x="148" y="122"/>
                </a:lnTo>
                <a:lnTo>
                  <a:pt x="141" y="132"/>
                </a:lnTo>
                <a:lnTo>
                  <a:pt x="141" y="132"/>
                </a:lnTo>
                <a:lnTo>
                  <a:pt x="135" y="138"/>
                </a:lnTo>
                <a:lnTo>
                  <a:pt x="128" y="141"/>
                </a:lnTo>
                <a:lnTo>
                  <a:pt x="128" y="141"/>
                </a:lnTo>
                <a:lnTo>
                  <a:pt x="123" y="142"/>
                </a:lnTo>
                <a:lnTo>
                  <a:pt x="123" y="142"/>
                </a:lnTo>
                <a:lnTo>
                  <a:pt x="122" y="144"/>
                </a:lnTo>
                <a:lnTo>
                  <a:pt x="122" y="144"/>
                </a:lnTo>
                <a:lnTo>
                  <a:pt x="116" y="147"/>
                </a:lnTo>
                <a:lnTo>
                  <a:pt x="111" y="148"/>
                </a:lnTo>
                <a:lnTo>
                  <a:pt x="111" y="148"/>
                </a:lnTo>
                <a:lnTo>
                  <a:pt x="104" y="148"/>
                </a:lnTo>
                <a:lnTo>
                  <a:pt x="104" y="148"/>
                </a:lnTo>
                <a:lnTo>
                  <a:pt x="75" y="147"/>
                </a:lnTo>
                <a:lnTo>
                  <a:pt x="75" y="147"/>
                </a:lnTo>
                <a:lnTo>
                  <a:pt x="64" y="145"/>
                </a:lnTo>
                <a:lnTo>
                  <a:pt x="52" y="144"/>
                </a:lnTo>
                <a:lnTo>
                  <a:pt x="52" y="144"/>
                </a:lnTo>
                <a:lnTo>
                  <a:pt x="50" y="144"/>
                </a:lnTo>
                <a:lnTo>
                  <a:pt x="50" y="144"/>
                </a:lnTo>
                <a:lnTo>
                  <a:pt x="48" y="144"/>
                </a:lnTo>
                <a:lnTo>
                  <a:pt x="48" y="144"/>
                </a:lnTo>
                <a:lnTo>
                  <a:pt x="47" y="145"/>
                </a:lnTo>
                <a:lnTo>
                  <a:pt x="47" y="145"/>
                </a:lnTo>
                <a:lnTo>
                  <a:pt x="45" y="144"/>
                </a:lnTo>
                <a:lnTo>
                  <a:pt x="45" y="144"/>
                </a:lnTo>
                <a:lnTo>
                  <a:pt x="45" y="142"/>
                </a:lnTo>
                <a:lnTo>
                  <a:pt x="45" y="142"/>
                </a:lnTo>
                <a:lnTo>
                  <a:pt x="45" y="142"/>
                </a:lnTo>
                <a:lnTo>
                  <a:pt x="45" y="142"/>
                </a:lnTo>
                <a:lnTo>
                  <a:pt x="44" y="142"/>
                </a:lnTo>
                <a:lnTo>
                  <a:pt x="44" y="142"/>
                </a:lnTo>
                <a:lnTo>
                  <a:pt x="34" y="139"/>
                </a:lnTo>
                <a:lnTo>
                  <a:pt x="34" y="139"/>
                </a:lnTo>
                <a:lnTo>
                  <a:pt x="33" y="139"/>
                </a:lnTo>
                <a:lnTo>
                  <a:pt x="33" y="139"/>
                </a:lnTo>
                <a:lnTo>
                  <a:pt x="33" y="139"/>
                </a:lnTo>
                <a:lnTo>
                  <a:pt x="33" y="139"/>
                </a:lnTo>
                <a:lnTo>
                  <a:pt x="31" y="139"/>
                </a:lnTo>
                <a:lnTo>
                  <a:pt x="31" y="139"/>
                </a:lnTo>
                <a:lnTo>
                  <a:pt x="24" y="137"/>
                </a:lnTo>
                <a:lnTo>
                  <a:pt x="17" y="134"/>
                </a:lnTo>
                <a:lnTo>
                  <a:pt x="17" y="134"/>
                </a:lnTo>
                <a:lnTo>
                  <a:pt x="17" y="134"/>
                </a:lnTo>
                <a:lnTo>
                  <a:pt x="17" y="134"/>
                </a:lnTo>
                <a:lnTo>
                  <a:pt x="15" y="132"/>
                </a:lnTo>
                <a:lnTo>
                  <a:pt x="15" y="132"/>
                </a:lnTo>
                <a:lnTo>
                  <a:pt x="14" y="131"/>
                </a:lnTo>
                <a:lnTo>
                  <a:pt x="13" y="131"/>
                </a:lnTo>
                <a:lnTo>
                  <a:pt x="13" y="131"/>
                </a:lnTo>
                <a:lnTo>
                  <a:pt x="11" y="130"/>
                </a:lnTo>
                <a:lnTo>
                  <a:pt x="11" y="130"/>
                </a:lnTo>
                <a:lnTo>
                  <a:pt x="7" y="127"/>
                </a:lnTo>
                <a:lnTo>
                  <a:pt x="4" y="122"/>
                </a:lnTo>
                <a:lnTo>
                  <a:pt x="1" y="118"/>
                </a:lnTo>
                <a:lnTo>
                  <a:pt x="0" y="112"/>
                </a:lnTo>
                <a:lnTo>
                  <a:pt x="0" y="112"/>
                </a:lnTo>
                <a:lnTo>
                  <a:pt x="0" y="98"/>
                </a:lnTo>
                <a:lnTo>
                  <a:pt x="0" y="98"/>
                </a:lnTo>
                <a:lnTo>
                  <a:pt x="1" y="84"/>
                </a:lnTo>
                <a:lnTo>
                  <a:pt x="1" y="84"/>
                </a:lnTo>
                <a:lnTo>
                  <a:pt x="1" y="78"/>
                </a:lnTo>
                <a:lnTo>
                  <a:pt x="1" y="78"/>
                </a:lnTo>
                <a:lnTo>
                  <a:pt x="1" y="76"/>
                </a:lnTo>
                <a:lnTo>
                  <a:pt x="1" y="76"/>
                </a:lnTo>
                <a:lnTo>
                  <a:pt x="1" y="70"/>
                </a:lnTo>
                <a:lnTo>
                  <a:pt x="1" y="70"/>
                </a:lnTo>
                <a:lnTo>
                  <a:pt x="1" y="63"/>
                </a:lnTo>
                <a:lnTo>
                  <a:pt x="1" y="63"/>
                </a:lnTo>
                <a:lnTo>
                  <a:pt x="1" y="53"/>
                </a:lnTo>
                <a:lnTo>
                  <a:pt x="1" y="53"/>
                </a:lnTo>
                <a:lnTo>
                  <a:pt x="1" y="51"/>
                </a:lnTo>
                <a:lnTo>
                  <a:pt x="1" y="51"/>
                </a:lnTo>
                <a:close/>
                <a:moveTo>
                  <a:pt x="115" y="83"/>
                </a:moveTo>
                <a:lnTo>
                  <a:pt x="115" y="83"/>
                </a:lnTo>
                <a:lnTo>
                  <a:pt x="116" y="83"/>
                </a:lnTo>
                <a:lnTo>
                  <a:pt x="116" y="83"/>
                </a:lnTo>
                <a:lnTo>
                  <a:pt x="116" y="83"/>
                </a:lnTo>
                <a:lnTo>
                  <a:pt x="116" y="83"/>
                </a:lnTo>
                <a:lnTo>
                  <a:pt x="115" y="83"/>
                </a:lnTo>
                <a:lnTo>
                  <a:pt x="115" y="83"/>
                </a:lnTo>
                <a:lnTo>
                  <a:pt x="115" y="84"/>
                </a:lnTo>
                <a:lnTo>
                  <a:pt x="115" y="84"/>
                </a:lnTo>
                <a:lnTo>
                  <a:pt x="114" y="84"/>
                </a:lnTo>
                <a:lnTo>
                  <a:pt x="114" y="84"/>
                </a:lnTo>
                <a:lnTo>
                  <a:pt x="87" y="104"/>
                </a:lnTo>
                <a:lnTo>
                  <a:pt x="87" y="104"/>
                </a:lnTo>
                <a:lnTo>
                  <a:pt x="54" y="132"/>
                </a:lnTo>
                <a:lnTo>
                  <a:pt x="54" y="132"/>
                </a:lnTo>
                <a:lnTo>
                  <a:pt x="54" y="132"/>
                </a:lnTo>
                <a:lnTo>
                  <a:pt x="54" y="132"/>
                </a:lnTo>
                <a:lnTo>
                  <a:pt x="55" y="132"/>
                </a:lnTo>
                <a:lnTo>
                  <a:pt x="57" y="132"/>
                </a:lnTo>
                <a:lnTo>
                  <a:pt x="57" y="132"/>
                </a:lnTo>
                <a:lnTo>
                  <a:pt x="85" y="108"/>
                </a:lnTo>
                <a:lnTo>
                  <a:pt x="114" y="84"/>
                </a:lnTo>
                <a:lnTo>
                  <a:pt x="114" y="84"/>
                </a:lnTo>
                <a:lnTo>
                  <a:pt x="115" y="84"/>
                </a:lnTo>
                <a:lnTo>
                  <a:pt x="115" y="84"/>
                </a:lnTo>
                <a:lnTo>
                  <a:pt x="115" y="83"/>
                </a:lnTo>
                <a:lnTo>
                  <a:pt x="115" y="83"/>
                </a:lnTo>
                <a:close/>
                <a:moveTo>
                  <a:pt x="129" y="19"/>
                </a:moveTo>
                <a:lnTo>
                  <a:pt x="129" y="19"/>
                </a:lnTo>
                <a:lnTo>
                  <a:pt x="131" y="20"/>
                </a:lnTo>
                <a:lnTo>
                  <a:pt x="131" y="20"/>
                </a:lnTo>
                <a:lnTo>
                  <a:pt x="131" y="20"/>
                </a:lnTo>
                <a:lnTo>
                  <a:pt x="131" y="20"/>
                </a:lnTo>
                <a:lnTo>
                  <a:pt x="132" y="20"/>
                </a:lnTo>
                <a:lnTo>
                  <a:pt x="132" y="20"/>
                </a:lnTo>
                <a:lnTo>
                  <a:pt x="131" y="20"/>
                </a:lnTo>
                <a:lnTo>
                  <a:pt x="131" y="20"/>
                </a:lnTo>
                <a:lnTo>
                  <a:pt x="129" y="20"/>
                </a:lnTo>
                <a:lnTo>
                  <a:pt x="129" y="20"/>
                </a:lnTo>
                <a:lnTo>
                  <a:pt x="129" y="19"/>
                </a:lnTo>
                <a:lnTo>
                  <a:pt x="129" y="19"/>
                </a:lnTo>
                <a:lnTo>
                  <a:pt x="129" y="19"/>
                </a:lnTo>
                <a:lnTo>
                  <a:pt x="129" y="19"/>
                </a:lnTo>
                <a:lnTo>
                  <a:pt x="129" y="19"/>
                </a:lnTo>
                <a:lnTo>
                  <a:pt x="129" y="19"/>
                </a:lnTo>
                <a:close/>
                <a:moveTo>
                  <a:pt x="42" y="137"/>
                </a:moveTo>
                <a:lnTo>
                  <a:pt x="42" y="137"/>
                </a:lnTo>
                <a:lnTo>
                  <a:pt x="41" y="137"/>
                </a:lnTo>
                <a:lnTo>
                  <a:pt x="41" y="137"/>
                </a:lnTo>
                <a:lnTo>
                  <a:pt x="41" y="137"/>
                </a:lnTo>
                <a:lnTo>
                  <a:pt x="41" y="137"/>
                </a:lnTo>
                <a:lnTo>
                  <a:pt x="42" y="137"/>
                </a:lnTo>
                <a:lnTo>
                  <a:pt x="42" y="137"/>
                </a:lnTo>
                <a:lnTo>
                  <a:pt x="42" y="137"/>
                </a:lnTo>
                <a:lnTo>
                  <a:pt x="42" y="137"/>
                </a:lnTo>
                <a:lnTo>
                  <a:pt x="45" y="138"/>
                </a:lnTo>
                <a:lnTo>
                  <a:pt x="45" y="138"/>
                </a:lnTo>
                <a:lnTo>
                  <a:pt x="42" y="137"/>
                </a:lnTo>
                <a:lnTo>
                  <a:pt x="42" y="137"/>
                </a:lnTo>
                <a:close/>
                <a:moveTo>
                  <a:pt x="14" y="63"/>
                </a:move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7" y="68"/>
                </a:lnTo>
                <a:lnTo>
                  <a:pt x="7" y="68"/>
                </a:lnTo>
                <a:lnTo>
                  <a:pt x="7" y="68"/>
                </a:lnTo>
                <a:lnTo>
                  <a:pt x="7" y="70"/>
                </a:lnTo>
                <a:lnTo>
                  <a:pt x="7" y="70"/>
                </a:lnTo>
                <a:lnTo>
                  <a:pt x="7" y="70"/>
                </a:lnTo>
                <a:lnTo>
                  <a:pt x="7" y="70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4" y="63"/>
                </a:lnTo>
                <a:lnTo>
                  <a:pt x="14" y="63"/>
                </a:lnTo>
                <a:close/>
                <a:moveTo>
                  <a:pt x="116" y="127"/>
                </a:moveTo>
                <a:lnTo>
                  <a:pt x="116" y="127"/>
                </a:lnTo>
                <a:lnTo>
                  <a:pt x="119" y="125"/>
                </a:lnTo>
                <a:lnTo>
                  <a:pt x="119" y="125"/>
                </a:lnTo>
                <a:lnTo>
                  <a:pt x="133" y="114"/>
                </a:lnTo>
                <a:lnTo>
                  <a:pt x="133" y="114"/>
                </a:lnTo>
                <a:lnTo>
                  <a:pt x="135" y="112"/>
                </a:lnTo>
                <a:lnTo>
                  <a:pt x="136" y="111"/>
                </a:lnTo>
                <a:lnTo>
                  <a:pt x="136" y="111"/>
                </a:lnTo>
                <a:lnTo>
                  <a:pt x="136" y="110"/>
                </a:lnTo>
                <a:lnTo>
                  <a:pt x="136" y="110"/>
                </a:lnTo>
                <a:lnTo>
                  <a:pt x="135" y="111"/>
                </a:lnTo>
                <a:lnTo>
                  <a:pt x="135" y="111"/>
                </a:lnTo>
                <a:lnTo>
                  <a:pt x="118" y="127"/>
                </a:lnTo>
                <a:lnTo>
                  <a:pt x="118" y="127"/>
                </a:lnTo>
                <a:lnTo>
                  <a:pt x="116" y="127"/>
                </a:lnTo>
                <a:lnTo>
                  <a:pt x="116" y="127"/>
                </a:lnTo>
                <a:lnTo>
                  <a:pt x="116" y="127"/>
                </a:lnTo>
                <a:lnTo>
                  <a:pt x="116" y="127"/>
                </a:lnTo>
                <a:lnTo>
                  <a:pt x="116" y="128"/>
                </a:lnTo>
                <a:lnTo>
                  <a:pt x="116" y="128"/>
                </a:lnTo>
                <a:lnTo>
                  <a:pt x="116" y="127"/>
                </a:lnTo>
                <a:lnTo>
                  <a:pt x="116" y="127"/>
                </a:lnTo>
                <a:close/>
                <a:moveTo>
                  <a:pt x="128" y="114"/>
                </a:moveTo>
                <a:lnTo>
                  <a:pt x="128" y="114"/>
                </a:lnTo>
                <a:lnTo>
                  <a:pt x="126" y="114"/>
                </a:lnTo>
                <a:lnTo>
                  <a:pt x="126" y="114"/>
                </a:lnTo>
                <a:lnTo>
                  <a:pt x="105" y="132"/>
                </a:lnTo>
                <a:lnTo>
                  <a:pt x="105" y="132"/>
                </a:lnTo>
                <a:lnTo>
                  <a:pt x="104" y="132"/>
                </a:lnTo>
                <a:lnTo>
                  <a:pt x="104" y="132"/>
                </a:lnTo>
                <a:lnTo>
                  <a:pt x="106" y="132"/>
                </a:lnTo>
                <a:lnTo>
                  <a:pt x="106" y="132"/>
                </a:lnTo>
                <a:lnTo>
                  <a:pt x="108" y="132"/>
                </a:lnTo>
                <a:lnTo>
                  <a:pt x="108" y="132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9" y="112"/>
                </a:lnTo>
                <a:lnTo>
                  <a:pt x="129" y="112"/>
                </a:lnTo>
                <a:lnTo>
                  <a:pt x="129" y="112"/>
                </a:lnTo>
                <a:lnTo>
                  <a:pt x="129" y="112"/>
                </a:lnTo>
                <a:lnTo>
                  <a:pt x="128" y="114"/>
                </a:lnTo>
                <a:lnTo>
                  <a:pt x="128" y="114"/>
                </a:lnTo>
                <a:close/>
                <a:moveTo>
                  <a:pt x="121" y="112"/>
                </a:moveTo>
                <a:lnTo>
                  <a:pt x="121" y="112"/>
                </a:lnTo>
                <a:lnTo>
                  <a:pt x="121" y="112"/>
                </a:lnTo>
                <a:lnTo>
                  <a:pt x="121" y="112"/>
                </a:lnTo>
                <a:lnTo>
                  <a:pt x="96" y="132"/>
                </a:lnTo>
                <a:lnTo>
                  <a:pt x="96" y="132"/>
                </a:lnTo>
                <a:lnTo>
                  <a:pt x="96" y="132"/>
                </a:lnTo>
                <a:lnTo>
                  <a:pt x="96" y="132"/>
                </a:lnTo>
                <a:lnTo>
                  <a:pt x="96" y="132"/>
                </a:lnTo>
                <a:lnTo>
                  <a:pt x="96" y="132"/>
                </a:lnTo>
                <a:lnTo>
                  <a:pt x="99" y="131"/>
                </a:lnTo>
                <a:lnTo>
                  <a:pt x="99" y="131"/>
                </a:lnTo>
                <a:lnTo>
                  <a:pt x="104" y="127"/>
                </a:lnTo>
                <a:lnTo>
                  <a:pt x="104" y="127"/>
                </a:lnTo>
                <a:lnTo>
                  <a:pt x="121" y="112"/>
                </a:lnTo>
                <a:lnTo>
                  <a:pt x="121" y="112"/>
                </a:lnTo>
                <a:lnTo>
                  <a:pt x="121" y="112"/>
                </a:lnTo>
                <a:lnTo>
                  <a:pt x="121" y="112"/>
                </a:lnTo>
                <a:lnTo>
                  <a:pt x="122" y="111"/>
                </a:lnTo>
                <a:lnTo>
                  <a:pt x="122" y="111"/>
                </a:lnTo>
                <a:lnTo>
                  <a:pt x="122" y="111"/>
                </a:lnTo>
                <a:lnTo>
                  <a:pt x="122" y="111"/>
                </a:lnTo>
                <a:lnTo>
                  <a:pt x="121" y="112"/>
                </a:lnTo>
                <a:lnTo>
                  <a:pt x="121" y="112"/>
                </a:lnTo>
                <a:close/>
                <a:moveTo>
                  <a:pt x="104" y="105"/>
                </a:moveTo>
                <a:lnTo>
                  <a:pt x="104" y="105"/>
                </a:lnTo>
                <a:lnTo>
                  <a:pt x="105" y="105"/>
                </a:lnTo>
                <a:lnTo>
                  <a:pt x="105" y="105"/>
                </a:lnTo>
                <a:lnTo>
                  <a:pt x="123" y="91"/>
                </a:lnTo>
                <a:lnTo>
                  <a:pt x="123" y="91"/>
                </a:lnTo>
                <a:lnTo>
                  <a:pt x="138" y="81"/>
                </a:lnTo>
                <a:lnTo>
                  <a:pt x="138" y="81"/>
                </a:lnTo>
                <a:lnTo>
                  <a:pt x="139" y="81"/>
                </a:lnTo>
                <a:lnTo>
                  <a:pt x="139" y="81"/>
                </a:lnTo>
                <a:lnTo>
                  <a:pt x="139" y="77"/>
                </a:lnTo>
                <a:lnTo>
                  <a:pt x="139" y="77"/>
                </a:lnTo>
                <a:lnTo>
                  <a:pt x="138" y="77"/>
                </a:lnTo>
                <a:lnTo>
                  <a:pt x="138" y="77"/>
                </a:lnTo>
                <a:lnTo>
                  <a:pt x="104" y="105"/>
                </a:lnTo>
                <a:lnTo>
                  <a:pt x="104" y="105"/>
                </a:lnTo>
                <a:lnTo>
                  <a:pt x="104" y="105"/>
                </a:lnTo>
                <a:lnTo>
                  <a:pt x="104" y="105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2" y="107"/>
                </a:lnTo>
                <a:lnTo>
                  <a:pt x="104" y="105"/>
                </a:lnTo>
                <a:lnTo>
                  <a:pt x="104" y="105"/>
                </a:lnTo>
                <a:close/>
                <a:moveTo>
                  <a:pt x="60" y="53"/>
                </a:moveTo>
                <a:lnTo>
                  <a:pt x="60" y="53"/>
                </a:lnTo>
                <a:lnTo>
                  <a:pt x="58" y="54"/>
                </a:lnTo>
                <a:lnTo>
                  <a:pt x="58" y="54"/>
                </a:lnTo>
                <a:lnTo>
                  <a:pt x="54" y="57"/>
                </a:lnTo>
                <a:lnTo>
                  <a:pt x="54" y="57"/>
                </a:lnTo>
                <a:lnTo>
                  <a:pt x="20" y="85"/>
                </a:lnTo>
                <a:lnTo>
                  <a:pt x="20" y="85"/>
                </a:lnTo>
                <a:lnTo>
                  <a:pt x="8" y="95"/>
                </a:lnTo>
                <a:lnTo>
                  <a:pt x="8" y="95"/>
                </a:lnTo>
                <a:lnTo>
                  <a:pt x="7" y="95"/>
                </a:lnTo>
                <a:lnTo>
                  <a:pt x="7" y="95"/>
                </a:lnTo>
                <a:lnTo>
                  <a:pt x="7" y="98"/>
                </a:lnTo>
                <a:lnTo>
                  <a:pt x="7" y="98"/>
                </a:lnTo>
                <a:lnTo>
                  <a:pt x="7" y="101"/>
                </a:lnTo>
                <a:lnTo>
                  <a:pt x="7" y="101"/>
                </a:lnTo>
                <a:lnTo>
                  <a:pt x="7" y="100"/>
                </a:lnTo>
                <a:lnTo>
                  <a:pt x="7" y="100"/>
                </a:lnTo>
                <a:lnTo>
                  <a:pt x="17" y="90"/>
                </a:lnTo>
                <a:lnTo>
                  <a:pt x="17" y="90"/>
                </a:lnTo>
                <a:lnTo>
                  <a:pt x="37" y="71"/>
                </a:lnTo>
                <a:lnTo>
                  <a:pt x="58" y="54"/>
                </a:lnTo>
                <a:lnTo>
                  <a:pt x="58" y="54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lnTo>
                  <a:pt x="60" y="53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7" y="54"/>
                </a:lnTo>
                <a:lnTo>
                  <a:pt x="47" y="54"/>
                </a:lnTo>
                <a:lnTo>
                  <a:pt x="23" y="74"/>
                </a:lnTo>
                <a:lnTo>
                  <a:pt x="23" y="74"/>
                </a:lnTo>
                <a:lnTo>
                  <a:pt x="7" y="87"/>
                </a:lnTo>
                <a:lnTo>
                  <a:pt x="7" y="87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7" y="93"/>
                </a:lnTo>
                <a:lnTo>
                  <a:pt x="15" y="84"/>
                </a:lnTo>
                <a:lnTo>
                  <a:pt x="15" y="84"/>
                </a:lnTo>
                <a:lnTo>
                  <a:pt x="31" y="68"/>
                </a:lnTo>
                <a:lnTo>
                  <a:pt x="47" y="54"/>
                </a:lnTo>
                <a:lnTo>
                  <a:pt x="47" y="54"/>
                </a:lnTo>
                <a:lnTo>
                  <a:pt x="48" y="54"/>
                </a:lnTo>
                <a:lnTo>
                  <a:pt x="48" y="54"/>
                </a:lnTo>
                <a:lnTo>
                  <a:pt x="48" y="53"/>
                </a:lnTo>
                <a:lnTo>
                  <a:pt x="48" y="53"/>
                </a:lnTo>
                <a:lnTo>
                  <a:pt x="48" y="53"/>
                </a:lnTo>
                <a:lnTo>
                  <a:pt x="48" y="53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111" y="124"/>
                </a:moveTo>
                <a:lnTo>
                  <a:pt x="111" y="124"/>
                </a:lnTo>
                <a:lnTo>
                  <a:pt x="112" y="124"/>
                </a:lnTo>
                <a:lnTo>
                  <a:pt x="112" y="124"/>
                </a:lnTo>
                <a:lnTo>
                  <a:pt x="123" y="114"/>
                </a:lnTo>
                <a:lnTo>
                  <a:pt x="123" y="114"/>
                </a:lnTo>
                <a:lnTo>
                  <a:pt x="136" y="105"/>
                </a:lnTo>
                <a:lnTo>
                  <a:pt x="136" y="105"/>
                </a:lnTo>
                <a:lnTo>
                  <a:pt x="136" y="104"/>
                </a:lnTo>
                <a:lnTo>
                  <a:pt x="136" y="104"/>
                </a:lnTo>
                <a:lnTo>
                  <a:pt x="138" y="95"/>
                </a:lnTo>
                <a:lnTo>
                  <a:pt x="138" y="95"/>
                </a:lnTo>
                <a:lnTo>
                  <a:pt x="138" y="94"/>
                </a:lnTo>
                <a:lnTo>
                  <a:pt x="138" y="94"/>
                </a:lnTo>
                <a:lnTo>
                  <a:pt x="119" y="108"/>
                </a:lnTo>
                <a:lnTo>
                  <a:pt x="105" y="122"/>
                </a:lnTo>
                <a:lnTo>
                  <a:pt x="105" y="122"/>
                </a:lnTo>
                <a:lnTo>
                  <a:pt x="106" y="121"/>
                </a:lnTo>
                <a:lnTo>
                  <a:pt x="106" y="121"/>
                </a:lnTo>
                <a:lnTo>
                  <a:pt x="131" y="103"/>
                </a:lnTo>
                <a:lnTo>
                  <a:pt x="131" y="103"/>
                </a:lnTo>
                <a:lnTo>
                  <a:pt x="133" y="100"/>
                </a:lnTo>
                <a:lnTo>
                  <a:pt x="133" y="100"/>
                </a:lnTo>
                <a:lnTo>
                  <a:pt x="136" y="100"/>
                </a:lnTo>
                <a:lnTo>
                  <a:pt x="136" y="100"/>
                </a:lnTo>
                <a:lnTo>
                  <a:pt x="136" y="103"/>
                </a:lnTo>
                <a:lnTo>
                  <a:pt x="136" y="103"/>
                </a:lnTo>
                <a:lnTo>
                  <a:pt x="132" y="105"/>
                </a:lnTo>
                <a:lnTo>
                  <a:pt x="132" y="105"/>
                </a:lnTo>
                <a:lnTo>
                  <a:pt x="112" y="124"/>
                </a:lnTo>
                <a:lnTo>
                  <a:pt x="112" y="124"/>
                </a:lnTo>
                <a:lnTo>
                  <a:pt x="111" y="124"/>
                </a:lnTo>
                <a:lnTo>
                  <a:pt x="111" y="124"/>
                </a:lnTo>
                <a:lnTo>
                  <a:pt x="111" y="124"/>
                </a:lnTo>
                <a:lnTo>
                  <a:pt x="111" y="124"/>
                </a:lnTo>
                <a:lnTo>
                  <a:pt x="111" y="125"/>
                </a:lnTo>
                <a:lnTo>
                  <a:pt x="111" y="125"/>
                </a:lnTo>
                <a:lnTo>
                  <a:pt x="111" y="124"/>
                </a:lnTo>
                <a:lnTo>
                  <a:pt x="111" y="124"/>
                </a:lnTo>
                <a:close/>
                <a:moveTo>
                  <a:pt x="82" y="112"/>
                </a:moveTo>
                <a:lnTo>
                  <a:pt x="82" y="112"/>
                </a:lnTo>
                <a:lnTo>
                  <a:pt x="82" y="112"/>
                </a:lnTo>
                <a:lnTo>
                  <a:pt x="82" y="112"/>
                </a:lnTo>
                <a:lnTo>
                  <a:pt x="105" y="95"/>
                </a:lnTo>
                <a:lnTo>
                  <a:pt x="128" y="80"/>
                </a:lnTo>
                <a:lnTo>
                  <a:pt x="128" y="80"/>
                </a:lnTo>
                <a:lnTo>
                  <a:pt x="138" y="73"/>
                </a:lnTo>
                <a:lnTo>
                  <a:pt x="138" y="73"/>
                </a:lnTo>
                <a:lnTo>
                  <a:pt x="139" y="71"/>
                </a:lnTo>
                <a:lnTo>
                  <a:pt x="139" y="71"/>
                </a:lnTo>
                <a:lnTo>
                  <a:pt x="139" y="67"/>
                </a:lnTo>
                <a:lnTo>
                  <a:pt x="139" y="67"/>
                </a:lnTo>
                <a:lnTo>
                  <a:pt x="138" y="67"/>
                </a:lnTo>
                <a:lnTo>
                  <a:pt x="138" y="67"/>
                </a:lnTo>
                <a:lnTo>
                  <a:pt x="119" y="83"/>
                </a:lnTo>
                <a:lnTo>
                  <a:pt x="119" y="83"/>
                </a:lnTo>
                <a:lnTo>
                  <a:pt x="82" y="112"/>
                </a:lnTo>
                <a:lnTo>
                  <a:pt x="82" y="112"/>
                </a:lnTo>
                <a:lnTo>
                  <a:pt x="82" y="112"/>
                </a:lnTo>
                <a:lnTo>
                  <a:pt x="82" y="112"/>
                </a:lnTo>
                <a:lnTo>
                  <a:pt x="81" y="114"/>
                </a:lnTo>
                <a:lnTo>
                  <a:pt x="81" y="114"/>
                </a:lnTo>
                <a:lnTo>
                  <a:pt x="81" y="114"/>
                </a:lnTo>
                <a:lnTo>
                  <a:pt x="81" y="114"/>
                </a:lnTo>
                <a:lnTo>
                  <a:pt x="82" y="112"/>
                </a:lnTo>
                <a:lnTo>
                  <a:pt x="82" y="112"/>
                </a:lnTo>
                <a:close/>
                <a:moveTo>
                  <a:pt x="91" y="67"/>
                </a:moveTo>
                <a:lnTo>
                  <a:pt x="91" y="67"/>
                </a:lnTo>
                <a:lnTo>
                  <a:pt x="92" y="67"/>
                </a:lnTo>
                <a:lnTo>
                  <a:pt x="92" y="67"/>
                </a:lnTo>
                <a:lnTo>
                  <a:pt x="114" y="51"/>
                </a:lnTo>
                <a:lnTo>
                  <a:pt x="135" y="37"/>
                </a:lnTo>
                <a:lnTo>
                  <a:pt x="135" y="37"/>
                </a:lnTo>
                <a:lnTo>
                  <a:pt x="138" y="37"/>
                </a:lnTo>
                <a:lnTo>
                  <a:pt x="138" y="37"/>
                </a:lnTo>
                <a:lnTo>
                  <a:pt x="135" y="31"/>
                </a:lnTo>
                <a:lnTo>
                  <a:pt x="135" y="31"/>
                </a:lnTo>
                <a:lnTo>
                  <a:pt x="133" y="33"/>
                </a:lnTo>
                <a:lnTo>
                  <a:pt x="133" y="33"/>
                </a:lnTo>
                <a:lnTo>
                  <a:pt x="112" y="50"/>
                </a:lnTo>
                <a:lnTo>
                  <a:pt x="91" y="67"/>
                </a:lnTo>
                <a:lnTo>
                  <a:pt x="91" y="67"/>
                </a:lnTo>
                <a:lnTo>
                  <a:pt x="91" y="67"/>
                </a:lnTo>
                <a:lnTo>
                  <a:pt x="91" y="67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89" y="68"/>
                </a:lnTo>
                <a:lnTo>
                  <a:pt x="91" y="67"/>
                </a:lnTo>
                <a:lnTo>
                  <a:pt x="91" y="67"/>
                </a:lnTo>
                <a:close/>
                <a:moveTo>
                  <a:pt x="77" y="110"/>
                </a:moveTo>
                <a:lnTo>
                  <a:pt x="77" y="110"/>
                </a:lnTo>
                <a:lnTo>
                  <a:pt x="78" y="110"/>
                </a:lnTo>
                <a:lnTo>
                  <a:pt x="78" y="110"/>
                </a:lnTo>
                <a:lnTo>
                  <a:pt x="114" y="81"/>
                </a:lnTo>
                <a:lnTo>
                  <a:pt x="114" y="81"/>
                </a:lnTo>
                <a:lnTo>
                  <a:pt x="138" y="64"/>
                </a:lnTo>
                <a:lnTo>
                  <a:pt x="138" y="64"/>
                </a:lnTo>
                <a:lnTo>
                  <a:pt x="139" y="63"/>
                </a:lnTo>
                <a:lnTo>
                  <a:pt x="139" y="61"/>
                </a:lnTo>
                <a:lnTo>
                  <a:pt x="139" y="61"/>
                </a:lnTo>
                <a:lnTo>
                  <a:pt x="139" y="58"/>
                </a:lnTo>
                <a:lnTo>
                  <a:pt x="139" y="58"/>
                </a:lnTo>
                <a:lnTo>
                  <a:pt x="138" y="58"/>
                </a:lnTo>
                <a:lnTo>
                  <a:pt x="138" y="58"/>
                </a:lnTo>
                <a:lnTo>
                  <a:pt x="128" y="67"/>
                </a:lnTo>
                <a:lnTo>
                  <a:pt x="128" y="67"/>
                </a:lnTo>
                <a:lnTo>
                  <a:pt x="102" y="87"/>
                </a:lnTo>
                <a:lnTo>
                  <a:pt x="78" y="108"/>
                </a:lnTo>
                <a:lnTo>
                  <a:pt x="78" y="108"/>
                </a:lnTo>
                <a:lnTo>
                  <a:pt x="77" y="110"/>
                </a:lnTo>
                <a:lnTo>
                  <a:pt x="77" y="110"/>
                </a:lnTo>
                <a:lnTo>
                  <a:pt x="75" y="111"/>
                </a:lnTo>
                <a:lnTo>
                  <a:pt x="75" y="111"/>
                </a:lnTo>
                <a:lnTo>
                  <a:pt x="75" y="111"/>
                </a:lnTo>
                <a:lnTo>
                  <a:pt x="75" y="111"/>
                </a:lnTo>
                <a:lnTo>
                  <a:pt x="77" y="110"/>
                </a:lnTo>
                <a:lnTo>
                  <a:pt x="77" y="110"/>
                </a:lnTo>
                <a:close/>
                <a:moveTo>
                  <a:pt x="45" y="85"/>
                </a:moveTo>
                <a:lnTo>
                  <a:pt x="45" y="85"/>
                </a:lnTo>
                <a:lnTo>
                  <a:pt x="47" y="85"/>
                </a:lnTo>
                <a:lnTo>
                  <a:pt x="47" y="85"/>
                </a:lnTo>
                <a:lnTo>
                  <a:pt x="67" y="68"/>
                </a:lnTo>
                <a:lnTo>
                  <a:pt x="88" y="51"/>
                </a:lnTo>
                <a:lnTo>
                  <a:pt x="88" y="51"/>
                </a:lnTo>
                <a:lnTo>
                  <a:pt x="114" y="33"/>
                </a:lnTo>
                <a:lnTo>
                  <a:pt x="114" y="33"/>
                </a:lnTo>
                <a:lnTo>
                  <a:pt x="122" y="27"/>
                </a:lnTo>
                <a:lnTo>
                  <a:pt x="122" y="27"/>
                </a:lnTo>
                <a:lnTo>
                  <a:pt x="123" y="26"/>
                </a:lnTo>
                <a:lnTo>
                  <a:pt x="123" y="26"/>
                </a:lnTo>
                <a:lnTo>
                  <a:pt x="125" y="27"/>
                </a:lnTo>
                <a:lnTo>
                  <a:pt x="125" y="27"/>
                </a:lnTo>
                <a:lnTo>
                  <a:pt x="125" y="29"/>
                </a:lnTo>
                <a:lnTo>
                  <a:pt x="125" y="29"/>
                </a:lnTo>
                <a:lnTo>
                  <a:pt x="123" y="29"/>
                </a:lnTo>
                <a:lnTo>
                  <a:pt x="123" y="29"/>
                </a:lnTo>
                <a:lnTo>
                  <a:pt x="116" y="34"/>
                </a:lnTo>
                <a:lnTo>
                  <a:pt x="116" y="34"/>
                </a:lnTo>
                <a:lnTo>
                  <a:pt x="91" y="57"/>
                </a:lnTo>
                <a:lnTo>
                  <a:pt x="65" y="80"/>
                </a:lnTo>
                <a:lnTo>
                  <a:pt x="65" y="80"/>
                </a:lnTo>
                <a:lnTo>
                  <a:pt x="38" y="105"/>
                </a:lnTo>
                <a:lnTo>
                  <a:pt x="38" y="105"/>
                </a:lnTo>
                <a:lnTo>
                  <a:pt x="37" y="107"/>
                </a:lnTo>
                <a:lnTo>
                  <a:pt x="37" y="107"/>
                </a:lnTo>
                <a:lnTo>
                  <a:pt x="84" y="67"/>
                </a:lnTo>
                <a:lnTo>
                  <a:pt x="84" y="67"/>
                </a:lnTo>
                <a:lnTo>
                  <a:pt x="109" y="49"/>
                </a:lnTo>
                <a:lnTo>
                  <a:pt x="135" y="30"/>
                </a:lnTo>
                <a:lnTo>
                  <a:pt x="135" y="30"/>
                </a:lnTo>
                <a:lnTo>
                  <a:pt x="131" y="24"/>
                </a:lnTo>
                <a:lnTo>
                  <a:pt x="125" y="19"/>
                </a:lnTo>
                <a:lnTo>
                  <a:pt x="125" y="19"/>
                </a:lnTo>
                <a:lnTo>
                  <a:pt x="123" y="20"/>
                </a:lnTo>
                <a:lnTo>
                  <a:pt x="123" y="20"/>
                </a:lnTo>
                <a:lnTo>
                  <a:pt x="121" y="23"/>
                </a:lnTo>
                <a:lnTo>
                  <a:pt x="121" y="23"/>
                </a:lnTo>
                <a:lnTo>
                  <a:pt x="91" y="47"/>
                </a:lnTo>
                <a:lnTo>
                  <a:pt x="91" y="47"/>
                </a:lnTo>
                <a:lnTo>
                  <a:pt x="47" y="84"/>
                </a:lnTo>
                <a:lnTo>
                  <a:pt x="47" y="84"/>
                </a:lnTo>
                <a:lnTo>
                  <a:pt x="45" y="85"/>
                </a:lnTo>
                <a:lnTo>
                  <a:pt x="45" y="85"/>
                </a:lnTo>
                <a:lnTo>
                  <a:pt x="44" y="87"/>
                </a:lnTo>
                <a:lnTo>
                  <a:pt x="44" y="87"/>
                </a:lnTo>
                <a:lnTo>
                  <a:pt x="44" y="87"/>
                </a:lnTo>
                <a:lnTo>
                  <a:pt x="44" y="87"/>
                </a:lnTo>
                <a:lnTo>
                  <a:pt x="45" y="85"/>
                </a:lnTo>
                <a:lnTo>
                  <a:pt x="45" y="85"/>
                </a:lnTo>
                <a:close/>
                <a:moveTo>
                  <a:pt x="74" y="78"/>
                </a:moveTo>
                <a:lnTo>
                  <a:pt x="74" y="78"/>
                </a:lnTo>
                <a:lnTo>
                  <a:pt x="74" y="78"/>
                </a:lnTo>
                <a:lnTo>
                  <a:pt x="74" y="78"/>
                </a:lnTo>
                <a:lnTo>
                  <a:pt x="61" y="88"/>
                </a:lnTo>
                <a:lnTo>
                  <a:pt x="61" y="88"/>
                </a:lnTo>
                <a:lnTo>
                  <a:pt x="28" y="117"/>
                </a:lnTo>
                <a:lnTo>
                  <a:pt x="28" y="117"/>
                </a:lnTo>
                <a:lnTo>
                  <a:pt x="23" y="122"/>
                </a:lnTo>
                <a:lnTo>
                  <a:pt x="23" y="122"/>
                </a:lnTo>
                <a:lnTo>
                  <a:pt x="21" y="122"/>
                </a:lnTo>
                <a:lnTo>
                  <a:pt x="21" y="122"/>
                </a:lnTo>
                <a:lnTo>
                  <a:pt x="21" y="122"/>
                </a:lnTo>
                <a:lnTo>
                  <a:pt x="21" y="122"/>
                </a:lnTo>
                <a:lnTo>
                  <a:pt x="20" y="121"/>
                </a:lnTo>
                <a:lnTo>
                  <a:pt x="20" y="121"/>
                </a:lnTo>
                <a:lnTo>
                  <a:pt x="21" y="120"/>
                </a:lnTo>
                <a:lnTo>
                  <a:pt x="21" y="120"/>
                </a:lnTo>
                <a:lnTo>
                  <a:pt x="25" y="115"/>
                </a:lnTo>
                <a:lnTo>
                  <a:pt x="25" y="115"/>
                </a:lnTo>
                <a:lnTo>
                  <a:pt x="62" y="78"/>
                </a:lnTo>
                <a:lnTo>
                  <a:pt x="82" y="61"/>
                </a:lnTo>
                <a:lnTo>
                  <a:pt x="102" y="44"/>
                </a:lnTo>
                <a:lnTo>
                  <a:pt x="102" y="44"/>
                </a:lnTo>
                <a:lnTo>
                  <a:pt x="102" y="43"/>
                </a:lnTo>
                <a:lnTo>
                  <a:pt x="102" y="43"/>
                </a:lnTo>
                <a:lnTo>
                  <a:pt x="104" y="43"/>
                </a:lnTo>
                <a:lnTo>
                  <a:pt x="104" y="43"/>
                </a:lnTo>
                <a:lnTo>
                  <a:pt x="104" y="43"/>
                </a:lnTo>
                <a:lnTo>
                  <a:pt x="104" y="43"/>
                </a:lnTo>
                <a:lnTo>
                  <a:pt x="102" y="44"/>
                </a:lnTo>
                <a:lnTo>
                  <a:pt x="102" y="44"/>
                </a:lnTo>
                <a:lnTo>
                  <a:pt x="102" y="44"/>
                </a:lnTo>
                <a:lnTo>
                  <a:pt x="102" y="44"/>
                </a:lnTo>
                <a:lnTo>
                  <a:pt x="71" y="67"/>
                </a:lnTo>
                <a:lnTo>
                  <a:pt x="71" y="67"/>
                </a:lnTo>
                <a:lnTo>
                  <a:pt x="23" y="108"/>
                </a:lnTo>
                <a:lnTo>
                  <a:pt x="23" y="108"/>
                </a:lnTo>
                <a:lnTo>
                  <a:pt x="15" y="114"/>
                </a:lnTo>
                <a:lnTo>
                  <a:pt x="15" y="114"/>
                </a:lnTo>
                <a:lnTo>
                  <a:pt x="14" y="115"/>
                </a:lnTo>
                <a:lnTo>
                  <a:pt x="14" y="115"/>
                </a:lnTo>
                <a:lnTo>
                  <a:pt x="13" y="115"/>
                </a:lnTo>
                <a:lnTo>
                  <a:pt x="13" y="115"/>
                </a:lnTo>
                <a:lnTo>
                  <a:pt x="13" y="114"/>
                </a:lnTo>
                <a:lnTo>
                  <a:pt x="13" y="114"/>
                </a:lnTo>
                <a:lnTo>
                  <a:pt x="14" y="112"/>
                </a:lnTo>
                <a:lnTo>
                  <a:pt x="14" y="112"/>
                </a:lnTo>
                <a:lnTo>
                  <a:pt x="15" y="111"/>
                </a:lnTo>
                <a:lnTo>
                  <a:pt x="15" y="111"/>
                </a:lnTo>
                <a:lnTo>
                  <a:pt x="44" y="85"/>
                </a:lnTo>
                <a:lnTo>
                  <a:pt x="44" y="85"/>
                </a:lnTo>
                <a:lnTo>
                  <a:pt x="87" y="49"/>
                </a:lnTo>
                <a:lnTo>
                  <a:pt x="87" y="49"/>
                </a:lnTo>
                <a:lnTo>
                  <a:pt x="87" y="47"/>
                </a:lnTo>
                <a:lnTo>
                  <a:pt x="87" y="47"/>
                </a:lnTo>
                <a:lnTo>
                  <a:pt x="85" y="49"/>
                </a:lnTo>
                <a:lnTo>
                  <a:pt x="85" y="49"/>
                </a:lnTo>
                <a:lnTo>
                  <a:pt x="69" y="61"/>
                </a:lnTo>
                <a:lnTo>
                  <a:pt x="69" y="61"/>
                </a:lnTo>
                <a:lnTo>
                  <a:pt x="30" y="95"/>
                </a:lnTo>
                <a:lnTo>
                  <a:pt x="30" y="95"/>
                </a:lnTo>
                <a:lnTo>
                  <a:pt x="15" y="107"/>
                </a:lnTo>
                <a:lnTo>
                  <a:pt x="15" y="107"/>
                </a:lnTo>
                <a:lnTo>
                  <a:pt x="15" y="108"/>
                </a:lnTo>
                <a:lnTo>
                  <a:pt x="15" y="108"/>
                </a:lnTo>
                <a:lnTo>
                  <a:pt x="14" y="108"/>
                </a:lnTo>
                <a:lnTo>
                  <a:pt x="14" y="108"/>
                </a:lnTo>
                <a:lnTo>
                  <a:pt x="13" y="107"/>
                </a:lnTo>
                <a:lnTo>
                  <a:pt x="13" y="107"/>
                </a:lnTo>
                <a:lnTo>
                  <a:pt x="14" y="105"/>
                </a:lnTo>
                <a:lnTo>
                  <a:pt x="14" y="105"/>
                </a:lnTo>
                <a:lnTo>
                  <a:pt x="17" y="103"/>
                </a:lnTo>
                <a:lnTo>
                  <a:pt x="17" y="103"/>
                </a:lnTo>
                <a:lnTo>
                  <a:pt x="33" y="87"/>
                </a:lnTo>
                <a:lnTo>
                  <a:pt x="33" y="87"/>
                </a:lnTo>
                <a:lnTo>
                  <a:pt x="64" y="60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5" y="33"/>
                </a:lnTo>
                <a:lnTo>
                  <a:pt x="94" y="33"/>
                </a:lnTo>
                <a:lnTo>
                  <a:pt x="94" y="33"/>
                </a:lnTo>
                <a:lnTo>
                  <a:pt x="60" y="60"/>
                </a:lnTo>
                <a:lnTo>
                  <a:pt x="60" y="60"/>
                </a:lnTo>
                <a:lnTo>
                  <a:pt x="27" y="88"/>
                </a:lnTo>
                <a:lnTo>
                  <a:pt x="27" y="88"/>
                </a:lnTo>
                <a:lnTo>
                  <a:pt x="7" y="105"/>
                </a:lnTo>
                <a:lnTo>
                  <a:pt x="7" y="105"/>
                </a:lnTo>
                <a:lnTo>
                  <a:pt x="7" y="108"/>
                </a:lnTo>
                <a:lnTo>
                  <a:pt x="7" y="108"/>
                </a:lnTo>
                <a:lnTo>
                  <a:pt x="8" y="115"/>
                </a:lnTo>
                <a:lnTo>
                  <a:pt x="10" y="121"/>
                </a:lnTo>
                <a:lnTo>
                  <a:pt x="10" y="121"/>
                </a:lnTo>
                <a:lnTo>
                  <a:pt x="15" y="127"/>
                </a:lnTo>
                <a:lnTo>
                  <a:pt x="15" y="127"/>
                </a:lnTo>
                <a:lnTo>
                  <a:pt x="17" y="128"/>
                </a:lnTo>
                <a:lnTo>
                  <a:pt x="17" y="128"/>
                </a:lnTo>
                <a:lnTo>
                  <a:pt x="18" y="128"/>
                </a:lnTo>
                <a:lnTo>
                  <a:pt x="18" y="128"/>
                </a:lnTo>
                <a:lnTo>
                  <a:pt x="33" y="115"/>
                </a:lnTo>
                <a:lnTo>
                  <a:pt x="33" y="115"/>
                </a:lnTo>
                <a:lnTo>
                  <a:pt x="74" y="80"/>
                </a:lnTo>
                <a:lnTo>
                  <a:pt x="74" y="80"/>
                </a:lnTo>
                <a:lnTo>
                  <a:pt x="74" y="78"/>
                </a:lnTo>
                <a:lnTo>
                  <a:pt x="74" y="78"/>
                </a:lnTo>
                <a:lnTo>
                  <a:pt x="75" y="77"/>
                </a:lnTo>
                <a:lnTo>
                  <a:pt x="75" y="77"/>
                </a:lnTo>
                <a:lnTo>
                  <a:pt x="75" y="77"/>
                </a:lnTo>
                <a:lnTo>
                  <a:pt x="75" y="77"/>
                </a:lnTo>
                <a:lnTo>
                  <a:pt x="74" y="78"/>
                </a:lnTo>
                <a:lnTo>
                  <a:pt x="74" y="78"/>
                </a:lnTo>
                <a:close/>
                <a:moveTo>
                  <a:pt x="15" y="85"/>
                </a:moveTo>
                <a:lnTo>
                  <a:pt x="15" y="85"/>
                </a:lnTo>
                <a:lnTo>
                  <a:pt x="15" y="87"/>
                </a:lnTo>
                <a:lnTo>
                  <a:pt x="15" y="87"/>
                </a:lnTo>
                <a:lnTo>
                  <a:pt x="17" y="85"/>
                </a:lnTo>
                <a:lnTo>
                  <a:pt x="17" y="85"/>
                </a:lnTo>
                <a:lnTo>
                  <a:pt x="40" y="67"/>
                </a:lnTo>
                <a:lnTo>
                  <a:pt x="40" y="67"/>
                </a:lnTo>
                <a:lnTo>
                  <a:pt x="64" y="47"/>
                </a:lnTo>
                <a:lnTo>
                  <a:pt x="88" y="29"/>
                </a:lnTo>
                <a:lnTo>
                  <a:pt x="88" y="29"/>
                </a:lnTo>
                <a:lnTo>
                  <a:pt x="108" y="16"/>
                </a:lnTo>
                <a:lnTo>
                  <a:pt x="108" y="16"/>
                </a:lnTo>
                <a:lnTo>
                  <a:pt x="109" y="16"/>
                </a:lnTo>
                <a:lnTo>
                  <a:pt x="109" y="16"/>
                </a:lnTo>
                <a:lnTo>
                  <a:pt x="111" y="16"/>
                </a:lnTo>
                <a:lnTo>
                  <a:pt x="111" y="16"/>
                </a:lnTo>
                <a:lnTo>
                  <a:pt x="111" y="17"/>
                </a:lnTo>
                <a:lnTo>
                  <a:pt x="111" y="17"/>
                </a:lnTo>
                <a:lnTo>
                  <a:pt x="109" y="19"/>
                </a:lnTo>
                <a:lnTo>
                  <a:pt x="109" y="19"/>
                </a:lnTo>
                <a:lnTo>
                  <a:pt x="94" y="30"/>
                </a:lnTo>
                <a:lnTo>
                  <a:pt x="94" y="30"/>
                </a:lnTo>
                <a:lnTo>
                  <a:pt x="67" y="50"/>
                </a:lnTo>
                <a:lnTo>
                  <a:pt x="40" y="73"/>
                </a:lnTo>
                <a:lnTo>
                  <a:pt x="40" y="73"/>
                </a:lnTo>
                <a:lnTo>
                  <a:pt x="21" y="90"/>
                </a:lnTo>
                <a:lnTo>
                  <a:pt x="21" y="90"/>
                </a:lnTo>
                <a:lnTo>
                  <a:pt x="21" y="90"/>
                </a:lnTo>
                <a:lnTo>
                  <a:pt x="21" y="90"/>
                </a:lnTo>
                <a:lnTo>
                  <a:pt x="21" y="90"/>
                </a:lnTo>
                <a:lnTo>
                  <a:pt x="21" y="90"/>
                </a:lnTo>
                <a:lnTo>
                  <a:pt x="68" y="51"/>
                </a:lnTo>
                <a:lnTo>
                  <a:pt x="68" y="51"/>
                </a:lnTo>
                <a:lnTo>
                  <a:pt x="92" y="33"/>
                </a:lnTo>
                <a:lnTo>
                  <a:pt x="116" y="14"/>
                </a:lnTo>
                <a:lnTo>
                  <a:pt x="116" y="14"/>
                </a:lnTo>
                <a:lnTo>
                  <a:pt x="115" y="14"/>
                </a:lnTo>
                <a:lnTo>
                  <a:pt x="115" y="14"/>
                </a:lnTo>
                <a:lnTo>
                  <a:pt x="102" y="10"/>
                </a:lnTo>
                <a:lnTo>
                  <a:pt x="102" y="10"/>
                </a:lnTo>
                <a:lnTo>
                  <a:pt x="94" y="10"/>
                </a:lnTo>
                <a:lnTo>
                  <a:pt x="94" y="10"/>
                </a:lnTo>
                <a:lnTo>
                  <a:pt x="89" y="9"/>
                </a:lnTo>
                <a:lnTo>
                  <a:pt x="89" y="9"/>
                </a:lnTo>
                <a:lnTo>
                  <a:pt x="89" y="10"/>
                </a:lnTo>
                <a:lnTo>
                  <a:pt x="89" y="12"/>
                </a:lnTo>
                <a:lnTo>
                  <a:pt x="89" y="12"/>
                </a:lnTo>
                <a:lnTo>
                  <a:pt x="87" y="13"/>
                </a:lnTo>
                <a:lnTo>
                  <a:pt x="87" y="13"/>
                </a:lnTo>
                <a:lnTo>
                  <a:pt x="60" y="33"/>
                </a:lnTo>
                <a:lnTo>
                  <a:pt x="35" y="54"/>
                </a:lnTo>
                <a:lnTo>
                  <a:pt x="35" y="54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21" y="67"/>
                </a:lnTo>
                <a:lnTo>
                  <a:pt x="50" y="44"/>
                </a:lnTo>
                <a:lnTo>
                  <a:pt x="50" y="44"/>
                </a:lnTo>
                <a:lnTo>
                  <a:pt x="71" y="29"/>
                </a:lnTo>
                <a:lnTo>
                  <a:pt x="92" y="13"/>
                </a:lnTo>
                <a:lnTo>
                  <a:pt x="92" y="13"/>
                </a:lnTo>
                <a:lnTo>
                  <a:pt x="94" y="13"/>
                </a:lnTo>
                <a:lnTo>
                  <a:pt x="94" y="13"/>
                </a:lnTo>
                <a:lnTo>
                  <a:pt x="95" y="13"/>
                </a:lnTo>
                <a:lnTo>
                  <a:pt x="95" y="13"/>
                </a:lnTo>
                <a:lnTo>
                  <a:pt x="95" y="14"/>
                </a:lnTo>
                <a:lnTo>
                  <a:pt x="95" y="14"/>
                </a:lnTo>
                <a:lnTo>
                  <a:pt x="94" y="14"/>
                </a:lnTo>
                <a:lnTo>
                  <a:pt x="94" y="14"/>
                </a:lnTo>
                <a:lnTo>
                  <a:pt x="85" y="22"/>
                </a:lnTo>
                <a:lnTo>
                  <a:pt x="85" y="22"/>
                </a:lnTo>
                <a:lnTo>
                  <a:pt x="60" y="40"/>
                </a:lnTo>
                <a:lnTo>
                  <a:pt x="35" y="60"/>
                </a:lnTo>
                <a:lnTo>
                  <a:pt x="35" y="60"/>
                </a:lnTo>
                <a:lnTo>
                  <a:pt x="15" y="77"/>
                </a:lnTo>
                <a:lnTo>
                  <a:pt x="15" y="77"/>
                </a:lnTo>
                <a:lnTo>
                  <a:pt x="14" y="78"/>
                </a:lnTo>
                <a:lnTo>
                  <a:pt x="14" y="78"/>
                </a:lnTo>
                <a:lnTo>
                  <a:pt x="15" y="77"/>
                </a:lnTo>
                <a:lnTo>
                  <a:pt x="15" y="77"/>
                </a:lnTo>
                <a:lnTo>
                  <a:pt x="37" y="60"/>
                </a:lnTo>
                <a:lnTo>
                  <a:pt x="37" y="60"/>
                </a:lnTo>
                <a:lnTo>
                  <a:pt x="68" y="34"/>
                </a:lnTo>
                <a:lnTo>
                  <a:pt x="101" y="12"/>
                </a:lnTo>
                <a:lnTo>
                  <a:pt x="101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2"/>
                </a:lnTo>
                <a:lnTo>
                  <a:pt x="102" y="13"/>
                </a:lnTo>
                <a:lnTo>
                  <a:pt x="102" y="13"/>
                </a:lnTo>
                <a:lnTo>
                  <a:pt x="102" y="13"/>
                </a:lnTo>
                <a:lnTo>
                  <a:pt x="102" y="13"/>
                </a:lnTo>
                <a:lnTo>
                  <a:pt x="98" y="17"/>
                </a:lnTo>
                <a:lnTo>
                  <a:pt x="98" y="17"/>
                </a:lnTo>
                <a:lnTo>
                  <a:pt x="57" y="49"/>
                </a:lnTo>
                <a:lnTo>
                  <a:pt x="57" y="49"/>
                </a:lnTo>
                <a:lnTo>
                  <a:pt x="35" y="67"/>
                </a:lnTo>
                <a:lnTo>
                  <a:pt x="17" y="85"/>
                </a:lnTo>
                <a:lnTo>
                  <a:pt x="17" y="85"/>
                </a:lnTo>
                <a:lnTo>
                  <a:pt x="15" y="85"/>
                </a:lnTo>
                <a:lnTo>
                  <a:pt x="15" y="85"/>
                </a:lnTo>
                <a:close/>
                <a:moveTo>
                  <a:pt x="118" y="51"/>
                </a:moveTo>
                <a:lnTo>
                  <a:pt x="118" y="51"/>
                </a:lnTo>
                <a:lnTo>
                  <a:pt x="118" y="51"/>
                </a:lnTo>
                <a:lnTo>
                  <a:pt x="118" y="51"/>
                </a:lnTo>
                <a:lnTo>
                  <a:pt x="116" y="51"/>
                </a:lnTo>
                <a:lnTo>
                  <a:pt x="116" y="51"/>
                </a:lnTo>
                <a:lnTo>
                  <a:pt x="84" y="76"/>
                </a:lnTo>
                <a:lnTo>
                  <a:pt x="51" y="103"/>
                </a:lnTo>
                <a:lnTo>
                  <a:pt x="51" y="103"/>
                </a:lnTo>
                <a:lnTo>
                  <a:pt x="21" y="130"/>
                </a:lnTo>
                <a:lnTo>
                  <a:pt x="21" y="130"/>
                </a:lnTo>
                <a:lnTo>
                  <a:pt x="21" y="130"/>
                </a:lnTo>
                <a:lnTo>
                  <a:pt x="21" y="130"/>
                </a:lnTo>
                <a:lnTo>
                  <a:pt x="28" y="131"/>
                </a:lnTo>
                <a:lnTo>
                  <a:pt x="37" y="132"/>
                </a:lnTo>
                <a:lnTo>
                  <a:pt x="37" y="132"/>
                </a:lnTo>
                <a:lnTo>
                  <a:pt x="38" y="131"/>
                </a:lnTo>
                <a:lnTo>
                  <a:pt x="38" y="131"/>
                </a:lnTo>
                <a:lnTo>
                  <a:pt x="52" y="118"/>
                </a:lnTo>
                <a:lnTo>
                  <a:pt x="52" y="118"/>
                </a:lnTo>
                <a:lnTo>
                  <a:pt x="79" y="94"/>
                </a:lnTo>
                <a:lnTo>
                  <a:pt x="106" y="71"/>
                </a:lnTo>
                <a:lnTo>
                  <a:pt x="106" y="71"/>
                </a:lnTo>
                <a:lnTo>
                  <a:pt x="136" y="49"/>
                </a:lnTo>
                <a:lnTo>
                  <a:pt x="136" y="49"/>
                </a:lnTo>
                <a:lnTo>
                  <a:pt x="138" y="47"/>
                </a:lnTo>
                <a:lnTo>
                  <a:pt x="138" y="47"/>
                </a:lnTo>
                <a:lnTo>
                  <a:pt x="135" y="49"/>
                </a:lnTo>
                <a:lnTo>
                  <a:pt x="135" y="49"/>
                </a:lnTo>
                <a:lnTo>
                  <a:pt x="121" y="58"/>
                </a:lnTo>
                <a:lnTo>
                  <a:pt x="106" y="68"/>
                </a:lnTo>
                <a:lnTo>
                  <a:pt x="106" y="68"/>
                </a:lnTo>
                <a:lnTo>
                  <a:pt x="79" y="90"/>
                </a:lnTo>
                <a:lnTo>
                  <a:pt x="54" y="112"/>
                </a:lnTo>
                <a:lnTo>
                  <a:pt x="54" y="112"/>
                </a:lnTo>
                <a:lnTo>
                  <a:pt x="37" y="128"/>
                </a:lnTo>
                <a:lnTo>
                  <a:pt x="37" y="128"/>
                </a:lnTo>
                <a:lnTo>
                  <a:pt x="34" y="130"/>
                </a:lnTo>
                <a:lnTo>
                  <a:pt x="34" y="130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3" y="128"/>
                </a:lnTo>
                <a:lnTo>
                  <a:pt x="34" y="128"/>
                </a:lnTo>
                <a:lnTo>
                  <a:pt x="34" y="128"/>
                </a:lnTo>
                <a:lnTo>
                  <a:pt x="35" y="125"/>
                </a:lnTo>
                <a:lnTo>
                  <a:pt x="35" y="125"/>
                </a:lnTo>
                <a:lnTo>
                  <a:pt x="47" y="114"/>
                </a:lnTo>
                <a:lnTo>
                  <a:pt x="47" y="114"/>
                </a:lnTo>
                <a:lnTo>
                  <a:pt x="81" y="83"/>
                </a:lnTo>
                <a:lnTo>
                  <a:pt x="116" y="53"/>
                </a:lnTo>
                <a:lnTo>
                  <a:pt x="116" y="53"/>
                </a:lnTo>
                <a:lnTo>
                  <a:pt x="118" y="51"/>
                </a:lnTo>
                <a:lnTo>
                  <a:pt x="118" y="51"/>
                </a:lnTo>
                <a:close/>
                <a:moveTo>
                  <a:pt x="10" y="49"/>
                </a:move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1" y="49"/>
                </a:lnTo>
                <a:lnTo>
                  <a:pt x="11" y="49"/>
                </a:lnTo>
                <a:lnTo>
                  <a:pt x="20" y="43"/>
                </a:lnTo>
                <a:lnTo>
                  <a:pt x="20" y="43"/>
                </a:lnTo>
                <a:lnTo>
                  <a:pt x="45" y="23"/>
                </a:lnTo>
                <a:lnTo>
                  <a:pt x="45" y="23"/>
                </a:lnTo>
                <a:lnTo>
                  <a:pt x="64" y="10"/>
                </a:lnTo>
                <a:lnTo>
                  <a:pt x="64" y="10"/>
                </a:lnTo>
                <a:lnTo>
                  <a:pt x="65" y="9"/>
                </a:lnTo>
                <a:lnTo>
                  <a:pt x="65" y="9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65" y="12"/>
                </a:lnTo>
                <a:lnTo>
                  <a:pt x="65" y="12"/>
                </a:lnTo>
                <a:lnTo>
                  <a:pt x="47" y="26"/>
                </a:lnTo>
                <a:lnTo>
                  <a:pt x="47" y="26"/>
                </a:lnTo>
                <a:lnTo>
                  <a:pt x="30" y="39"/>
                </a:lnTo>
                <a:lnTo>
                  <a:pt x="14" y="53"/>
                </a:lnTo>
                <a:lnTo>
                  <a:pt x="14" y="53"/>
                </a:lnTo>
                <a:lnTo>
                  <a:pt x="13" y="54"/>
                </a:lnTo>
                <a:lnTo>
                  <a:pt x="13" y="54"/>
                </a:lnTo>
                <a:lnTo>
                  <a:pt x="14" y="53"/>
                </a:lnTo>
                <a:lnTo>
                  <a:pt x="14" y="53"/>
                </a:lnTo>
                <a:lnTo>
                  <a:pt x="34" y="37"/>
                </a:lnTo>
                <a:lnTo>
                  <a:pt x="34" y="37"/>
                </a:lnTo>
                <a:lnTo>
                  <a:pt x="51" y="23"/>
                </a:lnTo>
                <a:lnTo>
                  <a:pt x="68" y="12"/>
                </a:lnTo>
                <a:lnTo>
                  <a:pt x="68" y="12"/>
                </a:lnTo>
                <a:lnTo>
                  <a:pt x="69" y="10"/>
                </a:lnTo>
                <a:lnTo>
                  <a:pt x="69" y="10"/>
                </a:lnTo>
                <a:lnTo>
                  <a:pt x="71" y="10"/>
                </a:lnTo>
                <a:lnTo>
                  <a:pt x="71" y="10"/>
                </a:lnTo>
                <a:lnTo>
                  <a:pt x="71" y="12"/>
                </a:lnTo>
                <a:lnTo>
                  <a:pt x="71" y="12"/>
                </a:lnTo>
                <a:lnTo>
                  <a:pt x="69" y="14"/>
                </a:lnTo>
                <a:lnTo>
                  <a:pt x="69" y="14"/>
                </a:lnTo>
                <a:lnTo>
                  <a:pt x="44" y="33"/>
                </a:lnTo>
                <a:lnTo>
                  <a:pt x="44" y="33"/>
                </a:lnTo>
                <a:lnTo>
                  <a:pt x="28" y="47"/>
                </a:lnTo>
                <a:lnTo>
                  <a:pt x="13" y="61"/>
                </a:lnTo>
                <a:lnTo>
                  <a:pt x="13" y="61"/>
                </a:lnTo>
                <a:lnTo>
                  <a:pt x="11" y="61"/>
                </a:lnTo>
                <a:lnTo>
                  <a:pt x="11" y="61"/>
                </a:lnTo>
                <a:lnTo>
                  <a:pt x="13" y="61"/>
                </a:lnTo>
                <a:lnTo>
                  <a:pt x="13" y="61"/>
                </a:lnTo>
                <a:lnTo>
                  <a:pt x="47" y="34"/>
                </a:lnTo>
                <a:lnTo>
                  <a:pt x="47" y="34"/>
                </a:lnTo>
                <a:lnTo>
                  <a:pt x="78" y="10"/>
                </a:lnTo>
                <a:lnTo>
                  <a:pt x="78" y="10"/>
                </a:lnTo>
                <a:lnTo>
                  <a:pt x="79" y="10"/>
                </a:lnTo>
                <a:lnTo>
                  <a:pt x="79" y="10"/>
                </a:lnTo>
                <a:lnTo>
                  <a:pt x="81" y="10"/>
                </a:lnTo>
                <a:lnTo>
                  <a:pt x="81" y="10"/>
                </a:lnTo>
                <a:lnTo>
                  <a:pt x="81" y="12"/>
                </a:lnTo>
                <a:lnTo>
                  <a:pt x="81" y="12"/>
                </a:lnTo>
                <a:lnTo>
                  <a:pt x="79" y="12"/>
                </a:lnTo>
                <a:lnTo>
                  <a:pt x="79" y="12"/>
                </a:lnTo>
                <a:lnTo>
                  <a:pt x="65" y="23"/>
                </a:lnTo>
                <a:lnTo>
                  <a:pt x="65" y="23"/>
                </a:lnTo>
                <a:lnTo>
                  <a:pt x="33" y="50"/>
                </a:lnTo>
                <a:lnTo>
                  <a:pt x="33" y="50"/>
                </a:lnTo>
                <a:lnTo>
                  <a:pt x="10" y="70"/>
                </a:lnTo>
                <a:lnTo>
                  <a:pt x="10" y="70"/>
                </a:lnTo>
                <a:lnTo>
                  <a:pt x="10" y="70"/>
                </a:lnTo>
                <a:lnTo>
                  <a:pt x="10" y="70"/>
                </a:lnTo>
                <a:lnTo>
                  <a:pt x="23" y="60"/>
                </a:lnTo>
                <a:lnTo>
                  <a:pt x="23" y="60"/>
                </a:lnTo>
                <a:lnTo>
                  <a:pt x="60" y="30"/>
                </a:lnTo>
                <a:lnTo>
                  <a:pt x="60" y="30"/>
                </a:lnTo>
                <a:lnTo>
                  <a:pt x="87" y="10"/>
                </a:lnTo>
                <a:lnTo>
                  <a:pt x="87" y="10"/>
                </a:lnTo>
                <a:lnTo>
                  <a:pt x="88" y="9"/>
                </a:lnTo>
                <a:lnTo>
                  <a:pt x="88" y="9"/>
                </a:lnTo>
                <a:lnTo>
                  <a:pt x="87" y="9"/>
                </a:lnTo>
                <a:lnTo>
                  <a:pt x="87" y="9"/>
                </a:lnTo>
                <a:lnTo>
                  <a:pt x="79" y="9"/>
                </a:lnTo>
                <a:lnTo>
                  <a:pt x="79" y="9"/>
                </a:lnTo>
                <a:lnTo>
                  <a:pt x="61" y="9"/>
                </a:lnTo>
                <a:lnTo>
                  <a:pt x="61" y="9"/>
                </a:lnTo>
                <a:lnTo>
                  <a:pt x="60" y="9"/>
                </a:lnTo>
                <a:lnTo>
                  <a:pt x="60" y="9"/>
                </a:lnTo>
                <a:lnTo>
                  <a:pt x="55" y="12"/>
                </a:lnTo>
                <a:lnTo>
                  <a:pt x="55" y="12"/>
                </a:lnTo>
                <a:lnTo>
                  <a:pt x="30" y="33"/>
                </a:lnTo>
                <a:lnTo>
                  <a:pt x="30" y="33"/>
                </a:lnTo>
                <a:lnTo>
                  <a:pt x="11" y="49"/>
                </a:lnTo>
                <a:lnTo>
                  <a:pt x="11" y="49"/>
                </a:lnTo>
                <a:lnTo>
                  <a:pt x="10" y="49"/>
                </a:lnTo>
                <a:lnTo>
                  <a:pt x="10" y="49"/>
                </a:lnTo>
                <a:close/>
                <a:moveTo>
                  <a:pt x="126" y="91"/>
                </a:moveTo>
                <a:lnTo>
                  <a:pt x="126" y="91"/>
                </a:lnTo>
                <a:lnTo>
                  <a:pt x="126" y="91"/>
                </a:lnTo>
                <a:lnTo>
                  <a:pt x="126" y="91"/>
                </a:lnTo>
                <a:lnTo>
                  <a:pt x="125" y="93"/>
                </a:lnTo>
                <a:lnTo>
                  <a:pt x="125" y="93"/>
                </a:lnTo>
                <a:lnTo>
                  <a:pt x="101" y="111"/>
                </a:lnTo>
                <a:lnTo>
                  <a:pt x="101" y="111"/>
                </a:lnTo>
                <a:lnTo>
                  <a:pt x="84" y="124"/>
                </a:lnTo>
                <a:lnTo>
                  <a:pt x="84" y="124"/>
                </a:lnTo>
                <a:lnTo>
                  <a:pt x="81" y="127"/>
                </a:lnTo>
                <a:lnTo>
                  <a:pt x="81" y="127"/>
                </a:lnTo>
                <a:lnTo>
                  <a:pt x="79" y="127"/>
                </a:lnTo>
                <a:lnTo>
                  <a:pt x="79" y="127"/>
                </a:lnTo>
                <a:lnTo>
                  <a:pt x="78" y="127"/>
                </a:lnTo>
                <a:lnTo>
                  <a:pt x="78" y="125"/>
                </a:lnTo>
                <a:lnTo>
                  <a:pt x="78" y="125"/>
                </a:lnTo>
                <a:lnTo>
                  <a:pt x="79" y="124"/>
                </a:lnTo>
                <a:lnTo>
                  <a:pt x="79" y="124"/>
                </a:lnTo>
                <a:lnTo>
                  <a:pt x="81" y="122"/>
                </a:lnTo>
                <a:lnTo>
                  <a:pt x="81" y="122"/>
                </a:lnTo>
                <a:lnTo>
                  <a:pt x="91" y="114"/>
                </a:lnTo>
                <a:lnTo>
                  <a:pt x="91" y="114"/>
                </a:lnTo>
                <a:lnTo>
                  <a:pt x="133" y="78"/>
                </a:lnTo>
                <a:lnTo>
                  <a:pt x="133" y="78"/>
                </a:lnTo>
                <a:lnTo>
                  <a:pt x="133" y="78"/>
                </a:lnTo>
                <a:lnTo>
                  <a:pt x="133" y="78"/>
                </a:lnTo>
                <a:lnTo>
                  <a:pt x="133" y="78"/>
                </a:lnTo>
                <a:lnTo>
                  <a:pt x="133" y="78"/>
                </a:lnTo>
                <a:lnTo>
                  <a:pt x="128" y="83"/>
                </a:lnTo>
                <a:lnTo>
                  <a:pt x="128" y="83"/>
                </a:lnTo>
                <a:lnTo>
                  <a:pt x="94" y="107"/>
                </a:lnTo>
                <a:lnTo>
                  <a:pt x="62" y="132"/>
                </a:lnTo>
                <a:lnTo>
                  <a:pt x="62" y="132"/>
                </a:lnTo>
                <a:lnTo>
                  <a:pt x="61" y="132"/>
                </a:lnTo>
                <a:lnTo>
                  <a:pt x="61" y="132"/>
                </a:lnTo>
                <a:lnTo>
                  <a:pt x="62" y="132"/>
                </a:lnTo>
                <a:lnTo>
                  <a:pt x="62" y="132"/>
                </a:lnTo>
                <a:lnTo>
                  <a:pt x="72" y="132"/>
                </a:lnTo>
                <a:lnTo>
                  <a:pt x="72" y="132"/>
                </a:lnTo>
                <a:lnTo>
                  <a:pt x="79" y="132"/>
                </a:lnTo>
                <a:lnTo>
                  <a:pt x="79" y="132"/>
                </a:lnTo>
                <a:lnTo>
                  <a:pt x="81" y="132"/>
                </a:lnTo>
                <a:lnTo>
                  <a:pt x="81" y="132"/>
                </a:lnTo>
                <a:lnTo>
                  <a:pt x="82" y="131"/>
                </a:lnTo>
                <a:lnTo>
                  <a:pt x="82" y="131"/>
                </a:lnTo>
                <a:lnTo>
                  <a:pt x="98" y="115"/>
                </a:lnTo>
                <a:lnTo>
                  <a:pt x="98" y="115"/>
                </a:lnTo>
                <a:lnTo>
                  <a:pt x="125" y="93"/>
                </a:lnTo>
                <a:lnTo>
                  <a:pt x="125" y="93"/>
                </a:lnTo>
                <a:lnTo>
                  <a:pt x="126" y="91"/>
                </a:lnTo>
                <a:lnTo>
                  <a:pt x="126" y="91"/>
                </a:lnTo>
                <a:close/>
                <a:moveTo>
                  <a:pt x="126" y="139"/>
                </a:moveTo>
                <a:lnTo>
                  <a:pt x="126" y="139"/>
                </a:lnTo>
                <a:lnTo>
                  <a:pt x="128" y="139"/>
                </a:lnTo>
                <a:lnTo>
                  <a:pt x="128" y="139"/>
                </a:lnTo>
                <a:lnTo>
                  <a:pt x="133" y="137"/>
                </a:lnTo>
                <a:lnTo>
                  <a:pt x="139" y="132"/>
                </a:lnTo>
                <a:lnTo>
                  <a:pt x="139" y="132"/>
                </a:lnTo>
                <a:lnTo>
                  <a:pt x="145" y="122"/>
                </a:lnTo>
                <a:lnTo>
                  <a:pt x="149" y="111"/>
                </a:lnTo>
                <a:lnTo>
                  <a:pt x="149" y="111"/>
                </a:lnTo>
                <a:lnTo>
                  <a:pt x="150" y="97"/>
                </a:lnTo>
                <a:lnTo>
                  <a:pt x="150" y="97"/>
                </a:lnTo>
                <a:lnTo>
                  <a:pt x="152" y="85"/>
                </a:lnTo>
                <a:lnTo>
                  <a:pt x="152" y="85"/>
                </a:lnTo>
                <a:lnTo>
                  <a:pt x="152" y="63"/>
                </a:lnTo>
                <a:lnTo>
                  <a:pt x="152" y="63"/>
                </a:lnTo>
                <a:lnTo>
                  <a:pt x="152" y="56"/>
                </a:lnTo>
                <a:lnTo>
                  <a:pt x="150" y="49"/>
                </a:lnTo>
                <a:lnTo>
                  <a:pt x="150" y="49"/>
                </a:lnTo>
                <a:lnTo>
                  <a:pt x="149" y="40"/>
                </a:lnTo>
                <a:lnTo>
                  <a:pt x="149" y="40"/>
                </a:lnTo>
                <a:lnTo>
                  <a:pt x="148" y="36"/>
                </a:lnTo>
                <a:lnTo>
                  <a:pt x="148" y="36"/>
                </a:lnTo>
                <a:lnTo>
                  <a:pt x="148" y="44"/>
                </a:lnTo>
                <a:lnTo>
                  <a:pt x="148" y="44"/>
                </a:lnTo>
                <a:lnTo>
                  <a:pt x="149" y="49"/>
                </a:lnTo>
                <a:lnTo>
                  <a:pt x="149" y="49"/>
                </a:lnTo>
                <a:lnTo>
                  <a:pt x="149" y="50"/>
                </a:lnTo>
                <a:lnTo>
                  <a:pt x="149" y="50"/>
                </a:lnTo>
                <a:lnTo>
                  <a:pt x="149" y="50"/>
                </a:lnTo>
                <a:lnTo>
                  <a:pt x="149" y="50"/>
                </a:lnTo>
                <a:lnTo>
                  <a:pt x="148" y="51"/>
                </a:lnTo>
                <a:lnTo>
                  <a:pt x="148" y="51"/>
                </a:lnTo>
                <a:lnTo>
                  <a:pt x="148" y="57"/>
                </a:lnTo>
                <a:lnTo>
                  <a:pt x="148" y="57"/>
                </a:lnTo>
                <a:lnTo>
                  <a:pt x="149" y="63"/>
                </a:lnTo>
                <a:lnTo>
                  <a:pt x="149" y="63"/>
                </a:lnTo>
                <a:lnTo>
                  <a:pt x="149" y="77"/>
                </a:lnTo>
                <a:lnTo>
                  <a:pt x="149" y="77"/>
                </a:lnTo>
                <a:lnTo>
                  <a:pt x="148" y="93"/>
                </a:lnTo>
                <a:lnTo>
                  <a:pt x="148" y="93"/>
                </a:lnTo>
                <a:lnTo>
                  <a:pt x="146" y="103"/>
                </a:lnTo>
                <a:lnTo>
                  <a:pt x="146" y="103"/>
                </a:lnTo>
                <a:lnTo>
                  <a:pt x="145" y="111"/>
                </a:lnTo>
                <a:lnTo>
                  <a:pt x="142" y="120"/>
                </a:lnTo>
                <a:lnTo>
                  <a:pt x="142" y="120"/>
                </a:lnTo>
                <a:lnTo>
                  <a:pt x="139" y="128"/>
                </a:lnTo>
                <a:lnTo>
                  <a:pt x="139" y="128"/>
                </a:lnTo>
                <a:lnTo>
                  <a:pt x="136" y="134"/>
                </a:lnTo>
                <a:lnTo>
                  <a:pt x="136" y="134"/>
                </a:lnTo>
                <a:lnTo>
                  <a:pt x="135" y="135"/>
                </a:lnTo>
                <a:lnTo>
                  <a:pt x="133" y="135"/>
                </a:lnTo>
                <a:lnTo>
                  <a:pt x="133" y="135"/>
                </a:lnTo>
                <a:lnTo>
                  <a:pt x="132" y="135"/>
                </a:lnTo>
                <a:lnTo>
                  <a:pt x="132" y="135"/>
                </a:lnTo>
                <a:lnTo>
                  <a:pt x="129" y="137"/>
                </a:lnTo>
                <a:lnTo>
                  <a:pt x="129" y="137"/>
                </a:lnTo>
                <a:lnTo>
                  <a:pt x="126" y="139"/>
                </a:lnTo>
                <a:lnTo>
                  <a:pt x="126" y="139"/>
                </a:lnTo>
                <a:close/>
                <a:moveTo>
                  <a:pt x="42" y="132"/>
                </a:moveTo>
                <a:lnTo>
                  <a:pt x="42" y="132"/>
                </a:lnTo>
                <a:lnTo>
                  <a:pt x="42" y="132"/>
                </a:lnTo>
                <a:lnTo>
                  <a:pt x="42" y="132"/>
                </a:lnTo>
                <a:lnTo>
                  <a:pt x="48" y="132"/>
                </a:lnTo>
                <a:lnTo>
                  <a:pt x="48" y="132"/>
                </a:lnTo>
                <a:lnTo>
                  <a:pt x="50" y="132"/>
                </a:lnTo>
                <a:lnTo>
                  <a:pt x="50" y="132"/>
                </a:lnTo>
                <a:lnTo>
                  <a:pt x="55" y="127"/>
                </a:lnTo>
                <a:lnTo>
                  <a:pt x="55" y="127"/>
                </a:lnTo>
                <a:lnTo>
                  <a:pt x="77" y="107"/>
                </a:lnTo>
                <a:lnTo>
                  <a:pt x="101" y="87"/>
                </a:lnTo>
                <a:lnTo>
                  <a:pt x="101" y="87"/>
                </a:lnTo>
                <a:lnTo>
                  <a:pt x="123" y="68"/>
                </a:lnTo>
                <a:lnTo>
                  <a:pt x="123" y="68"/>
                </a:lnTo>
                <a:lnTo>
                  <a:pt x="123" y="67"/>
                </a:lnTo>
                <a:lnTo>
                  <a:pt x="123" y="67"/>
                </a:lnTo>
                <a:lnTo>
                  <a:pt x="123" y="67"/>
                </a:lnTo>
                <a:lnTo>
                  <a:pt x="123" y="67"/>
                </a:lnTo>
                <a:lnTo>
                  <a:pt x="99" y="85"/>
                </a:lnTo>
                <a:lnTo>
                  <a:pt x="75" y="104"/>
                </a:lnTo>
                <a:lnTo>
                  <a:pt x="75" y="104"/>
                </a:lnTo>
                <a:lnTo>
                  <a:pt x="47" y="128"/>
                </a:lnTo>
                <a:lnTo>
                  <a:pt x="47" y="128"/>
                </a:lnTo>
                <a:lnTo>
                  <a:pt x="42" y="132"/>
                </a:lnTo>
                <a:lnTo>
                  <a:pt x="42" y="132"/>
                </a:lnTo>
                <a:close/>
                <a:moveTo>
                  <a:pt x="77" y="100"/>
                </a:moveTo>
                <a:lnTo>
                  <a:pt x="77" y="100"/>
                </a:lnTo>
                <a:lnTo>
                  <a:pt x="77" y="100"/>
                </a:lnTo>
                <a:lnTo>
                  <a:pt x="77" y="100"/>
                </a:lnTo>
                <a:lnTo>
                  <a:pt x="88" y="91"/>
                </a:lnTo>
                <a:lnTo>
                  <a:pt x="88" y="91"/>
                </a:lnTo>
                <a:lnTo>
                  <a:pt x="112" y="73"/>
                </a:lnTo>
                <a:lnTo>
                  <a:pt x="138" y="56"/>
                </a:lnTo>
                <a:lnTo>
                  <a:pt x="138" y="56"/>
                </a:lnTo>
                <a:lnTo>
                  <a:pt x="139" y="56"/>
                </a:lnTo>
                <a:lnTo>
                  <a:pt x="139" y="56"/>
                </a:lnTo>
                <a:lnTo>
                  <a:pt x="139" y="54"/>
                </a:lnTo>
                <a:lnTo>
                  <a:pt x="139" y="54"/>
                </a:lnTo>
                <a:lnTo>
                  <a:pt x="139" y="49"/>
                </a:lnTo>
                <a:lnTo>
                  <a:pt x="139" y="49"/>
                </a:lnTo>
                <a:lnTo>
                  <a:pt x="139" y="49"/>
                </a:lnTo>
                <a:lnTo>
                  <a:pt x="139" y="49"/>
                </a:lnTo>
                <a:lnTo>
                  <a:pt x="106" y="74"/>
                </a:lnTo>
                <a:lnTo>
                  <a:pt x="77" y="100"/>
                </a:lnTo>
                <a:lnTo>
                  <a:pt x="77" y="100"/>
                </a:lnTo>
                <a:close/>
                <a:moveTo>
                  <a:pt x="64" y="100"/>
                </a:moveTo>
                <a:lnTo>
                  <a:pt x="64" y="100"/>
                </a:lnTo>
                <a:lnTo>
                  <a:pt x="65" y="100"/>
                </a:lnTo>
                <a:lnTo>
                  <a:pt x="65" y="100"/>
                </a:lnTo>
                <a:lnTo>
                  <a:pt x="101" y="70"/>
                </a:lnTo>
                <a:lnTo>
                  <a:pt x="101" y="70"/>
                </a:lnTo>
                <a:lnTo>
                  <a:pt x="116" y="58"/>
                </a:lnTo>
                <a:lnTo>
                  <a:pt x="133" y="47"/>
                </a:lnTo>
                <a:lnTo>
                  <a:pt x="133" y="47"/>
                </a:lnTo>
                <a:lnTo>
                  <a:pt x="138" y="44"/>
                </a:lnTo>
                <a:lnTo>
                  <a:pt x="138" y="44"/>
                </a:lnTo>
                <a:lnTo>
                  <a:pt x="138" y="43"/>
                </a:lnTo>
                <a:lnTo>
                  <a:pt x="138" y="43"/>
                </a:lnTo>
                <a:lnTo>
                  <a:pt x="138" y="39"/>
                </a:lnTo>
                <a:lnTo>
                  <a:pt x="138" y="39"/>
                </a:lnTo>
                <a:lnTo>
                  <a:pt x="99" y="68"/>
                </a:lnTo>
                <a:lnTo>
                  <a:pt x="64" y="100"/>
                </a:lnTo>
                <a:lnTo>
                  <a:pt x="64" y="100"/>
                </a:lnTo>
                <a:close/>
                <a:moveTo>
                  <a:pt x="55" y="71"/>
                </a:moveTo>
                <a:lnTo>
                  <a:pt x="55" y="71"/>
                </a:lnTo>
                <a:lnTo>
                  <a:pt x="88" y="43"/>
                </a:lnTo>
                <a:lnTo>
                  <a:pt x="123" y="17"/>
                </a:lnTo>
                <a:lnTo>
                  <a:pt x="123" y="17"/>
                </a:lnTo>
                <a:lnTo>
                  <a:pt x="119" y="16"/>
                </a:lnTo>
                <a:lnTo>
                  <a:pt x="119" y="16"/>
                </a:lnTo>
                <a:lnTo>
                  <a:pt x="89" y="40"/>
                </a:lnTo>
                <a:lnTo>
                  <a:pt x="89" y="40"/>
                </a:lnTo>
                <a:lnTo>
                  <a:pt x="55" y="70"/>
                </a:lnTo>
                <a:lnTo>
                  <a:pt x="55" y="70"/>
                </a:lnTo>
                <a:lnTo>
                  <a:pt x="55" y="71"/>
                </a:lnTo>
                <a:lnTo>
                  <a:pt x="55" y="71"/>
                </a:lnTo>
                <a:close/>
                <a:moveTo>
                  <a:pt x="14" y="34"/>
                </a:moveTo>
                <a:lnTo>
                  <a:pt x="14" y="34"/>
                </a:lnTo>
                <a:lnTo>
                  <a:pt x="48" y="7"/>
                </a:lnTo>
                <a:lnTo>
                  <a:pt x="48" y="7"/>
                </a:lnTo>
                <a:lnTo>
                  <a:pt x="45" y="7"/>
                </a:lnTo>
                <a:lnTo>
                  <a:pt x="45" y="7"/>
                </a:lnTo>
                <a:lnTo>
                  <a:pt x="42" y="7"/>
                </a:lnTo>
                <a:lnTo>
                  <a:pt x="42" y="7"/>
                </a:lnTo>
                <a:lnTo>
                  <a:pt x="37" y="9"/>
                </a:lnTo>
                <a:lnTo>
                  <a:pt x="37" y="9"/>
                </a:lnTo>
                <a:lnTo>
                  <a:pt x="37" y="10"/>
                </a:lnTo>
                <a:lnTo>
                  <a:pt x="37" y="10"/>
                </a:lnTo>
                <a:lnTo>
                  <a:pt x="35" y="12"/>
                </a:lnTo>
                <a:lnTo>
                  <a:pt x="35" y="12"/>
                </a:lnTo>
                <a:lnTo>
                  <a:pt x="33" y="12"/>
                </a:lnTo>
                <a:lnTo>
                  <a:pt x="33" y="12"/>
                </a:lnTo>
                <a:lnTo>
                  <a:pt x="27" y="17"/>
                </a:lnTo>
                <a:lnTo>
                  <a:pt x="21" y="23"/>
                </a:lnTo>
                <a:lnTo>
                  <a:pt x="21" y="23"/>
                </a:lnTo>
                <a:lnTo>
                  <a:pt x="20" y="23"/>
                </a:lnTo>
                <a:lnTo>
                  <a:pt x="20" y="23"/>
                </a:lnTo>
                <a:lnTo>
                  <a:pt x="21" y="23"/>
                </a:lnTo>
                <a:lnTo>
                  <a:pt x="21" y="23"/>
                </a:lnTo>
                <a:lnTo>
                  <a:pt x="28" y="19"/>
                </a:lnTo>
                <a:lnTo>
                  <a:pt x="28" y="19"/>
                </a:lnTo>
                <a:lnTo>
                  <a:pt x="37" y="12"/>
                </a:lnTo>
                <a:lnTo>
                  <a:pt x="37" y="12"/>
                </a:lnTo>
                <a:lnTo>
                  <a:pt x="38" y="10"/>
                </a:lnTo>
                <a:lnTo>
                  <a:pt x="38" y="10"/>
                </a:lnTo>
                <a:lnTo>
                  <a:pt x="40" y="10"/>
                </a:lnTo>
                <a:lnTo>
                  <a:pt x="40" y="10"/>
                </a:lnTo>
                <a:lnTo>
                  <a:pt x="40" y="12"/>
                </a:lnTo>
                <a:lnTo>
                  <a:pt x="40" y="12"/>
                </a:lnTo>
                <a:lnTo>
                  <a:pt x="38" y="13"/>
                </a:lnTo>
                <a:lnTo>
                  <a:pt x="38" y="13"/>
                </a:lnTo>
                <a:lnTo>
                  <a:pt x="33" y="17"/>
                </a:lnTo>
                <a:lnTo>
                  <a:pt x="33" y="17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4" y="34"/>
                </a:lnTo>
                <a:close/>
                <a:moveTo>
                  <a:pt x="129" y="98"/>
                </a:moveTo>
                <a:lnTo>
                  <a:pt x="129" y="98"/>
                </a:lnTo>
                <a:lnTo>
                  <a:pt x="106" y="114"/>
                </a:lnTo>
                <a:lnTo>
                  <a:pt x="87" y="132"/>
                </a:lnTo>
                <a:lnTo>
                  <a:pt x="87" y="132"/>
                </a:lnTo>
                <a:lnTo>
                  <a:pt x="89" y="132"/>
                </a:lnTo>
                <a:lnTo>
                  <a:pt x="89" y="132"/>
                </a:lnTo>
                <a:lnTo>
                  <a:pt x="91" y="132"/>
                </a:lnTo>
                <a:lnTo>
                  <a:pt x="91" y="132"/>
                </a:lnTo>
                <a:lnTo>
                  <a:pt x="109" y="115"/>
                </a:lnTo>
                <a:lnTo>
                  <a:pt x="128" y="98"/>
                </a:lnTo>
                <a:lnTo>
                  <a:pt x="128" y="98"/>
                </a:lnTo>
                <a:lnTo>
                  <a:pt x="129" y="98"/>
                </a:lnTo>
                <a:lnTo>
                  <a:pt x="129" y="98"/>
                </a:lnTo>
                <a:close/>
                <a:moveTo>
                  <a:pt x="145" y="68"/>
                </a:moveTo>
                <a:lnTo>
                  <a:pt x="145" y="68"/>
                </a:lnTo>
                <a:lnTo>
                  <a:pt x="145" y="63"/>
                </a:lnTo>
                <a:lnTo>
                  <a:pt x="145" y="63"/>
                </a:lnTo>
                <a:lnTo>
                  <a:pt x="145" y="47"/>
                </a:lnTo>
                <a:lnTo>
                  <a:pt x="145" y="47"/>
                </a:lnTo>
                <a:lnTo>
                  <a:pt x="145" y="44"/>
                </a:lnTo>
                <a:lnTo>
                  <a:pt x="145" y="44"/>
                </a:lnTo>
                <a:lnTo>
                  <a:pt x="142" y="46"/>
                </a:lnTo>
                <a:lnTo>
                  <a:pt x="142" y="46"/>
                </a:lnTo>
                <a:lnTo>
                  <a:pt x="141" y="47"/>
                </a:lnTo>
                <a:lnTo>
                  <a:pt x="141" y="47"/>
                </a:lnTo>
                <a:lnTo>
                  <a:pt x="142" y="53"/>
                </a:lnTo>
                <a:lnTo>
                  <a:pt x="142" y="53"/>
                </a:lnTo>
                <a:lnTo>
                  <a:pt x="142" y="54"/>
                </a:lnTo>
                <a:lnTo>
                  <a:pt x="142" y="54"/>
                </a:lnTo>
                <a:lnTo>
                  <a:pt x="142" y="54"/>
                </a:lnTo>
                <a:lnTo>
                  <a:pt x="142" y="56"/>
                </a:lnTo>
                <a:lnTo>
                  <a:pt x="142" y="56"/>
                </a:lnTo>
                <a:lnTo>
                  <a:pt x="142" y="57"/>
                </a:lnTo>
                <a:lnTo>
                  <a:pt x="142" y="57"/>
                </a:lnTo>
                <a:lnTo>
                  <a:pt x="142" y="58"/>
                </a:lnTo>
                <a:lnTo>
                  <a:pt x="142" y="58"/>
                </a:lnTo>
                <a:lnTo>
                  <a:pt x="142" y="64"/>
                </a:lnTo>
                <a:lnTo>
                  <a:pt x="142" y="64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1" y="70"/>
                </a:lnTo>
                <a:lnTo>
                  <a:pt x="145" y="68"/>
                </a:lnTo>
                <a:lnTo>
                  <a:pt x="145" y="68"/>
                </a:lnTo>
                <a:close/>
                <a:moveTo>
                  <a:pt x="52" y="7"/>
                </a:moveTo>
                <a:lnTo>
                  <a:pt x="52" y="7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27" y="29"/>
                </a:lnTo>
                <a:lnTo>
                  <a:pt x="27" y="29"/>
                </a:lnTo>
                <a:lnTo>
                  <a:pt x="11" y="40"/>
                </a:lnTo>
                <a:lnTo>
                  <a:pt x="11" y="40"/>
                </a:lnTo>
                <a:lnTo>
                  <a:pt x="11" y="41"/>
                </a:lnTo>
                <a:lnTo>
                  <a:pt x="11" y="41"/>
                </a:lnTo>
                <a:lnTo>
                  <a:pt x="33" y="24"/>
                </a:lnTo>
                <a:lnTo>
                  <a:pt x="55" y="7"/>
                </a:lnTo>
                <a:lnTo>
                  <a:pt x="55" y="7"/>
                </a:lnTo>
                <a:lnTo>
                  <a:pt x="52" y="7"/>
                </a:lnTo>
                <a:lnTo>
                  <a:pt x="52" y="7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6" y="17"/>
                </a:lnTo>
                <a:lnTo>
                  <a:pt x="131" y="13"/>
                </a:lnTo>
                <a:lnTo>
                  <a:pt x="131" y="13"/>
                </a:lnTo>
                <a:lnTo>
                  <a:pt x="115" y="7"/>
                </a:lnTo>
                <a:lnTo>
                  <a:pt x="115" y="7"/>
                </a:lnTo>
                <a:lnTo>
                  <a:pt x="109" y="6"/>
                </a:lnTo>
                <a:lnTo>
                  <a:pt x="104" y="6"/>
                </a:lnTo>
                <a:lnTo>
                  <a:pt x="104" y="6"/>
                </a:lnTo>
                <a:lnTo>
                  <a:pt x="102" y="6"/>
                </a:lnTo>
                <a:lnTo>
                  <a:pt x="102" y="6"/>
                </a:lnTo>
                <a:lnTo>
                  <a:pt x="106" y="6"/>
                </a:lnTo>
                <a:lnTo>
                  <a:pt x="106" y="6"/>
                </a:lnTo>
                <a:lnTo>
                  <a:pt x="112" y="7"/>
                </a:lnTo>
                <a:lnTo>
                  <a:pt x="112" y="7"/>
                </a:lnTo>
                <a:lnTo>
                  <a:pt x="116" y="10"/>
                </a:lnTo>
                <a:lnTo>
                  <a:pt x="116" y="10"/>
                </a:lnTo>
                <a:lnTo>
                  <a:pt x="121" y="10"/>
                </a:lnTo>
                <a:lnTo>
                  <a:pt x="121" y="10"/>
                </a:lnTo>
                <a:lnTo>
                  <a:pt x="128" y="14"/>
                </a:lnTo>
                <a:lnTo>
                  <a:pt x="136" y="19"/>
                </a:lnTo>
                <a:lnTo>
                  <a:pt x="136" y="19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138" y="85"/>
                </a:moveTo>
                <a:lnTo>
                  <a:pt x="138" y="85"/>
                </a:lnTo>
                <a:lnTo>
                  <a:pt x="111" y="108"/>
                </a:lnTo>
                <a:lnTo>
                  <a:pt x="111" y="108"/>
                </a:lnTo>
                <a:lnTo>
                  <a:pt x="112" y="108"/>
                </a:lnTo>
                <a:lnTo>
                  <a:pt x="112" y="108"/>
                </a:lnTo>
                <a:lnTo>
                  <a:pt x="123" y="100"/>
                </a:lnTo>
                <a:lnTo>
                  <a:pt x="123" y="10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85"/>
                </a:lnTo>
                <a:lnTo>
                  <a:pt x="138" y="85"/>
                </a:lnTo>
                <a:close/>
                <a:moveTo>
                  <a:pt x="57" y="137"/>
                </a:moveTo>
                <a:lnTo>
                  <a:pt x="57" y="137"/>
                </a:lnTo>
                <a:lnTo>
                  <a:pt x="72" y="138"/>
                </a:lnTo>
                <a:lnTo>
                  <a:pt x="72" y="138"/>
                </a:lnTo>
                <a:lnTo>
                  <a:pt x="74" y="138"/>
                </a:lnTo>
                <a:lnTo>
                  <a:pt x="74" y="138"/>
                </a:lnTo>
                <a:lnTo>
                  <a:pt x="77" y="135"/>
                </a:lnTo>
                <a:lnTo>
                  <a:pt x="77" y="135"/>
                </a:lnTo>
                <a:lnTo>
                  <a:pt x="78" y="135"/>
                </a:lnTo>
                <a:lnTo>
                  <a:pt x="78" y="135"/>
                </a:lnTo>
                <a:lnTo>
                  <a:pt x="77" y="135"/>
                </a:lnTo>
                <a:lnTo>
                  <a:pt x="77" y="135"/>
                </a:lnTo>
                <a:lnTo>
                  <a:pt x="60" y="135"/>
                </a:lnTo>
                <a:lnTo>
                  <a:pt x="60" y="135"/>
                </a:lnTo>
                <a:lnTo>
                  <a:pt x="58" y="135"/>
                </a:lnTo>
                <a:lnTo>
                  <a:pt x="58" y="135"/>
                </a:lnTo>
                <a:lnTo>
                  <a:pt x="57" y="137"/>
                </a:lnTo>
                <a:lnTo>
                  <a:pt x="57" y="137"/>
                </a:lnTo>
                <a:close/>
                <a:moveTo>
                  <a:pt x="58" y="142"/>
                </a:moveTo>
                <a:lnTo>
                  <a:pt x="58" y="142"/>
                </a:lnTo>
                <a:lnTo>
                  <a:pt x="60" y="142"/>
                </a:lnTo>
                <a:lnTo>
                  <a:pt x="60" y="142"/>
                </a:lnTo>
                <a:lnTo>
                  <a:pt x="78" y="145"/>
                </a:lnTo>
                <a:lnTo>
                  <a:pt x="78" y="145"/>
                </a:lnTo>
                <a:lnTo>
                  <a:pt x="94" y="145"/>
                </a:lnTo>
                <a:lnTo>
                  <a:pt x="94" y="145"/>
                </a:lnTo>
                <a:lnTo>
                  <a:pt x="108" y="145"/>
                </a:lnTo>
                <a:lnTo>
                  <a:pt x="108" y="145"/>
                </a:lnTo>
                <a:lnTo>
                  <a:pt x="115" y="145"/>
                </a:lnTo>
                <a:lnTo>
                  <a:pt x="115" y="145"/>
                </a:lnTo>
                <a:lnTo>
                  <a:pt x="116" y="144"/>
                </a:lnTo>
                <a:lnTo>
                  <a:pt x="116" y="144"/>
                </a:lnTo>
                <a:lnTo>
                  <a:pt x="88" y="144"/>
                </a:lnTo>
                <a:lnTo>
                  <a:pt x="58" y="142"/>
                </a:lnTo>
                <a:lnTo>
                  <a:pt x="58" y="142"/>
                </a:lnTo>
                <a:close/>
                <a:moveTo>
                  <a:pt x="145" y="71"/>
                </a:moveTo>
                <a:lnTo>
                  <a:pt x="145" y="71"/>
                </a:lnTo>
                <a:lnTo>
                  <a:pt x="141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76"/>
                </a:lnTo>
                <a:lnTo>
                  <a:pt x="141" y="80"/>
                </a:lnTo>
                <a:lnTo>
                  <a:pt x="141" y="80"/>
                </a:lnTo>
                <a:lnTo>
                  <a:pt x="141" y="81"/>
                </a:lnTo>
                <a:lnTo>
                  <a:pt x="141" y="81"/>
                </a:lnTo>
                <a:lnTo>
                  <a:pt x="142" y="81"/>
                </a:lnTo>
                <a:lnTo>
                  <a:pt x="141" y="83"/>
                </a:lnTo>
                <a:lnTo>
                  <a:pt x="141" y="83"/>
                </a:lnTo>
                <a:lnTo>
                  <a:pt x="141" y="84"/>
                </a:lnTo>
                <a:lnTo>
                  <a:pt x="141" y="84"/>
                </a:lnTo>
                <a:lnTo>
                  <a:pt x="141" y="87"/>
                </a:lnTo>
                <a:lnTo>
                  <a:pt x="141" y="87"/>
                </a:lnTo>
                <a:lnTo>
                  <a:pt x="141" y="88"/>
                </a:lnTo>
                <a:lnTo>
                  <a:pt x="141" y="88"/>
                </a:lnTo>
                <a:lnTo>
                  <a:pt x="143" y="85"/>
                </a:lnTo>
                <a:lnTo>
                  <a:pt x="143" y="85"/>
                </a:lnTo>
                <a:lnTo>
                  <a:pt x="143" y="84"/>
                </a:lnTo>
                <a:lnTo>
                  <a:pt x="143" y="84"/>
                </a:lnTo>
                <a:lnTo>
                  <a:pt x="145" y="74"/>
                </a:lnTo>
                <a:lnTo>
                  <a:pt x="145" y="74"/>
                </a:lnTo>
                <a:lnTo>
                  <a:pt x="145" y="71"/>
                </a:lnTo>
                <a:lnTo>
                  <a:pt x="145" y="71"/>
                </a:lnTo>
                <a:close/>
                <a:moveTo>
                  <a:pt x="88" y="139"/>
                </a:moveTo>
                <a:lnTo>
                  <a:pt x="88" y="139"/>
                </a:lnTo>
                <a:lnTo>
                  <a:pt x="89" y="139"/>
                </a:lnTo>
                <a:lnTo>
                  <a:pt x="89" y="139"/>
                </a:lnTo>
                <a:lnTo>
                  <a:pt x="101" y="138"/>
                </a:lnTo>
                <a:lnTo>
                  <a:pt x="101" y="138"/>
                </a:lnTo>
                <a:lnTo>
                  <a:pt x="102" y="138"/>
                </a:lnTo>
                <a:lnTo>
                  <a:pt x="102" y="138"/>
                </a:lnTo>
                <a:lnTo>
                  <a:pt x="105" y="135"/>
                </a:lnTo>
                <a:lnTo>
                  <a:pt x="105" y="135"/>
                </a:lnTo>
                <a:lnTo>
                  <a:pt x="105" y="135"/>
                </a:lnTo>
                <a:lnTo>
                  <a:pt x="105" y="135"/>
                </a:lnTo>
                <a:lnTo>
                  <a:pt x="102" y="135"/>
                </a:lnTo>
                <a:lnTo>
                  <a:pt x="102" y="135"/>
                </a:lnTo>
                <a:lnTo>
                  <a:pt x="99" y="135"/>
                </a:lnTo>
                <a:lnTo>
                  <a:pt x="99" y="135"/>
                </a:lnTo>
                <a:lnTo>
                  <a:pt x="98" y="137"/>
                </a:lnTo>
                <a:lnTo>
                  <a:pt x="98" y="137"/>
                </a:lnTo>
                <a:lnTo>
                  <a:pt x="96" y="137"/>
                </a:lnTo>
                <a:lnTo>
                  <a:pt x="96" y="137"/>
                </a:lnTo>
                <a:lnTo>
                  <a:pt x="96" y="135"/>
                </a:lnTo>
                <a:lnTo>
                  <a:pt x="96" y="135"/>
                </a:lnTo>
                <a:lnTo>
                  <a:pt x="96" y="135"/>
                </a:lnTo>
                <a:lnTo>
                  <a:pt x="96" y="135"/>
                </a:lnTo>
                <a:lnTo>
                  <a:pt x="94" y="135"/>
                </a:lnTo>
                <a:lnTo>
                  <a:pt x="92" y="137"/>
                </a:lnTo>
                <a:lnTo>
                  <a:pt x="92" y="137"/>
                </a:lnTo>
                <a:lnTo>
                  <a:pt x="91" y="137"/>
                </a:lnTo>
                <a:lnTo>
                  <a:pt x="91" y="137"/>
                </a:lnTo>
                <a:lnTo>
                  <a:pt x="88" y="139"/>
                </a:lnTo>
                <a:lnTo>
                  <a:pt x="88" y="139"/>
                </a:lnTo>
                <a:close/>
                <a:moveTo>
                  <a:pt x="139" y="103"/>
                </a:moveTo>
                <a:lnTo>
                  <a:pt x="139" y="103"/>
                </a:ln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2" y="100"/>
                </a:lnTo>
                <a:lnTo>
                  <a:pt x="143" y="91"/>
                </a:lnTo>
                <a:lnTo>
                  <a:pt x="143" y="91"/>
                </a:lnTo>
                <a:lnTo>
                  <a:pt x="143" y="90"/>
                </a:lnTo>
                <a:lnTo>
                  <a:pt x="143" y="90"/>
                </a:lnTo>
                <a:lnTo>
                  <a:pt x="141" y="93"/>
                </a:lnTo>
                <a:lnTo>
                  <a:pt x="141" y="93"/>
                </a:lnTo>
                <a:lnTo>
                  <a:pt x="139" y="94"/>
                </a:lnTo>
                <a:lnTo>
                  <a:pt x="139" y="94"/>
                </a:lnTo>
                <a:lnTo>
                  <a:pt x="139" y="98"/>
                </a:lnTo>
                <a:lnTo>
                  <a:pt x="139" y="98"/>
                </a:lnTo>
                <a:lnTo>
                  <a:pt x="139" y="103"/>
                </a:lnTo>
                <a:lnTo>
                  <a:pt x="139" y="103"/>
                </a:lnTo>
                <a:close/>
                <a:moveTo>
                  <a:pt x="143" y="40"/>
                </a:moveTo>
                <a:lnTo>
                  <a:pt x="143" y="40"/>
                </a:lnTo>
                <a:lnTo>
                  <a:pt x="142" y="34"/>
                </a:lnTo>
                <a:lnTo>
                  <a:pt x="138" y="30"/>
                </a:lnTo>
                <a:lnTo>
                  <a:pt x="138" y="30"/>
                </a:lnTo>
                <a:lnTo>
                  <a:pt x="136" y="31"/>
                </a:lnTo>
                <a:lnTo>
                  <a:pt x="136" y="31"/>
                </a:lnTo>
                <a:lnTo>
                  <a:pt x="139" y="36"/>
                </a:lnTo>
                <a:lnTo>
                  <a:pt x="141" y="43"/>
                </a:lnTo>
                <a:lnTo>
                  <a:pt x="141" y="43"/>
                </a:lnTo>
                <a:lnTo>
                  <a:pt x="143" y="40"/>
                </a:lnTo>
                <a:lnTo>
                  <a:pt x="143" y="40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3" y="20"/>
                </a:lnTo>
                <a:lnTo>
                  <a:pt x="13" y="20"/>
                </a:lnTo>
                <a:lnTo>
                  <a:pt x="15" y="16"/>
                </a:lnTo>
                <a:lnTo>
                  <a:pt x="15" y="16"/>
                </a:lnTo>
                <a:lnTo>
                  <a:pt x="20" y="12"/>
                </a:lnTo>
                <a:lnTo>
                  <a:pt x="25" y="9"/>
                </a:lnTo>
                <a:lnTo>
                  <a:pt x="25" y="9"/>
                </a:lnTo>
                <a:lnTo>
                  <a:pt x="27" y="9"/>
                </a:lnTo>
                <a:lnTo>
                  <a:pt x="27" y="9"/>
                </a:lnTo>
                <a:lnTo>
                  <a:pt x="25" y="7"/>
                </a:lnTo>
                <a:lnTo>
                  <a:pt x="24" y="7"/>
                </a:lnTo>
                <a:lnTo>
                  <a:pt x="24" y="7"/>
                </a:lnTo>
                <a:lnTo>
                  <a:pt x="23" y="9"/>
                </a:lnTo>
                <a:lnTo>
                  <a:pt x="23" y="9"/>
                </a:lnTo>
                <a:lnTo>
                  <a:pt x="18" y="10"/>
                </a:lnTo>
                <a:lnTo>
                  <a:pt x="15" y="13"/>
                </a:lnTo>
                <a:lnTo>
                  <a:pt x="13" y="17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11" y="78"/>
                </a:moveTo>
                <a:lnTo>
                  <a:pt x="11" y="78"/>
                </a:lnTo>
                <a:lnTo>
                  <a:pt x="11" y="78"/>
                </a:lnTo>
                <a:lnTo>
                  <a:pt x="11" y="78"/>
                </a:lnTo>
                <a:lnTo>
                  <a:pt x="11" y="78"/>
                </a:lnTo>
                <a:lnTo>
                  <a:pt x="11" y="78"/>
                </a:lnTo>
                <a:lnTo>
                  <a:pt x="10" y="78"/>
                </a:lnTo>
                <a:lnTo>
                  <a:pt x="10" y="78"/>
                </a:lnTo>
                <a:lnTo>
                  <a:pt x="8" y="78"/>
                </a:lnTo>
                <a:lnTo>
                  <a:pt x="8" y="78"/>
                </a:lnTo>
                <a:lnTo>
                  <a:pt x="8" y="77"/>
                </a:lnTo>
                <a:lnTo>
                  <a:pt x="8" y="77"/>
                </a:lnTo>
                <a:lnTo>
                  <a:pt x="10" y="76"/>
                </a:lnTo>
                <a:lnTo>
                  <a:pt x="10" y="76"/>
                </a:lnTo>
                <a:lnTo>
                  <a:pt x="15" y="68"/>
                </a:lnTo>
                <a:lnTo>
                  <a:pt x="15" y="68"/>
                </a:lnTo>
                <a:lnTo>
                  <a:pt x="15" y="68"/>
                </a:lnTo>
                <a:lnTo>
                  <a:pt x="15" y="68"/>
                </a:lnTo>
                <a:lnTo>
                  <a:pt x="15" y="68"/>
                </a:lnTo>
                <a:lnTo>
                  <a:pt x="15" y="68"/>
                </a:lnTo>
                <a:lnTo>
                  <a:pt x="7" y="76"/>
                </a:lnTo>
                <a:lnTo>
                  <a:pt x="7" y="76"/>
                </a:lnTo>
                <a:lnTo>
                  <a:pt x="7" y="77"/>
                </a:lnTo>
                <a:lnTo>
                  <a:pt x="7" y="77"/>
                </a:lnTo>
                <a:lnTo>
                  <a:pt x="7" y="81"/>
                </a:lnTo>
                <a:lnTo>
                  <a:pt x="7" y="81"/>
                </a:lnTo>
                <a:lnTo>
                  <a:pt x="7" y="83"/>
                </a:lnTo>
                <a:lnTo>
                  <a:pt x="7" y="83"/>
                </a:lnTo>
                <a:lnTo>
                  <a:pt x="11" y="78"/>
                </a:lnTo>
                <a:lnTo>
                  <a:pt x="11" y="78"/>
                </a:lnTo>
                <a:close/>
                <a:moveTo>
                  <a:pt x="79" y="138"/>
                </a:moveTo>
                <a:lnTo>
                  <a:pt x="79" y="138"/>
                </a:lnTo>
                <a:lnTo>
                  <a:pt x="79" y="139"/>
                </a:lnTo>
                <a:lnTo>
                  <a:pt x="79" y="139"/>
                </a:lnTo>
                <a:lnTo>
                  <a:pt x="82" y="139"/>
                </a:lnTo>
                <a:lnTo>
                  <a:pt x="82" y="139"/>
                </a:lnTo>
                <a:lnTo>
                  <a:pt x="84" y="139"/>
                </a:lnTo>
                <a:lnTo>
                  <a:pt x="85" y="138"/>
                </a:lnTo>
                <a:lnTo>
                  <a:pt x="85" y="138"/>
                </a:lnTo>
                <a:lnTo>
                  <a:pt x="87" y="137"/>
                </a:lnTo>
                <a:lnTo>
                  <a:pt x="87" y="137"/>
                </a:lnTo>
                <a:lnTo>
                  <a:pt x="88" y="135"/>
                </a:lnTo>
                <a:lnTo>
                  <a:pt x="88" y="135"/>
                </a:lnTo>
                <a:lnTo>
                  <a:pt x="84" y="135"/>
                </a:lnTo>
                <a:lnTo>
                  <a:pt x="84" y="135"/>
                </a:lnTo>
                <a:lnTo>
                  <a:pt x="84" y="135"/>
                </a:lnTo>
                <a:lnTo>
                  <a:pt x="84" y="135"/>
                </a:lnTo>
                <a:lnTo>
                  <a:pt x="79" y="138"/>
                </a:lnTo>
                <a:lnTo>
                  <a:pt x="79" y="138"/>
                </a:lnTo>
                <a:close/>
                <a:moveTo>
                  <a:pt x="114" y="132"/>
                </a:moveTo>
                <a:lnTo>
                  <a:pt x="114" y="132"/>
                </a:lnTo>
                <a:lnTo>
                  <a:pt x="114" y="132"/>
                </a:lnTo>
                <a:lnTo>
                  <a:pt x="114" y="132"/>
                </a:lnTo>
                <a:lnTo>
                  <a:pt x="115" y="132"/>
                </a:lnTo>
                <a:lnTo>
                  <a:pt x="115" y="132"/>
                </a:lnTo>
                <a:lnTo>
                  <a:pt x="116" y="131"/>
                </a:lnTo>
                <a:lnTo>
                  <a:pt x="116" y="131"/>
                </a:lnTo>
                <a:lnTo>
                  <a:pt x="129" y="120"/>
                </a:lnTo>
                <a:lnTo>
                  <a:pt x="129" y="120"/>
                </a:lnTo>
                <a:lnTo>
                  <a:pt x="129" y="120"/>
                </a:lnTo>
                <a:lnTo>
                  <a:pt x="129" y="120"/>
                </a:lnTo>
                <a:lnTo>
                  <a:pt x="114" y="132"/>
                </a:lnTo>
                <a:lnTo>
                  <a:pt x="114" y="132"/>
                </a:lnTo>
                <a:close/>
                <a:moveTo>
                  <a:pt x="85" y="141"/>
                </a:moveTo>
                <a:lnTo>
                  <a:pt x="85" y="141"/>
                </a:lnTo>
                <a:lnTo>
                  <a:pt x="85" y="142"/>
                </a:lnTo>
                <a:lnTo>
                  <a:pt x="85" y="142"/>
                </a:lnTo>
                <a:lnTo>
                  <a:pt x="108" y="142"/>
                </a:lnTo>
                <a:lnTo>
                  <a:pt x="108" y="142"/>
                </a:lnTo>
                <a:lnTo>
                  <a:pt x="106" y="141"/>
                </a:lnTo>
                <a:lnTo>
                  <a:pt x="106" y="141"/>
                </a:lnTo>
                <a:lnTo>
                  <a:pt x="89" y="141"/>
                </a:lnTo>
                <a:lnTo>
                  <a:pt x="89" y="141"/>
                </a:lnTo>
                <a:lnTo>
                  <a:pt x="87" y="141"/>
                </a:lnTo>
                <a:lnTo>
                  <a:pt x="87" y="141"/>
                </a:lnTo>
                <a:lnTo>
                  <a:pt x="85" y="141"/>
                </a:lnTo>
                <a:lnTo>
                  <a:pt x="85" y="141"/>
                </a:lnTo>
                <a:close/>
                <a:moveTo>
                  <a:pt x="136" y="22"/>
                </a:moveTo>
                <a:lnTo>
                  <a:pt x="136" y="22"/>
                </a:lnTo>
                <a:lnTo>
                  <a:pt x="136" y="23"/>
                </a:lnTo>
                <a:lnTo>
                  <a:pt x="136" y="23"/>
                </a:lnTo>
                <a:lnTo>
                  <a:pt x="142" y="31"/>
                </a:lnTo>
                <a:lnTo>
                  <a:pt x="142" y="31"/>
                </a:lnTo>
                <a:lnTo>
                  <a:pt x="145" y="34"/>
                </a:lnTo>
                <a:lnTo>
                  <a:pt x="145" y="34"/>
                </a:lnTo>
                <a:lnTo>
                  <a:pt x="145" y="33"/>
                </a:lnTo>
                <a:lnTo>
                  <a:pt x="145" y="33"/>
                </a:lnTo>
                <a:lnTo>
                  <a:pt x="143" y="30"/>
                </a:lnTo>
                <a:lnTo>
                  <a:pt x="141" y="26"/>
                </a:lnTo>
                <a:lnTo>
                  <a:pt x="141" y="26"/>
                </a:lnTo>
                <a:lnTo>
                  <a:pt x="136" y="22"/>
                </a:lnTo>
                <a:lnTo>
                  <a:pt x="136" y="22"/>
                </a:lnTo>
                <a:close/>
                <a:moveTo>
                  <a:pt x="138" y="115"/>
                </a:moveTo>
                <a:lnTo>
                  <a:pt x="138" y="115"/>
                </a:lnTo>
                <a:lnTo>
                  <a:pt x="138" y="115"/>
                </a:lnTo>
                <a:lnTo>
                  <a:pt x="139" y="114"/>
                </a:lnTo>
                <a:lnTo>
                  <a:pt x="139" y="114"/>
                </a:lnTo>
                <a:lnTo>
                  <a:pt x="141" y="108"/>
                </a:lnTo>
                <a:lnTo>
                  <a:pt x="141" y="108"/>
                </a:lnTo>
                <a:lnTo>
                  <a:pt x="142" y="105"/>
                </a:lnTo>
                <a:lnTo>
                  <a:pt x="142" y="105"/>
                </a:lnTo>
                <a:lnTo>
                  <a:pt x="139" y="108"/>
                </a:lnTo>
                <a:lnTo>
                  <a:pt x="139" y="108"/>
                </a:lnTo>
                <a:lnTo>
                  <a:pt x="138" y="108"/>
                </a:lnTo>
                <a:lnTo>
                  <a:pt x="138" y="108"/>
                </a:lnTo>
                <a:lnTo>
                  <a:pt x="138" y="112"/>
                </a:lnTo>
                <a:lnTo>
                  <a:pt x="138" y="112"/>
                </a:lnTo>
                <a:lnTo>
                  <a:pt x="138" y="112"/>
                </a:lnTo>
                <a:lnTo>
                  <a:pt x="138" y="112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close/>
                <a:moveTo>
                  <a:pt x="18" y="19"/>
                </a:moveTo>
                <a:lnTo>
                  <a:pt x="18" y="19"/>
                </a:lnTo>
                <a:lnTo>
                  <a:pt x="13" y="27"/>
                </a:lnTo>
                <a:lnTo>
                  <a:pt x="13" y="27"/>
                </a:lnTo>
                <a:lnTo>
                  <a:pt x="17" y="23"/>
                </a:lnTo>
                <a:lnTo>
                  <a:pt x="20" y="20"/>
                </a:lnTo>
                <a:lnTo>
                  <a:pt x="20" y="20"/>
                </a:lnTo>
                <a:lnTo>
                  <a:pt x="18" y="19"/>
                </a:lnTo>
                <a:lnTo>
                  <a:pt x="18" y="19"/>
                </a:lnTo>
                <a:close/>
                <a:moveTo>
                  <a:pt x="18" y="53"/>
                </a:moveTo>
                <a:lnTo>
                  <a:pt x="18" y="53"/>
                </a:lnTo>
                <a:lnTo>
                  <a:pt x="18" y="51"/>
                </a:lnTo>
                <a:lnTo>
                  <a:pt x="18" y="51"/>
                </a:lnTo>
                <a:lnTo>
                  <a:pt x="18" y="53"/>
                </a:lnTo>
                <a:lnTo>
                  <a:pt x="18" y="53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63"/>
                </a:lnTo>
                <a:lnTo>
                  <a:pt x="7" y="63"/>
                </a:lnTo>
                <a:lnTo>
                  <a:pt x="18" y="53"/>
                </a:lnTo>
                <a:lnTo>
                  <a:pt x="18" y="53"/>
                </a:lnTo>
                <a:close/>
                <a:moveTo>
                  <a:pt x="7" y="122"/>
                </a:moveTo>
                <a:lnTo>
                  <a:pt x="7" y="122"/>
                </a:lnTo>
                <a:lnTo>
                  <a:pt x="4" y="115"/>
                </a:lnTo>
                <a:lnTo>
                  <a:pt x="4" y="108"/>
                </a:lnTo>
                <a:lnTo>
                  <a:pt x="4" y="108"/>
                </a:lnTo>
                <a:lnTo>
                  <a:pt x="4" y="117"/>
                </a:lnTo>
                <a:lnTo>
                  <a:pt x="4" y="117"/>
                </a:lnTo>
                <a:lnTo>
                  <a:pt x="4" y="120"/>
                </a:lnTo>
                <a:lnTo>
                  <a:pt x="7" y="122"/>
                </a:lnTo>
                <a:lnTo>
                  <a:pt x="7" y="122"/>
                </a:lnTo>
                <a:close/>
                <a:moveTo>
                  <a:pt x="135" y="127"/>
                </a:moveTo>
                <a:lnTo>
                  <a:pt x="135" y="127"/>
                </a:lnTo>
                <a:lnTo>
                  <a:pt x="136" y="127"/>
                </a:lnTo>
                <a:lnTo>
                  <a:pt x="136" y="127"/>
                </a:lnTo>
                <a:lnTo>
                  <a:pt x="139" y="120"/>
                </a:lnTo>
                <a:lnTo>
                  <a:pt x="139" y="120"/>
                </a:lnTo>
                <a:lnTo>
                  <a:pt x="141" y="118"/>
                </a:lnTo>
                <a:lnTo>
                  <a:pt x="141" y="118"/>
                </a:lnTo>
                <a:lnTo>
                  <a:pt x="141" y="118"/>
                </a:lnTo>
                <a:lnTo>
                  <a:pt x="141" y="118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6" y="124"/>
                </a:lnTo>
                <a:lnTo>
                  <a:pt x="135" y="127"/>
                </a:lnTo>
                <a:lnTo>
                  <a:pt x="135" y="127"/>
                </a:lnTo>
                <a:lnTo>
                  <a:pt x="135" y="127"/>
                </a:lnTo>
                <a:lnTo>
                  <a:pt x="135" y="127"/>
                </a:lnTo>
                <a:close/>
                <a:moveTo>
                  <a:pt x="114" y="135"/>
                </a:moveTo>
                <a:lnTo>
                  <a:pt x="114" y="135"/>
                </a:lnTo>
                <a:lnTo>
                  <a:pt x="114" y="135"/>
                </a:lnTo>
                <a:lnTo>
                  <a:pt x="114" y="135"/>
                </a:lnTo>
                <a:lnTo>
                  <a:pt x="112" y="135"/>
                </a:lnTo>
                <a:lnTo>
                  <a:pt x="112" y="135"/>
                </a:lnTo>
                <a:lnTo>
                  <a:pt x="109" y="135"/>
                </a:lnTo>
                <a:lnTo>
                  <a:pt x="109" y="135"/>
                </a:lnTo>
                <a:lnTo>
                  <a:pt x="108" y="138"/>
                </a:lnTo>
                <a:lnTo>
                  <a:pt x="108" y="138"/>
                </a:lnTo>
                <a:lnTo>
                  <a:pt x="106" y="138"/>
                </a:lnTo>
                <a:lnTo>
                  <a:pt x="106" y="138"/>
                </a:lnTo>
                <a:lnTo>
                  <a:pt x="109" y="138"/>
                </a:lnTo>
                <a:lnTo>
                  <a:pt x="111" y="137"/>
                </a:lnTo>
                <a:lnTo>
                  <a:pt x="111" y="137"/>
                </a:lnTo>
                <a:lnTo>
                  <a:pt x="112" y="135"/>
                </a:lnTo>
                <a:lnTo>
                  <a:pt x="112" y="135"/>
                </a:lnTo>
                <a:lnTo>
                  <a:pt x="114" y="135"/>
                </a:lnTo>
                <a:lnTo>
                  <a:pt x="114" y="135"/>
                </a:lnTo>
                <a:close/>
                <a:moveTo>
                  <a:pt x="15" y="49"/>
                </a:moveTo>
                <a:lnTo>
                  <a:pt x="15" y="49"/>
                </a:lnTo>
                <a:lnTo>
                  <a:pt x="15" y="49"/>
                </a:lnTo>
                <a:lnTo>
                  <a:pt x="15" y="49"/>
                </a:lnTo>
                <a:lnTo>
                  <a:pt x="8" y="53"/>
                </a:lnTo>
                <a:lnTo>
                  <a:pt x="8" y="53"/>
                </a:lnTo>
                <a:lnTo>
                  <a:pt x="7" y="54"/>
                </a:lnTo>
                <a:lnTo>
                  <a:pt x="7" y="54"/>
                </a:lnTo>
                <a:lnTo>
                  <a:pt x="7" y="56"/>
                </a:lnTo>
                <a:lnTo>
                  <a:pt x="7" y="56"/>
                </a:lnTo>
                <a:lnTo>
                  <a:pt x="15" y="49"/>
                </a:lnTo>
                <a:lnTo>
                  <a:pt x="15" y="49"/>
                </a:lnTo>
                <a:close/>
                <a:moveTo>
                  <a:pt x="131" y="130"/>
                </a:moveTo>
                <a:lnTo>
                  <a:pt x="131" y="130"/>
                </a:lnTo>
                <a:lnTo>
                  <a:pt x="129" y="130"/>
                </a:lnTo>
                <a:lnTo>
                  <a:pt x="129" y="130"/>
                </a:lnTo>
                <a:lnTo>
                  <a:pt x="122" y="137"/>
                </a:lnTo>
                <a:lnTo>
                  <a:pt x="122" y="137"/>
                </a:lnTo>
                <a:lnTo>
                  <a:pt x="123" y="137"/>
                </a:lnTo>
                <a:lnTo>
                  <a:pt x="123" y="137"/>
                </a:lnTo>
                <a:lnTo>
                  <a:pt x="131" y="130"/>
                </a:lnTo>
                <a:lnTo>
                  <a:pt x="131" y="130"/>
                </a:lnTo>
                <a:close/>
                <a:moveTo>
                  <a:pt x="123" y="139"/>
                </a:moveTo>
                <a:lnTo>
                  <a:pt x="123" y="139"/>
                </a:lnTo>
                <a:lnTo>
                  <a:pt x="123" y="139"/>
                </a:lnTo>
                <a:lnTo>
                  <a:pt x="123" y="139"/>
                </a:lnTo>
                <a:lnTo>
                  <a:pt x="116" y="141"/>
                </a:lnTo>
                <a:lnTo>
                  <a:pt x="116" y="141"/>
                </a:lnTo>
                <a:lnTo>
                  <a:pt x="115" y="142"/>
                </a:lnTo>
                <a:lnTo>
                  <a:pt x="115" y="142"/>
                </a:lnTo>
                <a:lnTo>
                  <a:pt x="115" y="142"/>
                </a:lnTo>
                <a:lnTo>
                  <a:pt x="115" y="142"/>
                </a:lnTo>
                <a:lnTo>
                  <a:pt x="121" y="141"/>
                </a:lnTo>
                <a:lnTo>
                  <a:pt x="121" y="141"/>
                </a:lnTo>
                <a:lnTo>
                  <a:pt x="123" y="139"/>
                </a:lnTo>
                <a:lnTo>
                  <a:pt x="123" y="139"/>
                </a:lnTo>
                <a:close/>
                <a:moveTo>
                  <a:pt x="119" y="134"/>
                </a:moveTo>
                <a:lnTo>
                  <a:pt x="119" y="134"/>
                </a:lnTo>
                <a:lnTo>
                  <a:pt x="119" y="134"/>
                </a:lnTo>
                <a:lnTo>
                  <a:pt x="119" y="134"/>
                </a:lnTo>
                <a:lnTo>
                  <a:pt x="118" y="134"/>
                </a:lnTo>
                <a:lnTo>
                  <a:pt x="118" y="134"/>
                </a:lnTo>
                <a:lnTo>
                  <a:pt x="114" y="138"/>
                </a:lnTo>
                <a:lnTo>
                  <a:pt x="114" y="138"/>
                </a:lnTo>
                <a:lnTo>
                  <a:pt x="116" y="138"/>
                </a:lnTo>
                <a:lnTo>
                  <a:pt x="116" y="138"/>
                </a:lnTo>
                <a:lnTo>
                  <a:pt x="119" y="134"/>
                </a:lnTo>
                <a:lnTo>
                  <a:pt x="119" y="134"/>
                </a:lnTo>
                <a:close/>
                <a:moveTo>
                  <a:pt x="11" y="34"/>
                </a:moveTo>
                <a:lnTo>
                  <a:pt x="11" y="34"/>
                </a:lnTo>
                <a:lnTo>
                  <a:pt x="13" y="33"/>
                </a:lnTo>
                <a:lnTo>
                  <a:pt x="13" y="30"/>
                </a:lnTo>
                <a:lnTo>
                  <a:pt x="13" y="30"/>
                </a:lnTo>
                <a:lnTo>
                  <a:pt x="11" y="30"/>
                </a:lnTo>
                <a:lnTo>
                  <a:pt x="11" y="30"/>
                </a:lnTo>
                <a:lnTo>
                  <a:pt x="11" y="34"/>
                </a:lnTo>
                <a:lnTo>
                  <a:pt x="11" y="34"/>
                </a:lnTo>
                <a:close/>
                <a:moveTo>
                  <a:pt x="109" y="142"/>
                </a:moveTo>
                <a:lnTo>
                  <a:pt x="109" y="142"/>
                </a:lnTo>
                <a:lnTo>
                  <a:pt x="114" y="142"/>
                </a:lnTo>
                <a:lnTo>
                  <a:pt x="114" y="142"/>
                </a:lnTo>
                <a:lnTo>
                  <a:pt x="112" y="141"/>
                </a:lnTo>
                <a:lnTo>
                  <a:pt x="112" y="141"/>
                </a:lnTo>
                <a:lnTo>
                  <a:pt x="111" y="141"/>
                </a:lnTo>
                <a:lnTo>
                  <a:pt x="111" y="141"/>
                </a:lnTo>
                <a:lnTo>
                  <a:pt x="109" y="142"/>
                </a:lnTo>
                <a:lnTo>
                  <a:pt x="109" y="142"/>
                </a:lnTo>
                <a:close/>
                <a:moveTo>
                  <a:pt x="54" y="135"/>
                </a:moveTo>
                <a:lnTo>
                  <a:pt x="54" y="135"/>
                </a:lnTo>
                <a:lnTo>
                  <a:pt x="51" y="135"/>
                </a:ln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4" y="135"/>
                </a:lnTo>
                <a:lnTo>
                  <a:pt x="54" y="135"/>
                </a:lnTo>
                <a:close/>
                <a:moveTo>
                  <a:pt x="10" y="47"/>
                </a:moveTo>
                <a:lnTo>
                  <a:pt x="10" y="47"/>
                </a:lnTo>
                <a:lnTo>
                  <a:pt x="11" y="44"/>
                </a:lnTo>
                <a:lnTo>
                  <a:pt x="11" y="44"/>
                </a:lnTo>
                <a:lnTo>
                  <a:pt x="13" y="43"/>
                </a:lnTo>
                <a:lnTo>
                  <a:pt x="13" y="43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close/>
                <a:moveTo>
                  <a:pt x="47" y="135"/>
                </a:moveTo>
                <a:lnTo>
                  <a:pt x="47" y="135"/>
                </a:lnTo>
                <a:lnTo>
                  <a:pt x="44" y="135"/>
                </a:lnTo>
                <a:lnTo>
                  <a:pt x="44" y="135"/>
                </a:lnTo>
                <a:lnTo>
                  <a:pt x="47" y="135"/>
                </a:lnTo>
                <a:lnTo>
                  <a:pt x="47" y="135"/>
                </a:lnTo>
                <a:lnTo>
                  <a:pt x="47" y="135"/>
                </a:lnTo>
                <a:close/>
                <a:moveTo>
                  <a:pt x="135" y="27"/>
                </a:moveTo>
                <a:lnTo>
                  <a:pt x="135" y="27"/>
                </a:lnTo>
                <a:lnTo>
                  <a:pt x="135" y="27"/>
                </a:lnTo>
                <a:lnTo>
                  <a:pt x="135" y="27"/>
                </a:lnTo>
                <a:lnTo>
                  <a:pt x="136" y="29"/>
                </a:lnTo>
                <a:lnTo>
                  <a:pt x="136" y="29"/>
                </a:lnTo>
                <a:lnTo>
                  <a:pt x="136" y="29"/>
                </a:lnTo>
                <a:lnTo>
                  <a:pt x="136" y="29"/>
                </a:lnTo>
                <a:lnTo>
                  <a:pt x="135" y="27"/>
                </a:lnTo>
                <a:lnTo>
                  <a:pt x="135" y="27"/>
                </a:lnTo>
                <a:close/>
                <a:moveTo>
                  <a:pt x="125" y="128"/>
                </a:moveTo>
                <a:lnTo>
                  <a:pt x="125" y="128"/>
                </a:lnTo>
                <a:lnTo>
                  <a:pt x="125" y="128"/>
                </a:lnTo>
                <a:lnTo>
                  <a:pt x="125" y="128"/>
                </a:lnTo>
                <a:lnTo>
                  <a:pt x="123" y="130"/>
                </a:lnTo>
                <a:lnTo>
                  <a:pt x="123" y="130"/>
                </a:lnTo>
                <a:lnTo>
                  <a:pt x="123" y="131"/>
                </a:lnTo>
                <a:lnTo>
                  <a:pt x="123" y="131"/>
                </a:lnTo>
                <a:lnTo>
                  <a:pt x="125" y="128"/>
                </a:lnTo>
                <a:lnTo>
                  <a:pt x="125" y="128"/>
                </a:lnTo>
                <a:close/>
                <a:moveTo>
                  <a:pt x="62" y="103"/>
                </a:moveTo>
                <a:lnTo>
                  <a:pt x="62" y="103"/>
                </a:lnTo>
                <a:lnTo>
                  <a:pt x="62" y="103"/>
                </a:lnTo>
                <a:lnTo>
                  <a:pt x="62" y="103"/>
                </a:lnTo>
                <a:lnTo>
                  <a:pt x="64" y="101"/>
                </a:lnTo>
                <a:lnTo>
                  <a:pt x="64" y="101"/>
                </a:lnTo>
                <a:lnTo>
                  <a:pt x="64" y="101"/>
                </a:lnTo>
                <a:lnTo>
                  <a:pt x="64" y="101"/>
                </a:lnTo>
                <a:lnTo>
                  <a:pt x="62" y="103"/>
                </a:lnTo>
                <a:lnTo>
                  <a:pt x="62" y="103"/>
                </a:lnTo>
                <a:close/>
                <a:moveTo>
                  <a:pt x="55" y="71"/>
                </a:move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1"/>
                </a:lnTo>
                <a:close/>
                <a:moveTo>
                  <a:pt x="60" y="104"/>
                </a:move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1" y="104"/>
                </a:lnTo>
                <a:lnTo>
                  <a:pt x="61" y="104"/>
                </a:lnTo>
                <a:lnTo>
                  <a:pt x="61" y="104"/>
                </a:lnTo>
                <a:lnTo>
                  <a:pt x="60" y="104"/>
                </a:lnTo>
                <a:lnTo>
                  <a:pt x="60" y="104"/>
                </a:lnTo>
                <a:close/>
                <a:moveTo>
                  <a:pt x="94" y="4"/>
                </a:moveTo>
                <a:lnTo>
                  <a:pt x="94" y="4"/>
                </a:lnTo>
                <a:lnTo>
                  <a:pt x="94" y="4"/>
                </a:lnTo>
                <a:lnTo>
                  <a:pt x="94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5" y="4"/>
                </a:lnTo>
                <a:lnTo>
                  <a:pt x="94" y="4"/>
                </a:lnTo>
                <a:lnTo>
                  <a:pt x="94" y="4"/>
                </a:lnTo>
                <a:close/>
                <a:moveTo>
                  <a:pt x="75" y="101"/>
                </a:moveTo>
                <a:lnTo>
                  <a:pt x="75" y="101"/>
                </a:lnTo>
                <a:lnTo>
                  <a:pt x="75" y="100"/>
                </a:lnTo>
                <a:lnTo>
                  <a:pt x="75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1"/>
                </a:lnTo>
                <a:lnTo>
                  <a:pt x="75" y="101"/>
                </a:lnTo>
                <a:lnTo>
                  <a:pt x="75" y="101"/>
                </a:lnTo>
                <a:lnTo>
                  <a:pt x="75" y="101"/>
                </a:lnTo>
                <a:close/>
                <a:moveTo>
                  <a:pt x="30" y="10"/>
                </a:move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1" y="9"/>
                </a:lnTo>
                <a:lnTo>
                  <a:pt x="31" y="9"/>
                </a:lnTo>
                <a:lnTo>
                  <a:pt x="30" y="10"/>
                </a:lnTo>
                <a:lnTo>
                  <a:pt x="30" y="10"/>
                </a:lnTo>
                <a:close/>
                <a:moveTo>
                  <a:pt x="88" y="47"/>
                </a:moveTo>
                <a:lnTo>
                  <a:pt x="88" y="47"/>
                </a:lnTo>
                <a:lnTo>
                  <a:pt x="88" y="47"/>
                </a:lnTo>
                <a:lnTo>
                  <a:pt x="88" y="47"/>
                </a:lnTo>
                <a:lnTo>
                  <a:pt x="87" y="47"/>
                </a:lnTo>
                <a:lnTo>
                  <a:pt x="87" y="47"/>
                </a:lnTo>
                <a:lnTo>
                  <a:pt x="87" y="47"/>
                </a:lnTo>
                <a:lnTo>
                  <a:pt x="87" y="47"/>
                </a:lnTo>
                <a:lnTo>
                  <a:pt x="88" y="47"/>
                </a:lnTo>
                <a:lnTo>
                  <a:pt x="88" y="47"/>
                </a:lnTo>
                <a:close/>
                <a:moveTo>
                  <a:pt x="20" y="68"/>
                </a:move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close/>
                <a:moveTo>
                  <a:pt x="52" y="73"/>
                </a:move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lnTo>
                  <a:pt x="52" y="73"/>
                </a:lnTo>
                <a:close/>
                <a:moveTo>
                  <a:pt x="77" y="77"/>
                </a:moveTo>
                <a:lnTo>
                  <a:pt x="77" y="77"/>
                </a:lnTo>
                <a:lnTo>
                  <a:pt x="77" y="77"/>
                </a:lnTo>
                <a:lnTo>
                  <a:pt x="77" y="77"/>
                </a:lnTo>
                <a:lnTo>
                  <a:pt x="75" y="77"/>
                </a:lnTo>
                <a:lnTo>
                  <a:pt x="75" y="77"/>
                </a:lnTo>
                <a:lnTo>
                  <a:pt x="75" y="77"/>
                </a:lnTo>
                <a:lnTo>
                  <a:pt x="75" y="77"/>
                </a:lnTo>
                <a:lnTo>
                  <a:pt x="77" y="77"/>
                </a:lnTo>
                <a:lnTo>
                  <a:pt x="77" y="77"/>
                </a:lnTo>
                <a:close/>
                <a:moveTo>
                  <a:pt x="14" y="78"/>
                </a:move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3" y="78"/>
                </a:lnTo>
                <a:lnTo>
                  <a:pt x="13" y="78"/>
                </a:lnTo>
                <a:lnTo>
                  <a:pt x="13" y="78"/>
                </a:lnTo>
                <a:lnTo>
                  <a:pt x="13" y="78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74" y="103"/>
                </a:moveTo>
                <a:lnTo>
                  <a:pt x="74" y="103"/>
                </a:lnTo>
                <a:lnTo>
                  <a:pt x="74" y="103"/>
                </a:lnTo>
                <a:lnTo>
                  <a:pt x="74" y="103"/>
                </a:lnTo>
                <a:lnTo>
                  <a:pt x="74" y="103"/>
                </a:lnTo>
                <a:lnTo>
                  <a:pt x="74" y="103"/>
                </a:lnTo>
                <a:lnTo>
                  <a:pt x="74" y="101"/>
                </a:lnTo>
                <a:lnTo>
                  <a:pt x="74" y="101"/>
                </a:lnTo>
                <a:lnTo>
                  <a:pt x="74" y="103"/>
                </a:lnTo>
                <a:lnTo>
                  <a:pt x="74" y="103"/>
                </a:lnTo>
                <a:close/>
                <a:moveTo>
                  <a:pt x="74" y="112"/>
                </a:moveTo>
                <a:lnTo>
                  <a:pt x="74" y="112"/>
                </a:lnTo>
                <a:lnTo>
                  <a:pt x="74" y="112"/>
                </a:lnTo>
                <a:lnTo>
                  <a:pt x="74" y="112"/>
                </a:lnTo>
                <a:lnTo>
                  <a:pt x="74" y="112"/>
                </a:lnTo>
                <a:lnTo>
                  <a:pt x="74" y="112"/>
                </a:lnTo>
                <a:lnTo>
                  <a:pt x="74" y="112"/>
                </a:lnTo>
                <a:lnTo>
                  <a:pt x="74" y="112"/>
                </a:lnTo>
                <a:close/>
                <a:moveTo>
                  <a:pt x="104" y="122"/>
                </a:moveTo>
                <a:lnTo>
                  <a:pt x="104" y="122"/>
                </a:lnTo>
                <a:lnTo>
                  <a:pt x="104" y="122"/>
                </a:lnTo>
                <a:lnTo>
                  <a:pt x="104" y="122"/>
                </a:lnTo>
                <a:lnTo>
                  <a:pt x="105" y="122"/>
                </a:lnTo>
                <a:lnTo>
                  <a:pt x="105" y="122"/>
                </a:lnTo>
                <a:lnTo>
                  <a:pt x="105" y="122"/>
                </a:lnTo>
                <a:lnTo>
                  <a:pt x="105" y="122"/>
                </a:lnTo>
                <a:lnTo>
                  <a:pt x="104" y="122"/>
                </a:lnTo>
                <a:lnTo>
                  <a:pt x="104" y="122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59422" y="1449407"/>
            <a:ext cx="7122176" cy="3999021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1582108" y="1253429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5231769" y="4194827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405394"/>
            <a:ext cx="1575383" cy="192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1285290"/>
            <a:ext cx="1340090" cy="1262777"/>
          </a:xfrm>
          <a:prstGeom prst="rect">
            <a:avLst/>
          </a:prstGeom>
        </p:spPr>
      </p:pic>
      <p:sp>
        <p:nvSpPr>
          <p:cNvPr id="119" name="文本框 118"/>
          <p:cNvSpPr txBox="1"/>
          <p:nvPr/>
        </p:nvSpPr>
        <p:spPr>
          <a:xfrm>
            <a:off x="4294197" y="2862019"/>
            <a:ext cx="424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</a:t>
            </a:r>
            <a:r>
              <a:rPr lang="zh-TW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CN" alt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4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616194" y="2389188"/>
            <a:ext cx="1681163" cy="2930525"/>
            <a:chOff x="4643439" y="2103438"/>
            <a:chExt cx="1681163" cy="2930525"/>
          </a:xfrm>
        </p:grpSpPr>
        <p:sp>
          <p:nvSpPr>
            <p:cNvPr id="6" name="Freeform 6"/>
            <p:cNvSpPr/>
            <p:nvPr/>
          </p:nvSpPr>
          <p:spPr bwMode="auto">
            <a:xfrm>
              <a:off x="5692777" y="2201863"/>
              <a:ext cx="192088" cy="233362"/>
            </a:xfrm>
            <a:custGeom>
              <a:avLst/>
              <a:gdLst>
                <a:gd name="T0" fmla="*/ 16 w 39"/>
                <a:gd name="T1" fmla="*/ 22 h 47"/>
                <a:gd name="T2" fmla="*/ 13 w 39"/>
                <a:gd name="T3" fmla="*/ 25 h 47"/>
                <a:gd name="T4" fmla="*/ 10 w 39"/>
                <a:gd name="T5" fmla="*/ 29 h 47"/>
                <a:gd name="T6" fmla="*/ 1 w 39"/>
                <a:gd name="T7" fmla="*/ 44 h 47"/>
                <a:gd name="T8" fmla="*/ 3 w 39"/>
                <a:gd name="T9" fmla="*/ 46 h 47"/>
                <a:gd name="T10" fmla="*/ 20 w 39"/>
                <a:gd name="T11" fmla="*/ 29 h 47"/>
                <a:gd name="T12" fmla="*/ 22 w 39"/>
                <a:gd name="T13" fmla="*/ 27 h 47"/>
                <a:gd name="T14" fmla="*/ 24 w 39"/>
                <a:gd name="T15" fmla="*/ 25 h 47"/>
                <a:gd name="T16" fmla="*/ 27 w 39"/>
                <a:gd name="T17" fmla="*/ 21 h 47"/>
                <a:gd name="T18" fmla="*/ 31 w 39"/>
                <a:gd name="T19" fmla="*/ 16 h 47"/>
                <a:gd name="T20" fmla="*/ 38 w 39"/>
                <a:gd name="T21" fmla="*/ 3 h 47"/>
                <a:gd name="T22" fmla="*/ 35 w 39"/>
                <a:gd name="T23" fmla="*/ 1 h 47"/>
                <a:gd name="T24" fmla="*/ 31 w 39"/>
                <a:gd name="T25" fmla="*/ 5 h 47"/>
                <a:gd name="T26" fmla="*/ 27 w 39"/>
                <a:gd name="T27" fmla="*/ 9 h 47"/>
                <a:gd name="T28" fmla="*/ 16 w 39"/>
                <a:gd name="T2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7">
                  <a:moveTo>
                    <a:pt x="16" y="22"/>
                  </a:moveTo>
                  <a:cubicBezTo>
                    <a:pt x="15" y="23"/>
                    <a:pt x="14" y="24"/>
                    <a:pt x="13" y="25"/>
                  </a:cubicBezTo>
                  <a:cubicBezTo>
                    <a:pt x="12" y="26"/>
                    <a:pt x="11" y="28"/>
                    <a:pt x="10" y="29"/>
                  </a:cubicBezTo>
                  <a:cubicBezTo>
                    <a:pt x="7" y="34"/>
                    <a:pt x="3" y="38"/>
                    <a:pt x="1" y="44"/>
                  </a:cubicBezTo>
                  <a:cubicBezTo>
                    <a:pt x="0" y="45"/>
                    <a:pt x="2" y="47"/>
                    <a:pt x="3" y="46"/>
                  </a:cubicBezTo>
                  <a:cubicBezTo>
                    <a:pt x="10" y="42"/>
                    <a:pt x="15" y="35"/>
                    <a:pt x="20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3" y="26"/>
                    <a:pt x="23" y="26"/>
                    <a:pt x="24" y="25"/>
                  </a:cubicBezTo>
                  <a:cubicBezTo>
                    <a:pt x="25" y="24"/>
                    <a:pt x="26" y="22"/>
                    <a:pt x="27" y="21"/>
                  </a:cubicBezTo>
                  <a:cubicBezTo>
                    <a:pt x="28" y="19"/>
                    <a:pt x="30" y="17"/>
                    <a:pt x="31" y="16"/>
                  </a:cubicBezTo>
                  <a:cubicBezTo>
                    <a:pt x="34" y="12"/>
                    <a:pt x="36" y="7"/>
                    <a:pt x="38" y="3"/>
                  </a:cubicBezTo>
                  <a:cubicBezTo>
                    <a:pt x="39" y="1"/>
                    <a:pt x="37" y="0"/>
                    <a:pt x="35" y="1"/>
                  </a:cubicBezTo>
                  <a:cubicBezTo>
                    <a:pt x="34" y="2"/>
                    <a:pt x="32" y="3"/>
                    <a:pt x="31" y="5"/>
                  </a:cubicBezTo>
                  <a:cubicBezTo>
                    <a:pt x="30" y="6"/>
                    <a:pt x="28" y="7"/>
                    <a:pt x="27" y="9"/>
                  </a:cubicBezTo>
                  <a:cubicBezTo>
                    <a:pt x="23" y="13"/>
                    <a:pt x="20" y="17"/>
                    <a:pt x="16" y="2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643439" y="2103438"/>
              <a:ext cx="1681163" cy="2930525"/>
            </a:xfrm>
            <a:custGeom>
              <a:avLst/>
              <a:gdLst>
                <a:gd name="T0" fmla="*/ 88 w 340"/>
                <a:gd name="T1" fmla="*/ 145 h 592"/>
                <a:gd name="T2" fmla="*/ 111 w 340"/>
                <a:gd name="T3" fmla="*/ 174 h 592"/>
                <a:gd name="T4" fmla="*/ 158 w 340"/>
                <a:gd name="T5" fmla="*/ 240 h 592"/>
                <a:gd name="T6" fmla="*/ 179 w 340"/>
                <a:gd name="T7" fmla="*/ 249 h 592"/>
                <a:gd name="T8" fmla="*/ 139 w 340"/>
                <a:gd name="T9" fmla="*/ 279 h 592"/>
                <a:gd name="T10" fmla="*/ 139 w 340"/>
                <a:gd name="T11" fmla="*/ 287 h 592"/>
                <a:gd name="T12" fmla="*/ 228 w 340"/>
                <a:gd name="T13" fmla="*/ 315 h 592"/>
                <a:gd name="T14" fmla="*/ 206 w 340"/>
                <a:gd name="T15" fmla="*/ 445 h 592"/>
                <a:gd name="T16" fmla="*/ 183 w 340"/>
                <a:gd name="T17" fmla="*/ 523 h 592"/>
                <a:gd name="T18" fmla="*/ 139 w 340"/>
                <a:gd name="T19" fmla="*/ 518 h 592"/>
                <a:gd name="T20" fmla="*/ 116 w 340"/>
                <a:gd name="T21" fmla="*/ 449 h 592"/>
                <a:gd name="T22" fmla="*/ 105 w 340"/>
                <a:gd name="T23" fmla="*/ 345 h 592"/>
                <a:gd name="T24" fmla="*/ 91 w 340"/>
                <a:gd name="T25" fmla="*/ 249 h 592"/>
                <a:gd name="T26" fmla="*/ 45 w 340"/>
                <a:gd name="T27" fmla="*/ 201 h 592"/>
                <a:gd name="T28" fmla="*/ 81 w 340"/>
                <a:gd name="T29" fmla="*/ 249 h 592"/>
                <a:gd name="T30" fmla="*/ 97 w 340"/>
                <a:gd name="T31" fmla="*/ 349 h 592"/>
                <a:gd name="T32" fmla="*/ 112 w 340"/>
                <a:gd name="T33" fmla="*/ 518 h 592"/>
                <a:gd name="T34" fmla="*/ 92 w 340"/>
                <a:gd name="T35" fmla="*/ 549 h 592"/>
                <a:gd name="T36" fmla="*/ 43 w 340"/>
                <a:gd name="T37" fmla="*/ 567 h 592"/>
                <a:gd name="T38" fmla="*/ 2 w 340"/>
                <a:gd name="T39" fmla="*/ 572 h 592"/>
                <a:gd name="T40" fmla="*/ 43 w 340"/>
                <a:gd name="T41" fmla="*/ 577 h 592"/>
                <a:gd name="T42" fmla="*/ 98 w 340"/>
                <a:gd name="T43" fmla="*/ 555 h 592"/>
                <a:gd name="T44" fmla="*/ 118 w 340"/>
                <a:gd name="T45" fmla="*/ 523 h 592"/>
                <a:gd name="T46" fmla="*/ 187 w 340"/>
                <a:gd name="T47" fmla="*/ 532 h 592"/>
                <a:gd name="T48" fmla="*/ 198 w 340"/>
                <a:gd name="T49" fmla="*/ 562 h 592"/>
                <a:gd name="T50" fmla="*/ 219 w 340"/>
                <a:gd name="T51" fmla="*/ 591 h 592"/>
                <a:gd name="T52" fmla="*/ 271 w 340"/>
                <a:gd name="T53" fmla="*/ 570 h 592"/>
                <a:gd name="T54" fmla="*/ 239 w 340"/>
                <a:gd name="T55" fmla="*/ 574 h 592"/>
                <a:gd name="T56" fmla="*/ 200 w 340"/>
                <a:gd name="T57" fmla="*/ 549 h 592"/>
                <a:gd name="T58" fmla="*/ 194 w 340"/>
                <a:gd name="T59" fmla="*/ 529 h 592"/>
                <a:gd name="T60" fmla="*/ 220 w 340"/>
                <a:gd name="T61" fmla="*/ 406 h 592"/>
                <a:gd name="T62" fmla="*/ 236 w 340"/>
                <a:gd name="T63" fmla="*/ 308 h 592"/>
                <a:gd name="T64" fmla="*/ 243 w 340"/>
                <a:gd name="T65" fmla="*/ 297 h 592"/>
                <a:gd name="T66" fmla="*/ 339 w 340"/>
                <a:gd name="T67" fmla="*/ 256 h 592"/>
                <a:gd name="T68" fmla="*/ 293 w 340"/>
                <a:gd name="T69" fmla="*/ 267 h 592"/>
                <a:gd name="T70" fmla="*/ 232 w 340"/>
                <a:gd name="T71" fmla="*/ 294 h 592"/>
                <a:gd name="T72" fmla="*/ 180 w 340"/>
                <a:gd name="T73" fmla="*/ 267 h 592"/>
                <a:gd name="T74" fmla="*/ 232 w 340"/>
                <a:gd name="T75" fmla="*/ 245 h 592"/>
                <a:gd name="T76" fmla="*/ 267 w 340"/>
                <a:gd name="T77" fmla="*/ 209 h 592"/>
                <a:gd name="T78" fmla="*/ 277 w 340"/>
                <a:gd name="T79" fmla="*/ 181 h 592"/>
                <a:gd name="T80" fmla="*/ 276 w 340"/>
                <a:gd name="T81" fmla="*/ 145 h 592"/>
                <a:gd name="T82" fmla="*/ 229 w 340"/>
                <a:gd name="T83" fmla="*/ 75 h 592"/>
                <a:gd name="T84" fmla="*/ 265 w 340"/>
                <a:gd name="T85" fmla="*/ 49 h 592"/>
                <a:gd name="T86" fmla="*/ 266 w 340"/>
                <a:gd name="T87" fmla="*/ 43 h 592"/>
                <a:gd name="T88" fmla="*/ 243 w 340"/>
                <a:gd name="T89" fmla="*/ 53 h 592"/>
                <a:gd name="T90" fmla="*/ 218 w 340"/>
                <a:gd name="T91" fmla="*/ 71 h 592"/>
                <a:gd name="T92" fmla="*/ 243 w 340"/>
                <a:gd name="T93" fmla="*/ 95 h 592"/>
                <a:gd name="T94" fmla="*/ 272 w 340"/>
                <a:gd name="T95" fmla="*/ 191 h 592"/>
                <a:gd name="T96" fmla="*/ 243 w 340"/>
                <a:gd name="T97" fmla="*/ 236 h 592"/>
                <a:gd name="T98" fmla="*/ 188 w 340"/>
                <a:gd name="T99" fmla="*/ 245 h 592"/>
                <a:gd name="T100" fmla="*/ 139 w 340"/>
                <a:gd name="T101" fmla="*/ 219 h 592"/>
                <a:gd name="T102" fmla="*/ 139 w 340"/>
                <a:gd name="T103" fmla="*/ 89 h 592"/>
                <a:gd name="T104" fmla="*/ 221 w 340"/>
                <a:gd name="T105" fmla="*/ 71 h 592"/>
                <a:gd name="T106" fmla="*/ 208 w 340"/>
                <a:gd name="T107" fmla="*/ 49 h 592"/>
                <a:gd name="T108" fmla="*/ 213 w 340"/>
                <a:gd name="T109" fmla="*/ 4 h 592"/>
                <a:gd name="T110" fmla="*/ 201 w 340"/>
                <a:gd name="T111" fmla="*/ 45 h 592"/>
                <a:gd name="T112" fmla="*/ 201 w 340"/>
                <a:gd name="T113" fmla="*/ 62 h 592"/>
                <a:gd name="T114" fmla="*/ 120 w 340"/>
                <a:gd name="T115" fmla="*/ 112 h 592"/>
                <a:gd name="T116" fmla="*/ 96 w 340"/>
                <a:gd name="T117" fmla="*/ 145 h 592"/>
                <a:gd name="T118" fmla="*/ 109 w 340"/>
                <a:gd name="T119" fmla="*/ 148 h 592"/>
                <a:gd name="T120" fmla="*/ 111 w 340"/>
                <a:gd name="T121" fmla="*/ 169 h 592"/>
                <a:gd name="T122" fmla="*/ 276 w 340"/>
                <a:gd name="T123" fmla="*/ 182 h 592"/>
                <a:gd name="T124" fmla="*/ 271 w 340"/>
                <a:gd name="T125" fmla="*/ 20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592">
                  <a:moveTo>
                    <a:pt x="120" y="112"/>
                  </a:moveTo>
                  <a:cubicBezTo>
                    <a:pt x="115" y="122"/>
                    <a:pt x="113" y="132"/>
                    <a:pt x="111" y="142"/>
                  </a:cubicBezTo>
                  <a:cubicBezTo>
                    <a:pt x="103" y="136"/>
                    <a:pt x="92" y="136"/>
                    <a:pt x="88" y="145"/>
                  </a:cubicBezTo>
                  <a:cubicBezTo>
                    <a:pt x="88" y="146"/>
                    <a:pt x="87" y="148"/>
                    <a:pt x="87" y="149"/>
                  </a:cubicBezTo>
                  <a:cubicBezTo>
                    <a:pt x="87" y="150"/>
                    <a:pt x="87" y="150"/>
                    <a:pt x="87" y="151"/>
                  </a:cubicBezTo>
                  <a:cubicBezTo>
                    <a:pt x="87" y="164"/>
                    <a:pt x="99" y="175"/>
                    <a:pt x="111" y="174"/>
                  </a:cubicBezTo>
                  <a:cubicBezTo>
                    <a:pt x="115" y="193"/>
                    <a:pt x="124" y="212"/>
                    <a:pt x="139" y="226"/>
                  </a:cubicBezTo>
                  <a:cubicBezTo>
                    <a:pt x="140" y="227"/>
                    <a:pt x="142" y="229"/>
                    <a:pt x="143" y="230"/>
                  </a:cubicBezTo>
                  <a:cubicBezTo>
                    <a:pt x="147" y="234"/>
                    <a:pt x="152" y="237"/>
                    <a:pt x="158" y="240"/>
                  </a:cubicBezTo>
                  <a:cubicBezTo>
                    <a:pt x="161" y="242"/>
                    <a:pt x="164" y="244"/>
                    <a:pt x="167" y="245"/>
                  </a:cubicBezTo>
                  <a:cubicBezTo>
                    <a:pt x="171" y="247"/>
                    <a:pt x="175" y="248"/>
                    <a:pt x="178" y="249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76" y="259"/>
                    <a:pt x="172" y="271"/>
                    <a:pt x="176" y="282"/>
                  </a:cubicBezTo>
                  <a:cubicBezTo>
                    <a:pt x="165" y="281"/>
                    <a:pt x="154" y="280"/>
                    <a:pt x="143" y="279"/>
                  </a:cubicBezTo>
                  <a:cubicBezTo>
                    <a:pt x="142" y="279"/>
                    <a:pt x="140" y="279"/>
                    <a:pt x="139" y="279"/>
                  </a:cubicBezTo>
                  <a:cubicBezTo>
                    <a:pt x="129" y="278"/>
                    <a:pt x="119" y="278"/>
                    <a:pt x="110" y="277"/>
                  </a:cubicBezTo>
                  <a:cubicBezTo>
                    <a:pt x="107" y="277"/>
                    <a:pt x="107" y="281"/>
                    <a:pt x="109" y="281"/>
                  </a:cubicBezTo>
                  <a:cubicBezTo>
                    <a:pt x="119" y="284"/>
                    <a:pt x="129" y="285"/>
                    <a:pt x="139" y="287"/>
                  </a:cubicBezTo>
                  <a:cubicBezTo>
                    <a:pt x="140" y="287"/>
                    <a:pt x="142" y="287"/>
                    <a:pt x="143" y="287"/>
                  </a:cubicBezTo>
                  <a:cubicBezTo>
                    <a:pt x="156" y="289"/>
                    <a:pt x="169" y="290"/>
                    <a:pt x="183" y="292"/>
                  </a:cubicBezTo>
                  <a:cubicBezTo>
                    <a:pt x="202" y="293"/>
                    <a:pt x="231" y="289"/>
                    <a:pt x="228" y="315"/>
                  </a:cubicBezTo>
                  <a:cubicBezTo>
                    <a:pt x="227" y="325"/>
                    <a:pt x="226" y="335"/>
                    <a:pt x="224" y="345"/>
                  </a:cubicBezTo>
                  <a:cubicBezTo>
                    <a:pt x="224" y="346"/>
                    <a:pt x="224" y="348"/>
                    <a:pt x="224" y="349"/>
                  </a:cubicBezTo>
                  <a:cubicBezTo>
                    <a:pt x="219" y="381"/>
                    <a:pt x="213" y="413"/>
                    <a:pt x="206" y="445"/>
                  </a:cubicBezTo>
                  <a:cubicBezTo>
                    <a:pt x="206" y="446"/>
                    <a:pt x="206" y="448"/>
                    <a:pt x="206" y="449"/>
                  </a:cubicBezTo>
                  <a:cubicBezTo>
                    <a:pt x="203" y="461"/>
                    <a:pt x="200" y="473"/>
                    <a:pt x="198" y="485"/>
                  </a:cubicBezTo>
                  <a:cubicBezTo>
                    <a:pt x="196" y="491"/>
                    <a:pt x="192" y="524"/>
                    <a:pt x="183" y="523"/>
                  </a:cubicBezTo>
                  <a:cubicBezTo>
                    <a:pt x="170" y="522"/>
                    <a:pt x="156" y="520"/>
                    <a:pt x="143" y="519"/>
                  </a:cubicBezTo>
                  <a:cubicBezTo>
                    <a:pt x="142" y="519"/>
                    <a:pt x="142" y="519"/>
                    <a:pt x="141" y="518"/>
                  </a:cubicBezTo>
                  <a:cubicBezTo>
                    <a:pt x="140" y="518"/>
                    <a:pt x="140" y="518"/>
                    <a:pt x="139" y="518"/>
                  </a:cubicBezTo>
                  <a:cubicBezTo>
                    <a:pt x="121" y="516"/>
                    <a:pt x="120" y="512"/>
                    <a:pt x="120" y="493"/>
                  </a:cubicBezTo>
                  <a:cubicBezTo>
                    <a:pt x="120" y="480"/>
                    <a:pt x="118" y="466"/>
                    <a:pt x="117" y="453"/>
                  </a:cubicBezTo>
                  <a:cubicBezTo>
                    <a:pt x="116" y="452"/>
                    <a:pt x="116" y="450"/>
                    <a:pt x="116" y="449"/>
                  </a:cubicBezTo>
                  <a:cubicBezTo>
                    <a:pt x="116" y="448"/>
                    <a:pt x="116" y="446"/>
                    <a:pt x="116" y="445"/>
                  </a:cubicBezTo>
                  <a:cubicBezTo>
                    <a:pt x="111" y="413"/>
                    <a:pt x="106" y="381"/>
                    <a:pt x="105" y="349"/>
                  </a:cubicBezTo>
                  <a:cubicBezTo>
                    <a:pt x="105" y="348"/>
                    <a:pt x="105" y="346"/>
                    <a:pt x="105" y="345"/>
                  </a:cubicBezTo>
                  <a:cubicBezTo>
                    <a:pt x="104" y="325"/>
                    <a:pt x="105" y="305"/>
                    <a:pt x="110" y="285"/>
                  </a:cubicBezTo>
                  <a:cubicBezTo>
                    <a:pt x="110" y="282"/>
                    <a:pt x="109" y="281"/>
                    <a:pt x="107" y="280"/>
                  </a:cubicBezTo>
                  <a:cubicBezTo>
                    <a:pt x="102" y="271"/>
                    <a:pt x="97" y="260"/>
                    <a:pt x="91" y="249"/>
                  </a:cubicBezTo>
                  <a:cubicBezTo>
                    <a:pt x="91" y="248"/>
                    <a:pt x="90" y="246"/>
                    <a:pt x="89" y="245"/>
                  </a:cubicBezTo>
                  <a:cubicBezTo>
                    <a:pt x="79" y="225"/>
                    <a:pt x="68" y="205"/>
                    <a:pt x="49" y="195"/>
                  </a:cubicBezTo>
                  <a:cubicBezTo>
                    <a:pt x="46" y="193"/>
                    <a:pt x="43" y="198"/>
                    <a:pt x="45" y="201"/>
                  </a:cubicBezTo>
                  <a:cubicBezTo>
                    <a:pt x="58" y="215"/>
                    <a:pt x="70" y="228"/>
                    <a:pt x="79" y="245"/>
                  </a:cubicBezTo>
                  <a:cubicBezTo>
                    <a:pt x="79" y="245"/>
                    <a:pt x="79" y="245"/>
                    <a:pt x="79" y="245"/>
                  </a:cubicBezTo>
                  <a:cubicBezTo>
                    <a:pt x="80" y="246"/>
                    <a:pt x="80" y="248"/>
                    <a:pt x="81" y="249"/>
                  </a:cubicBezTo>
                  <a:cubicBezTo>
                    <a:pt x="88" y="261"/>
                    <a:pt x="94" y="273"/>
                    <a:pt x="103" y="283"/>
                  </a:cubicBezTo>
                  <a:cubicBezTo>
                    <a:pt x="98" y="304"/>
                    <a:pt x="97" y="324"/>
                    <a:pt x="97" y="345"/>
                  </a:cubicBezTo>
                  <a:cubicBezTo>
                    <a:pt x="97" y="346"/>
                    <a:pt x="97" y="348"/>
                    <a:pt x="97" y="349"/>
                  </a:cubicBezTo>
                  <a:cubicBezTo>
                    <a:pt x="98" y="381"/>
                    <a:pt x="103" y="413"/>
                    <a:pt x="107" y="445"/>
                  </a:cubicBezTo>
                  <a:cubicBezTo>
                    <a:pt x="107" y="446"/>
                    <a:pt x="107" y="448"/>
                    <a:pt x="107" y="449"/>
                  </a:cubicBezTo>
                  <a:cubicBezTo>
                    <a:pt x="110" y="472"/>
                    <a:pt x="112" y="495"/>
                    <a:pt x="112" y="518"/>
                  </a:cubicBezTo>
                  <a:cubicBezTo>
                    <a:pt x="112" y="519"/>
                    <a:pt x="112" y="520"/>
                    <a:pt x="112" y="521"/>
                  </a:cubicBezTo>
                  <a:cubicBezTo>
                    <a:pt x="106" y="528"/>
                    <a:pt x="100" y="537"/>
                    <a:pt x="95" y="545"/>
                  </a:cubicBezTo>
                  <a:cubicBezTo>
                    <a:pt x="94" y="546"/>
                    <a:pt x="93" y="548"/>
                    <a:pt x="92" y="549"/>
                  </a:cubicBezTo>
                  <a:cubicBezTo>
                    <a:pt x="92" y="550"/>
                    <a:pt x="91" y="550"/>
                    <a:pt x="91" y="551"/>
                  </a:cubicBezTo>
                  <a:cubicBezTo>
                    <a:pt x="86" y="558"/>
                    <a:pt x="78" y="570"/>
                    <a:pt x="78" y="580"/>
                  </a:cubicBezTo>
                  <a:cubicBezTo>
                    <a:pt x="68" y="574"/>
                    <a:pt x="56" y="570"/>
                    <a:pt x="43" y="567"/>
                  </a:cubicBezTo>
                  <a:cubicBezTo>
                    <a:pt x="42" y="567"/>
                    <a:pt x="40" y="567"/>
                    <a:pt x="39" y="567"/>
                  </a:cubicBezTo>
                  <a:cubicBezTo>
                    <a:pt x="26" y="565"/>
                    <a:pt x="13" y="565"/>
                    <a:pt x="2" y="568"/>
                  </a:cubicBezTo>
                  <a:cubicBezTo>
                    <a:pt x="0" y="569"/>
                    <a:pt x="0" y="572"/>
                    <a:pt x="2" y="572"/>
                  </a:cubicBezTo>
                  <a:cubicBezTo>
                    <a:pt x="14" y="575"/>
                    <a:pt x="27" y="575"/>
                    <a:pt x="39" y="577"/>
                  </a:cubicBezTo>
                  <a:cubicBezTo>
                    <a:pt x="39" y="577"/>
                    <a:pt x="40" y="577"/>
                    <a:pt x="40" y="577"/>
                  </a:cubicBezTo>
                  <a:cubicBezTo>
                    <a:pt x="41" y="577"/>
                    <a:pt x="42" y="577"/>
                    <a:pt x="43" y="577"/>
                  </a:cubicBezTo>
                  <a:cubicBezTo>
                    <a:pt x="56" y="579"/>
                    <a:pt x="68" y="584"/>
                    <a:pt x="79" y="589"/>
                  </a:cubicBezTo>
                  <a:cubicBezTo>
                    <a:pt x="82" y="590"/>
                    <a:pt x="84" y="588"/>
                    <a:pt x="84" y="586"/>
                  </a:cubicBezTo>
                  <a:cubicBezTo>
                    <a:pt x="91" y="577"/>
                    <a:pt x="93" y="564"/>
                    <a:pt x="98" y="555"/>
                  </a:cubicBezTo>
                  <a:cubicBezTo>
                    <a:pt x="100" y="553"/>
                    <a:pt x="101" y="551"/>
                    <a:pt x="102" y="549"/>
                  </a:cubicBezTo>
                  <a:cubicBezTo>
                    <a:pt x="103" y="548"/>
                    <a:pt x="104" y="546"/>
                    <a:pt x="104" y="545"/>
                  </a:cubicBezTo>
                  <a:cubicBezTo>
                    <a:pt x="109" y="538"/>
                    <a:pt x="114" y="531"/>
                    <a:pt x="118" y="523"/>
                  </a:cubicBezTo>
                  <a:cubicBezTo>
                    <a:pt x="125" y="524"/>
                    <a:pt x="132" y="525"/>
                    <a:pt x="139" y="526"/>
                  </a:cubicBezTo>
                  <a:cubicBezTo>
                    <a:pt x="140" y="527"/>
                    <a:pt x="142" y="527"/>
                    <a:pt x="143" y="527"/>
                  </a:cubicBezTo>
                  <a:cubicBezTo>
                    <a:pt x="158" y="529"/>
                    <a:pt x="172" y="530"/>
                    <a:pt x="187" y="532"/>
                  </a:cubicBezTo>
                  <a:cubicBezTo>
                    <a:pt x="188" y="536"/>
                    <a:pt x="189" y="541"/>
                    <a:pt x="191" y="545"/>
                  </a:cubicBezTo>
                  <a:cubicBezTo>
                    <a:pt x="191" y="546"/>
                    <a:pt x="192" y="548"/>
                    <a:pt x="192" y="549"/>
                  </a:cubicBezTo>
                  <a:cubicBezTo>
                    <a:pt x="194" y="553"/>
                    <a:pt x="196" y="558"/>
                    <a:pt x="198" y="562"/>
                  </a:cubicBezTo>
                  <a:cubicBezTo>
                    <a:pt x="202" y="572"/>
                    <a:pt x="207" y="585"/>
                    <a:pt x="216" y="592"/>
                  </a:cubicBezTo>
                  <a:cubicBezTo>
                    <a:pt x="217" y="592"/>
                    <a:pt x="218" y="592"/>
                    <a:pt x="219" y="591"/>
                  </a:cubicBezTo>
                  <a:cubicBezTo>
                    <a:pt x="219" y="591"/>
                    <a:pt x="219" y="591"/>
                    <a:pt x="219" y="591"/>
                  </a:cubicBezTo>
                  <a:cubicBezTo>
                    <a:pt x="226" y="589"/>
                    <a:pt x="232" y="587"/>
                    <a:pt x="239" y="584"/>
                  </a:cubicBezTo>
                  <a:cubicBezTo>
                    <a:pt x="240" y="584"/>
                    <a:pt x="242" y="583"/>
                    <a:pt x="243" y="583"/>
                  </a:cubicBezTo>
                  <a:cubicBezTo>
                    <a:pt x="253" y="579"/>
                    <a:pt x="262" y="575"/>
                    <a:pt x="271" y="570"/>
                  </a:cubicBezTo>
                  <a:cubicBezTo>
                    <a:pt x="273" y="569"/>
                    <a:pt x="272" y="566"/>
                    <a:pt x="270" y="566"/>
                  </a:cubicBezTo>
                  <a:cubicBezTo>
                    <a:pt x="261" y="566"/>
                    <a:pt x="252" y="569"/>
                    <a:pt x="243" y="572"/>
                  </a:cubicBezTo>
                  <a:cubicBezTo>
                    <a:pt x="242" y="573"/>
                    <a:pt x="240" y="573"/>
                    <a:pt x="239" y="574"/>
                  </a:cubicBezTo>
                  <a:cubicBezTo>
                    <a:pt x="231" y="577"/>
                    <a:pt x="224" y="581"/>
                    <a:pt x="217" y="584"/>
                  </a:cubicBezTo>
                  <a:cubicBezTo>
                    <a:pt x="213" y="575"/>
                    <a:pt x="207" y="566"/>
                    <a:pt x="203" y="557"/>
                  </a:cubicBezTo>
                  <a:cubicBezTo>
                    <a:pt x="202" y="554"/>
                    <a:pt x="201" y="552"/>
                    <a:pt x="200" y="549"/>
                  </a:cubicBezTo>
                  <a:cubicBezTo>
                    <a:pt x="199" y="548"/>
                    <a:pt x="199" y="546"/>
                    <a:pt x="198" y="545"/>
                  </a:cubicBezTo>
                  <a:cubicBezTo>
                    <a:pt x="197" y="540"/>
                    <a:pt x="195" y="535"/>
                    <a:pt x="193" y="531"/>
                  </a:cubicBezTo>
                  <a:cubicBezTo>
                    <a:pt x="193" y="530"/>
                    <a:pt x="194" y="530"/>
                    <a:pt x="194" y="529"/>
                  </a:cubicBezTo>
                  <a:cubicBezTo>
                    <a:pt x="202" y="503"/>
                    <a:pt x="208" y="476"/>
                    <a:pt x="213" y="449"/>
                  </a:cubicBezTo>
                  <a:cubicBezTo>
                    <a:pt x="213" y="448"/>
                    <a:pt x="213" y="446"/>
                    <a:pt x="214" y="445"/>
                  </a:cubicBezTo>
                  <a:cubicBezTo>
                    <a:pt x="216" y="432"/>
                    <a:pt x="218" y="419"/>
                    <a:pt x="220" y="406"/>
                  </a:cubicBezTo>
                  <a:cubicBezTo>
                    <a:pt x="223" y="387"/>
                    <a:pt x="227" y="368"/>
                    <a:pt x="231" y="349"/>
                  </a:cubicBezTo>
                  <a:cubicBezTo>
                    <a:pt x="231" y="348"/>
                    <a:pt x="231" y="346"/>
                    <a:pt x="232" y="345"/>
                  </a:cubicBezTo>
                  <a:cubicBezTo>
                    <a:pt x="234" y="332"/>
                    <a:pt x="235" y="320"/>
                    <a:pt x="236" y="308"/>
                  </a:cubicBezTo>
                  <a:cubicBezTo>
                    <a:pt x="236" y="304"/>
                    <a:pt x="236" y="301"/>
                    <a:pt x="235" y="299"/>
                  </a:cubicBezTo>
                  <a:cubicBezTo>
                    <a:pt x="236" y="299"/>
                    <a:pt x="238" y="298"/>
                    <a:pt x="239" y="298"/>
                  </a:cubicBezTo>
                  <a:cubicBezTo>
                    <a:pt x="240" y="298"/>
                    <a:pt x="242" y="297"/>
                    <a:pt x="243" y="297"/>
                  </a:cubicBezTo>
                  <a:cubicBezTo>
                    <a:pt x="256" y="293"/>
                    <a:pt x="268" y="288"/>
                    <a:pt x="280" y="283"/>
                  </a:cubicBezTo>
                  <a:cubicBezTo>
                    <a:pt x="299" y="274"/>
                    <a:pt x="321" y="268"/>
                    <a:pt x="339" y="257"/>
                  </a:cubicBezTo>
                  <a:cubicBezTo>
                    <a:pt x="339" y="257"/>
                    <a:pt x="339" y="256"/>
                    <a:pt x="339" y="256"/>
                  </a:cubicBezTo>
                  <a:cubicBezTo>
                    <a:pt x="340" y="255"/>
                    <a:pt x="340" y="254"/>
                    <a:pt x="339" y="254"/>
                  </a:cubicBezTo>
                  <a:cubicBezTo>
                    <a:pt x="339" y="253"/>
                    <a:pt x="338" y="253"/>
                    <a:pt x="337" y="253"/>
                  </a:cubicBezTo>
                  <a:cubicBezTo>
                    <a:pt x="322" y="252"/>
                    <a:pt x="307" y="261"/>
                    <a:pt x="293" y="267"/>
                  </a:cubicBezTo>
                  <a:cubicBezTo>
                    <a:pt x="277" y="275"/>
                    <a:pt x="260" y="282"/>
                    <a:pt x="243" y="289"/>
                  </a:cubicBezTo>
                  <a:cubicBezTo>
                    <a:pt x="242" y="290"/>
                    <a:pt x="240" y="290"/>
                    <a:pt x="239" y="291"/>
                  </a:cubicBezTo>
                  <a:cubicBezTo>
                    <a:pt x="237" y="292"/>
                    <a:pt x="234" y="293"/>
                    <a:pt x="232" y="294"/>
                  </a:cubicBezTo>
                  <a:cubicBezTo>
                    <a:pt x="228" y="291"/>
                    <a:pt x="224" y="289"/>
                    <a:pt x="218" y="288"/>
                  </a:cubicBezTo>
                  <a:cubicBezTo>
                    <a:pt x="206" y="285"/>
                    <a:pt x="192" y="283"/>
                    <a:pt x="179" y="282"/>
                  </a:cubicBezTo>
                  <a:cubicBezTo>
                    <a:pt x="180" y="277"/>
                    <a:pt x="180" y="272"/>
                    <a:pt x="180" y="267"/>
                  </a:cubicBezTo>
                  <a:cubicBezTo>
                    <a:pt x="180" y="262"/>
                    <a:pt x="181" y="256"/>
                    <a:pt x="182" y="250"/>
                  </a:cubicBezTo>
                  <a:cubicBezTo>
                    <a:pt x="195" y="253"/>
                    <a:pt x="209" y="253"/>
                    <a:pt x="221" y="249"/>
                  </a:cubicBezTo>
                  <a:cubicBezTo>
                    <a:pt x="225" y="248"/>
                    <a:pt x="228" y="247"/>
                    <a:pt x="232" y="245"/>
                  </a:cubicBezTo>
                  <a:cubicBezTo>
                    <a:pt x="234" y="244"/>
                    <a:pt x="237" y="242"/>
                    <a:pt x="239" y="241"/>
                  </a:cubicBezTo>
                  <a:cubicBezTo>
                    <a:pt x="240" y="240"/>
                    <a:pt x="242" y="239"/>
                    <a:pt x="243" y="238"/>
                  </a:cubicBezTo>
                  <a:cubicBezTo>
                    <a:pt x="253" y="231"/>
                    <a:pt x="261" y="221"/>
                    <a:pt x="267" y="209"/>
                  </a:cubicBezTo>
                  <a:cubicBezTo>
                    <a:pt x="268" y="209"/>
                    <a:pt x="268" y="210"/>
                    <a:pt x="269" y="210"/>
                  </a:cubicBezTo>
                  <a:cubicBezTo>
                    <a:pt x="279" y="212"/>
                    <a:pt x="292" y="211"/>
                    <a:pt x="295" y="199"/>
                  </a:cubicBezTo>
                  <a:cubicBezTo>
                    <a:pt x="298" y="190"/>
                    <a:pt x="287" y="176"/>
                    <a:pt x="277" y="181"/>
                  </a:cubicBezTo>
                  <a:cubicBezTo>
                    <a:pt x="277" y="181"/>
                    <a:pt x="276" y="181"/>
                    <a:pt x="276" y="182"/>
                  </a:cubicBezTo>
                  <a:cubicBezTo>
                    <a:pt x="278" y="171"/>
                    <a:pt x="278" y="160"/>
                    <a:pt x="276" y="149"/>
                  </a:cubicBezTo>
                  <a:cubicBezTo>
                    <a:pt x="276" y="148"/>
                    <a:pt x="276" y="146"/>
                    <a:pt x="276" y="145"/>
                  </a:cubicBezTo>
                  <a:cubicBezTo>
                    <a:pt x="272" y="122"/>
                    <a:pt x="261" y="99"/>
                    <a:pt x="243" y="85"/>
                  </a:cubicBezTo>
                  <a:cubicBezTo>
                    <a:pt x="242" y="84"/>
                    <a:pt x="240" y="83"/>
                    <a:pt x="239" y="82"/>
                  </a:cubicBezTo>
                  <a:cubicBezTo>
                    <a:pt x="236" y="79"/>
                    <a:pt x="232" y="77"/>
                    <a:pt x="229" y="75"/>
                  </a:cubicBezTo>
                  <a:cubicBezTo>
                    <a:pt x="232" y="73"/>
                    <a:pt x="235" y="70"/>
                    <a:pt x="239" y="67"/>
                  </a:cubicBezTo>
                  <a:cubicBezTo>
                    <a:pt x="240" y="66"/>
                    <a:pt x="242" y="66"/>
                    <a:pt x="243" y="65"/>
                  </a:cubicBezTo>
                  <a:cubicBezTo>
                    <a:pt x="250" y="59"/>
                    <a:pt x="258" y="54"/>
                    <a:pt x="265" y="49"/>
                  </a:cubicBezTo>
                  <a:cubicBezTo>
                    <a:pt x="266" y="48"/>
                    <a:pt x="267" y="48"/>
                    <a:pt x="268" y="47"/>
                  </a:cubicBezTo>
                  <a:cubicBezTo>
                    <a:pt x="269" y="47"/>
                    <a:pt x="269" y="46"/>
                    <a:pt x="269" y="45"/>
                  </a:cubicBezTo>
                  <a:cubicBezTo>
                    <a:pt x="269" y="44"/>
                    <a:pt x="268" y="42"/>
                    <a:pt x="266" y="43"/>
                  </a:cubicBezTo>
                  <a:cubicBezTo>
                    <a:pt x="264" y="43"/>
                    <a:pt x="261" y="44"/>
                    <a:pt x="259" y="45"/>
                  </a:cubicBezTo>
                  <a:cubicBezTo>
                    <a:pt x="256" y="46"/>
                    <a:pt x="253" y="47"/>
                    <a:pt x="250" y="49"/>
                  </a:cubicBezTo>
                  <a:cubicBezTo>
                    <a:pt x="248" y="50"/>
                    <a:pt x="245" y="52"/>
                    <a:pt x="243" y="53"/>
                  </a:cubicBezTo>
                  <a:cubicBezTo>
                    <a:pt x="242" y="54"/>
                    <a:pt x="240" y="55"/>
                    <a:pt x="239" y="56"/>
                  </a:cubicBezTo>
                  <a:cubicBezTo>
                    <a:pt x="233" y="61"/>
                    <a:pt x="227" y="67"/>
                    <a:pt x="223" y="73"/>
                  </a:cubicBezTo>
                  <a:cubicBezTo>
                    <a:pt x="222" y="72"/>
                    <a:pt x="220" y="72"/>
                    <a:pt x="218" y="71"/>
                  </a:cubicBezTo>
                  <a:cubicBezTo>
                    <a:pt x="216" y="71"/>
                    <a:pt x="215" y="74"/>
                    <a:pt x="217" y="75"/>
                  </a:cubicBezTo>
                  <a:cubicBezTo>
                    <a:pt x="225" y="80"/>
                    <a:pt x="232" y="86"/>
                    <a:pt x="239" y="92"/>
                  </a:cubicBezTo>
                  <a:cubicBezTo>
                    <a:pt x="240" y="93"/>
                    <a:pt x="242" y="94"/>
                    <a:pt x="243" y="95"/>
                  </a:cubicBezTo>
                  <a:cubicBezTo>
                    <a:pt x="257" y="110"/>
                    <a:pt x="268" y="126"/>
                    <a:pt x="272" y="145"/>
                  </a:cubicBezTo>
                  <a:cubicBezTo>
                    <a:pt x="272" y="146"/>
                    <a:pt x="272" y="148"/>
                    <a:pt x="273" y="149"/>
                  </a:cubicBezTo>
                  <a:cubicBezTo>
                    <a:pt x="275" y="162"/>
                    <a:pt x="275" y="176"/>
                    <a:pt x="272" y="191"/>
                  </a:cubicBezTo>
                  <a:cubicBezTo>
                    <a:pt x="271" y="196"/>
                    <a:pt x="270" y="200"/>
                    <a:pt x="268" y="204"/>
                  </a:cubicBezTo>
                  <a:cubicBezTo>
                    <a:pt x="267" y="205"/>
                    <a:pt x="267" y="206"/>
                    <a:pt x="267" y="208"/>
                  </a:cubicBezTo>
                  <a:cubicBezTo>
                    <a:pt x="261" y="220"/>
                    <a:pt x="253" y="230"/>
                    <a:pt x="243" y="236"/>
                  </a:cubicBezTo>
                  <a:cubicBezTo>
                    <a:pt x="242" y="237"/>
                    <a:pt x="240" y="238"/>
                    <a:pt x="239" y="238"/>
                  </a:cubicBezTo>
                  <a:cubicBezTo>
                    <a:pt x="234" y="241"/>
                    <a:pt x="228" y="244"/>
                    <a:pt x="222" y="245"/>
                  </a:cubicBezTo>
                  <a:cubicBezTo>
                    <a:pt x="211" y="247"/>
                    <a:pt x="199" y="247"/>
                    <a:pt x="188" y="245"/>
                  </a:cubicBezTo>
                  <a:cubicBezTo>
                    <a:pt x="179" y="243"/>
                    <a:pt x="169" y="240"/>
                    <a:pt x="161" y="235"/>
                  </a:cubicBezTo>
                  <a:cubicBezTo>
                    <a:pt x="154" y="232"/>
                    <a:pt x="148" y="228"/>
                    <a:pt x="143" y="223"/>
                  </a:cubicBezTo>
                  <a:cubicBezTo>
                    <a:pt x="142" y="222"/>
                    <a:pt x="140" y="220"/>
                    <a:pt x="139" y="219"/>
                  </a:cubicBezTo>
                  <a:cubicBezTo>
                    <a:pt x="122" y="200"/>
                    <a:pt x="116" y="174"/>
                    <a:pt x="117" y="149"/>
                  </a:cubicBezTo>
                  <a:cubicBezTo>
                    <a:pt x="118" y="148"/>
                    <a:pt x="118" y="146"/>
                    <a:pt x="118" y="145"/>
                  </a:cubicBezTo>
                  <a:cubicBezTo>
                    <a:pt x="120" y="124"/>
                    <a:pt x="127" y="104"/>
                    <a:pt x="139" y="89"/>
                  </a:cubicBezTo>
                  <a:cubicBezTo>
                    <a:pt x="140" y="88"/>
                    <a:pt x="142" y="86"/>
                    <a:pt x="143" y="85"/>
                  </a:cubicBezTo>
                  <a:cubicBezTo>
                    <a:pt x="161" y="64"/>
                    <a:pt x="188" y="56"/>
                    <a:pt x="221" y="71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15" y="67"/>
                    <a:pt x="208" y="64"/>
                    <a:pt x="202" y="63"/>
                  </a:cubicBezTo>
                  <a:cubicBezTo>
                    <a:pt x="203" y="63"/>
                    <a:pt x="204" y="62"/>
                    <a:pt x="205" y="61"/>
                  </a:cubicBezTo>
                  <a:cubicBezTo>
                    <a:pt x="207" y="57"/>
                    <a:pt x="208" y="53"/>
                    <a:pt x="208" y="49"/>
                  </a:cubicBezTo>
                  <a:cubicBezTo>
                    <a:pt x="209" y="48"/>
                    <a:pt x="209" y="46"/>
                    <a:pt x="209" y="45"/>
                  </a:cubicBezTo>
                  <a:cubicBezTo>
                    <a:pt x="210" y="42"/>
                    <a:pt x="210" y="38"/>
                    <a:pt x="210" y="35"/>
                  </a:cubicBezTo>
                  <a:cubicBezTo>
                    <a:pt x="211" y="25"/>
                    <a:pt x="213" y="14"/>
                    <a:pt x="213" y="4"/>
                  </a:cubicBezTo>
                  <a:cubicBezTo>
                    <a:pt x="214" y="1"/>
                    <a:pt x="209" y="0"/>
                    <a:pt x="208" y="3"/>
                  </a:cubicBezTo>
                  <a:cubicBezTo>
                    <a:pt x="204" y="11"/>
                    <a:pt x="204" y="20"/>
                    <a:pt x="203" y="29"/>
                  </a:cubicBezTo>
                  <a:cubicBezTo>
                    <a:pt x="202" y="34"/>
                    <a:pt x="201" y="40"/>
                    <a:pt x="201" y="45"/>
                  </a:cubicBezTo>
                  <a:cubicBezTo>
                    <a:pt x="200" y="46"/>
                    <a:pt x="200" y="48"/>
                    <a:pt x="200" y="49"/>
                  </a:cubicBezTo>
                  <a:cubicBezTo>
                    <a:pt x="200" y="53"/>
                    <a:pt x="200" y="56"/>
                    <a:pt x="200" y="60"/>
                  </a:cubicBezTo>
                  <a:cubicBezTo>
                    <a:pt x="200" y="61"/>
                    <a:pt x="200" y="62"/>
                    <a:pt x="201" y="62"/>
                  </a:cubicBezTo>
                  <a:cubicBezTo>
                    <a:pt x="180" y="57"/>
                    <a:pt x="159" y="64"/>
                    <a:pt x="143" y="79"/>
                  </a:cubicBezTo>
                  <a:cubicBezTo>
                    <a:pt x="142" y="81"/>
                    <a:pt x="140" y="82"/>
                    <a:pt x="139" y="83"/>
                  </a:cubicBezTo>
                  <a:cubicBezTo>
                    <a:pt x="131" y="92"/>
                    <a:pt x="125" y="101"/>
                    <a:pt x="120" y="112"/>
                  </a:cubicBezTo>
                  <a:close/>
                  <a:moveTo>
                    <a:pt x="94" y="152"/>
                  </a:moveTo>
                  <a:cubicBezTo>
                    <a:pt x="93" y="151"/>
                    <a:pt x="94" y="150"/>
                    <a:pt x="94" y="149"/>
                  </a:cubicBezTo>
                  <a:cubicBezTo>
                    <a:pt x="94" y="147"/>
                    <a:pt x="95" y="146"/>
                    <a:pt x="96" y="145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98" y="143"/>
                    <a:pt x="101" y="144"/>
                    <a:pt x="104" y="145"/>
                  </a:cubicBezTo>
                  <a:cubicBezTo>
                    <a:pt x="106" y="146"/>
                    <a:pt x="108" y="147"/>
                    <a:pt x="109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48"/>
                    <a:pt x="110" y="149"/>
                    <a:pt x="110" y="149"/>
                  </a:cubicBezTo>
                  <a:cubicBezTo>
                    <a:pt x="110" y="156"/>
                    <a:pt x="110" y="163"/>
                    <a:pt x="111" y="169"/>
                  </a:cubicBezTo>
                  <a:cubicBezTo>
                    <a:pt x="103" y="166"/>
                    <a:pt x="95" y="162"/>
                    <a:pt x="94" y="152"/>
                  </a:cubicBezTo>
                  <a:close/>
                  <a:moveTo>
                    <a:pt x="271" y="200"/>
                  </a:moveTo>
                  <a:cubicBezTo>
                    <a:pt x="274" y="194"/>
                    <a:pt x="275" y="188"/>
                    <a:pt x="276" y="182"/>
                  </a:cubicBezTo>
                  <a:cubicBezTo>
                    <a:pt x="276" y="183"/>
                    <a:pt x="276" y="183"/>
                    <a:pt x="276" y="184"/>
                  </a:cubicBezTo>
                  <a:cubicBezTo>
                    <a:pt x="280" y="189"/>
                    <a:pt x="289" y="189"/>
                    <a:pt x="289" y="197"/>
                  </a:cubicBezTo>
                  <a:cubicBezTo>
                    <a:pt x="289" y="206"/>
                    <a:pt x="276" y="205"/>
                    <a:pt x="271" y="204"/>
                  </a:cubicBezTo>
                  <a:cubicBezTo>
                    <a:pt x="270" y="204"/>
                    <a:pt x="270" y="204"/>
                    <a:pt x="270" y="204"/>
                  </a:cubicBezTo>
                  <a:cubicBezTo>
                    <a:pt x="270" y="202"/>
                    <a:pt x="271" y="201"/>
                    <a:pt x="271" y="20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553077" y="2989263"/>
              <a:ext cx="79375" cy="44450"/>
            </a:xfrm>
            <a:custGeom>
              <a:avLst/>
              <a:gdLst>
                <a:gd name="T0" fmla="*/ 15 w 16"/>
                <a:gd name="T1" fmla="*/ 8 h 9"/>
                <a:gd name="T2" fmla="*/ 16 w 16"/>
                <a:gd name="T3" fmla="*/ 6 h 9"/>
                <a:gd name="T4" fmla="*/ 4 w 16"/>
                <a:gd name="T5" fmla="*/ 1 h 9"/>
                <a:gd name="T6" fmla="*/ 3 w 16"/>
                <a:gd name="T7" fmla="*/ 5 h 9"/>
                <a:gd name="T8" fmla="*/ 15 w 1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5" y="8"/>
                  </a:moveTo>
                  <a:cubicBezTo>
                    <a:pt x="15" y="8"/>
                    <a:pt x="16" y="7"/>
                    <a:pt x="16" y="6"/>
                  </a:cubicBezTo>
                  <a:cubicBezTo>
                    <a:pt x="14" y="2"/>
                    <a:pt x="8" y="2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7" y="6"/>
                    <a:pt x="11" y="9"/>
                    <a:pt x="15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494339" y="3113088"/>
              <a:ext cx="168275" cy="104775"/>
            </a:xfrm>
            <a:custGeom>
              <a:avLst/>
              <a:gdLst>
                <a:gd name="T0" fmla="*/ 32 w 34"/>
                <a:gd name="T1" fmla="*/ 5 h 21"/>
                <a:gd name="T2" fmla="*/ 18 w 34"/>
                <a:gd name="T3" fmla="*/ 12 h 21"/>
                <a:gd name="T4" fmla="*/ 5 w 34"/>
                <a:gd name="T5" fmla="*/ 2 h 21"/>
                <a:gd name="T6" fmla="*/ 0 w 34"/>
                <a:gd name="T7" fmla="*/ 4 h 21"/>
                <a:gd name="T8" fmla="*/ 16 w 34"/>
                <a:gd name="T9" fmla="*/ 20 h 21"/>
                <a:gd name="T10" fmla="*/ 34 w 34"/>
                <a:gd name="T11" fmla="*/ 6 h 21"/>
                <a:gd name="T12" fmla="*/ 32 w 34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32" y="5"/>
                  </a:moveTo>
                  <a:cubicBezTo>
                    <a:pt x="27" y="7"/>
                    <a:pt x="23" y="10"/>
                    <a:pt x="18" y="12"/>
                  </a:cubicBezTo>
                  <a:cubicBezTo>
                    <a:pt x="11" y="15"/>
                    <a:pt x="8" y="8"/>
                    <a:pt x="5" y="2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3"/>
                    <a:pt x="7" y="19"/>
                    <a:pt x="16" y="20"/>
                  </a:cubicBezTo>
                  <a:cubicBezTo>
                    <a:pt x="24" y="21"/>
                    <a:pt x="33" y="14"/>
                    <a:pt x="34" y="6"/>
                  </a:cubicBezTo>
                  <a:cubicBezTo>
                    <a:pt x="34" y="5"/>
                    <a:pt x="33" y="5"/>
                    <a:pt x="32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776914" y="2909888"/>
              <a:ext cx="63500" cy="100012"/>
            </a:xfrm>
            <a:custGeom>
              <a:avLst/>
              <a:gdLst>
                <a:gd name="T0" fmla="*/ 8 w 13"/>
                <a:gd name="T1" fmla="*/ 17 h 20"/>
                <a:gd name="T2" fmla="*/ 10 w 13"/>
                <a:gd name="T3" fmla="*/ 13 h 20"/>
                <a:gd name="T4" fmla="*/ 11 w 13"/>
                <a:gd name="T5" fmla="*/ 9 h 20"/>
                <a:gd name="T6" fmla="*/ 10 w 13"/>
                <a:gd name="T7" fmla="*/ 0 h 20"/>
                <a:gd name="T8" fmla="*/ 10 w 13"/>
                <a:gd name="T9" fmla="*/ 0 h 20"/>
                <a:gd name="T10" fmla="*/ 6 w 13"/>
                <a:gd name="T11" fmla="*/ 1 h 20"/>
                <a:gd name="T12" fmla="*/ 4 w 13"/>
                <a:gd name="T13" fmla="*/ 4 h 20"/>
                <a:gd name="T14" fmla="*/ 4 w 13"/>
                <a:gd name="T15" fmla="*/ 4 h 20"/>
                <a:gd name="T16" fmla="*/ 0 w 13"/>
                <a:gd name="T17" fmla="*/ 15 h 20"/>
                <a:gd name="T18" fmla="*/ 8 w 13"/>
                <a:gd name="T1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0">
                  <a:moveTo>
                    <a:pt x="8" y="17"/>
                  </a:moveTo>
                  <a:cubicBezTo>
                    <a:pt x="9" y="16"/>
                    <a:pt x="9" y="14"/>
                    <a:pt x="10" y="13"/>
                  </a:cubicBezTo>
                  <a:cubicBezTo>
                    <a:pt x="11" y="12"/>
                    <a:pt x="11" y="10"/>
                    <a:pt x="11" y="9"/>
                  </a:cubicBezTo>
                  <a:cubicBezTo>
                    <a:pt x="12" y="6"/>
                    <a:pt x="13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5" y="1"/>
                    <a:pt x="5" y="2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8"/>
                    <a:pt x="0" y="12"/>
                    <a:pt x="0" y="15"/>
                  </a:cubicBezTo>
                  <a:cubicBezTo>
                    <a:pt x="0" y="20"/>
                    <a:pt x="6" y="20"/>
                    <a:pt x="8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365752" y="2851150"/>
              <a:ext cx="58738" cy="119062"/>
            </a:xfrm>
            <a:custGeom>
              <a:avLst/>
              <a:gdLst>
                <a:gd name="T0" fmla="*/ 5 w 12"/>
                <a:gd name="T1" fmla="*/ 1 h 24"/>
                <a:gd name="T2" fmla="*/ 0 w 12"/>
                <a:gd name="T3" fmla="*/ 4 h 24"/>
                <a:gd name="T4" fmla="*/ 0 w 12"/>
                <a:gd name="T5" fmla="*/ 5 h 24"/>
                <a:gd name="T6" fmla="*/ 0 w 12"/>
                <a:gd name="T7" fmla="*/ 11 h 24"/>
                <a:gd name="T8" fmla="*/ 5 w 12"/>
                <a:gd name="T9" fmla="*/ 21 h 24"/>
                <a:gd name="T10" fmla="*/ 12 w 12"/>
                <a:gd name="T11" fmla="*/ 17 h 24"/>
                <a:gd name="T12" fmla="*/ 11 w 12"/>
                <a:gd name="T13" fmla="*/ 8 h 24"/>
                <a:gd name="T14" fmla="*/ 5 w 1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5" y="1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8" y="24"/>
                    <a:pt x="12" y="21"/>
                    <a:pt x="12" y="17"/>
                  </a:cubicBezTo>
                  <a:cubicBezTo>
                    <a:pt x="12" y="14"/>
                    <a:pt x="12" y="11"/>
                    <a:pt x="11" y="8"/>
                  </a:cubicBezTo>
                  <a:cubicBezTo>
                    <a:pt x="10" y="5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356227" y="2643188"/>
              <a:ext cx="84138" cy="44450"/>
            </a:xfrm>
            <a:custGeom>
              <a:avLst/>
              <a:gdLst>
                <a:gd name="T0" fmla="*/ 3 w 17"/>
                <a:gd name="T1" fmla="*/ 8 h 9"/>
                <a:gd name="T2" fmla="*/ 16 w 17"/>
                <a:gd name="T3" fmla="*/ 4 h 9"/>
                <a:gd name="T4" fmla="*/ 16 w 17"/>
                <a:gd name="T5" fmla="*/ 1 h 9"/>
                <a:gd name="T6" fmla="*/ 2 w 17"/>
                <a:gd name="T7" fmla="*/ 5 h 9"/>
                <a:gd name="T8" fmla="*/ 3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3" y="8"/>
                  </a:moveTo>
                  <a:cubicBezTo>
                    <a:pt x="8" y="7"/>
                    <a:pt x="12" y="6"/>
                    <a:pt x="16" y="4"/>
                  </a:cubicBezTo>
                  <a:cubicBezTo>
                    <a:pt x="17" y="3"/>
                    <a:pt x="17" y="2"/>
                    <a:pt x="16" y="1"/>
                  </a:cubicBezTo>
                  <a:cubicBezTo>
                    <a:pt x="11" y="0"/>
                    <a:pt x="6" y="2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835652" y="2682875"/>
              <a:ext cx="53975" cy="34925"/>
            </a:xfrm>
            <a:custGeom>
              <a:avLst/>
              <a:gdLst>
                <a:gd name="T0" fmla="*/ 3 w 11"/>
                <a:gd name="T1" fmla="*/ 0 h 7"/>
                <a:gd name="T2" fmla="*/ 2 w 11"/>
                <a:gd name="T3" fmla="*/ 0 h 7"/>
                <a:gd name="T4" fmla="*/ 2 w 11"/>
                <a:gd name="T5" fmla="*/ 3 h 7"/>
                <a:gd name="T6" fmla="*/ 2 w 11"/>
                <a:gd name="T7" fmla="*/ 3 h 7"/>
                <a:gd name="T8" fmla="*/ 10 w 11"/>
                <a:gd name="T9" fmla="*/ 6 h 7"/>
                <a:gd name="T10" fmla="*/ 11 w 11"/>
                <a:gd name="T11" fmla="*/ 4 h 7"/>
                <a:gd name="T12" fmla="*/ 3 w 1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5"/>
                    <a:pt x="7" y="7"/>
                    <a:pt x="10" y="6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9" y="2"/>
                    <a:pt x="6" y="1"/>
                    <a:pt x="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8932" y="2419350"/>
            <a:ext cx="1804987" cy="2816225"/>
            <a:chOff x="6226177" y="2133600"/>
            <a:chExt cx="1804987" cy="2816225"/>
          </a:xfrm>
          <a:solidFill>
            <a:srgbClr val="FFC000"/>
          </a:solidFill>
        </p:grpSpPr>
        <p:sp>
          <p:nvSpPr>
            <p:cNvPr id="15" name="Freeform 14"/>
            <p:cNvSpPr/>
            <p:nvPr/>
          </p:nvSpPr>
          <p:spPr bwMode="auto">
            <a:xfrm>
              <a:off x="6973889" y="2311400"/>
              <a:ext cx="182563" cy="198437"/>
            </a:xfrm>
            <a:custGeom>
              <a:avLst/>
              <a:gdLst>
                <a:gd name="T0" fmla="*/ 30 w 37"/>
                <a:gd name="T1" fmla="*/ 37 h 40"/>
                <a:gd name="T2" fmla="*/ 35 w 37"/>
                <a:gd name="T3" fmla="*/ 34 h 40"/>
                <a:gd name="T4" fmla="*/ 17 w 37"/>
                <a:gd name="T5" fmla="*/ 15 h 40"/>
                <a:gd name="T6" fmla="*/ 10 w 37"/>
                <a:gd name="T7" fmla="*/ 7 h 40"/>
                <a:gd name="T8" fmla="*/ 10 w 37"/>
                <a:gd name="T9" fmla="*/ 7 h 40"/>
                <a:gd name="T10" fmla="*/ 6 w 37"/>
                <a:gd name="T11" fmla="*/ 3 h 40"/>
                <a:gd name="T12" fmla="*/ 6 w 37"/>
                <a:gd name="T13" fmla="*/ 2 h 40"/>
                <a:gd name="T14" fmla="*/ 2 w 37"/>
                <a:gd name="T15" fmla="*/ 1 h 40"/>
                <a:gd name="T16" fmla="*/ 1 w 37"/>
                <a:gd name="T17" fmla="*/ 3 h 40"/>
                <a:gd name="T18" fmla="*/ 1 w 37"/>
                <a:gd name="T19" fmla="*/ 7 h 40"/>
                <a:gd name="T20" fmla="*/ 5 w 37"/>
                <a:gd name="T21" fmla="*/ 13 h 40"/>
                <a:gd name="T22" fmla="*/ 30 w 37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0">
                  <a:moveTo>
                    <a:pt x="30" y="37"/>
                  </a:moveTo>
                  <a:cubicBezTo>
                    <a:pt x="32" y="40"/>
                    <a:pt x="37" y="37"/>
                    <a:pt x="35" y="34"/>
                  </a:cubicBezTo>
                  <a:cubicBezTo>
                    <a:pt x="30" y="27"/>
                    <a:pt x="24" y="21"/>
                    <a:pt x="17" y="15"/>
                  </a:cubicBezTo>
                  <a:cubicBezTo>
                    <a:pt x="15" y="13"/>
                    <a:pt x="12" y="10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9"/>
                    <a:pt x="3" y="12"/>
                    <a:pt x="5" y="13"/>
                  </a:cubicBezTo>
                  <a:cubicBezTo>
                    <a:pt x="13" y="21"/>
                    <a:pt x="22" y="28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561264" y="2538413"/>
              <a:ext cx="469900" cy="100012"/>
            </a:xfrm>
            <a:custGeom>
              <a:avLst/>
              <a:gdLst>
                <a:gd name="T0" fmla="*/ 49 w 95"/>
                <a:gd name="T1" fmla="*/ 0 h 20"/>
                <a:gd name="T2" fmla="*/ 1 w 95"/>
                <a:gd name="T3" fmla="*/ 17 h 20"/>
                <a:gd name="T4" fmla="*/ 3 w 95"/>
                <a:gd name="T5" fmla="*/ 20 h 20"/>
                <a:gd name="T6" fmla="*/ 49 w 95"/>
                <a:gd name="T7" fmla="*/ 11 h 20"/>
                <a:gd name="T8" fmla="*/ 49 w 95"/>
                <a:gd name="T9" fmla="*/ 11 h 20"/>
                <a:gd name="T10" fmla="*/ 53 w 95"/>
                <a:gd name="T11" fmla="*/ 10 h 20"/>
                <a:gd name="T12" fmla="*/ 92 w 95"/>
                <a:gd name="T13" fmla="*/ 11 h 20"/>
                <a:gd name="T14" fmla="*/ 93 w 95"/>
                <a:gd name="T15" fmla="*/ 6 h 20"/>
                <a:gd name="T16" fmla="*/ 53 w 95"/>
                <a:gd name="T17" fmla="*/ 0 h 20"/>
                <a:gd name="T18" fmla="*/ 49 w 9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20">
                  <a:moveTo>
                    <a:pt x="49" y="0"/>
                  </a:moveTo>
                  <a:cubicBezTo>
                    <a:pt x="30" y="1"/>
                    <a:pt x="12" y="6"/>
                    <a:pt x="1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18" y="16"/>
                    <a:pt x="33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2" y="11"/>
                    <a:pt x="53" y="10"/>
                  </a:cubicBezTo>
                  <a:cubicBezTo>
                    <a:pt x="66" y="10"/>
                    <a:pt x="79" y="12"/>
                    <a:pt x="92" y="11"/>
                  </a:cubicBezTo>
                  <a:cubicBezTo>
                    <a:pt x="95" y="10"/>
                    <a:pt x="95" y="7"/>
                    <a:pt x="93" y="6"/>
                  </a:cubicBezTo>
                  <a:cubicBezTo>
                    <a:pt x="82" y="2"/>
                    <a:pt x="68" y="0"/>
                    <a:pt x="53" y="0"/>
                  </a:cubicBezTo>
                  <a:cubicBezTo>
                    <a:pt x="52" y="0"/>
                    <a:pt x="50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581902" y="2652713"/>
              <a:ext cx="434975" cy="128587"/>
            </a:xfrm>
            <a:custGeom>
              <a:avLst/>
              <a:gdLst>
                <a:gd name="T0" fmla="*/ 85 w 88"/>
                <a:gd name="T1" fmla="*/ 26 h 26"/>
                <a:gd name="T2" fmla="*/ 86 w 88"/>
                <a:gd name="T3" fmla="*/ 22 h 26"/>
                <a:gd name="T4" fmla="*/ 49 w 88"/>
                <a:gd name="T5" fmla="*/ 8 h 26"/>
                <a:gd name="T6" fmla="*/ 45 w 88"/>
                <a:gd name="T7" fmla="*/ 7 h 26"/>
                <a:gd name="T8" fmla="*/ 2 w 88"/>
                <a:gd name="T9" fmla="*/ 2 h 26"/>
                <a:gd name="T10" fmla="*/ 2 w 88"/>
                <a:gd name="T11" fmla="*/ 5 h 26"/>
                <a:gd name="T12" fmla="*/ 45 w 88"/>
                <a:gd name="T13" fmla="*/ 18 h 26"/>
                <a:gd name="T14" fmla="*/ 49 w 88"/>
                <a:gd name="T15" fmla="*/ 19 h 26"/>
                <a:gd name="T16" fmla="*/ 85 w 8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6">
                  <a:moveTo>
                    <a:pt x="85" y="26"/>
                  </a:moveTo>
                  <a:cubicBezTo>
                    <a:pt x="87" y="26"/>
                    <a:pt x="88" y="23"/>
                    <a:pt x="86" y="22"/>
                  </a:cubicBezTo>
                  <a:cubicBezTo>
                    <a:pt x="75" y="17"/>
                    <a:pt x="62" y="12"/>
                    <a:pt x="49" y="8"/>
                  </a:cubicBezTo>
                  <a:cubicBezTo>
                    <a:pt x="48" y="7"/>
                    <a:pt x="46" y="7"/>
                    <a:pt x="45" y="7"/>
                  </a:cubicBezTo>
                  <a:cubicBezTo>
                    <a:pt x="31" y="3"/>
                    <a:pt x="16" y="0"/>
                    <a:pt x="2" y="2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16" y="9"/>
                    <a:pt x="30" y="14"/>
                    <a:pt x="45" y="18"/>
                  </a:cubicBezTo>
                  <a:cubicBezTo>
                    <a:pt x="46" y="18"/>
                    <a:pt x="48" y="19"/>
                    <a:pt x="49" y="19"/>
                  </a:cubicBezTo>
                  <a:cubicBezTo>
                    <a:pt x="61" y="22"/>
                    <a:pt x="73" y="25"/>
                    <a:pt x="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567489" y="2133600"/>
              <a:ext cx="331788" cy="549275"/>
            </a:xfrm>
            <a:custGeom>
              <a:avLst/>
              <a:gdLst>
                <a:gd name="T0" fmla="*/ 36 w 67"/>
                <a:gd name="T1" fmla="*/ 43 h 111"/>
                <a:gd name="T2" fmla="*/ 34 w 67"/>
                <a:gd name="T3" fmla="*/ 39 h 111"/>
                <a:gd name="T4" fmla="*/ 32 w 67"/>
                <a:gd name="T5" fmla="*/ 36 h 111"/>
                <a:gd name="T6" fmla="*/ 4 w 67"/>
                <a:gd name="T7" fmla="*/ 1 h 111"/>
                <a:gd name="T8" fmla="*/ 1 w 67"/>
                <a:gd name="T9" fmla="*/ 4 h 111"/>
                <a:gd name="T10" fmla="*/ 23 w 67"/>
                <a:gd name="T11" fmla="*/ 39 h 111"/>
                <a:gd name="T12" fmla="*/ 26 w 67"/>
                <a:gd name="T13" fmla="*/ 43 h 111"/>
                <a:gd name="T14" fmla="*/ 26 w 67"/>
                <a:gd name="T15" fmla="*/ 44 h 111"/>
                <a:gd name="T16" fmla="*/ 50 w 67"/>
                <a:gd name="T17" fmla="*/ 79 h 111"/>
                <a:gd name="T18" fmla="*/ 52 w 67"/>
                <a:gd name="T19" fmla="*/ 80 h 111"/>
                <a:gd name="T20" fmla="*/ 50 w 67"/>
                <a:gd name="T21" fmla="*/ 80 h 111"/>
                <a:gd name="T22" fmla="*/ 32 w 67"/>
                <a:gd name="T23" fmla="*/ 85 h 111"/>
                <a:gd name="T24" fmla="*/ 26 w 67"/>
                <a:gd name="T25" fmla="*/ 96 h 111"/>
                <a:gd name="T26" fmla="*/ 33 w 67"/>
                <a:gd name="T27" fmla="*/ 110 h 111"/>
                <a:gd name="T28" fmla="*/ 35 w 67"/>
                <a:gd name="T29" fmla="*/ 108 h 111"/>
                <a:gd name="T30" fmla="*/ 38 w 67"/>
                <a:gd name="T31" fmla="*/ 88 h 111"/>
                <a:gd name="T32" fmla="*/ 50 w 67"/>
                <a:gd name="T33" fmla="*/ 86 h 111"/>
                <a:gd name="T34" fmla="*/ 54 w 67"/>
                <a:gd name="T35" fmla="*/ 87 h 111"/>
                <a:gd name="T36" fmla="*/ 62 w 67"/>
                <a:gd name="T37" fmla="*/ 90 h 111"/>
                <a:gd name="T38" fmla="*/ 64 w 67"/>
                <a:gd name="T39" fmla="*/ 84 h 111"/>
                <a:gd name="T40" fmla="*/ 54 w 67"/>
                <a:gd name="T41" fmla="*/ 81 h 111"/>
                <a:gd name="T42" fmla="*/ 54 w 67"/>
                <a:gd name="T43" fmla="*/ 80 h 111"/>
                <a:gd name="T44" fmla="*/ 54 w 67"/>
                <a:gd name="T45" fmla="*/ 79 h 111"/>
                <a:gd name="T46" fmla="*/ 50 w 67"/>
                <a:gd name="T47" fmla="*/ 71 h 111"/>
                <a:gd name="T48" fmla="*/ 36 w 67"/>
                <a:gd name="T49" fmla="*/ 4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11">
                  <a:moveTo>
                    <a:pt x="36" y="43"/>
                  </a:moveTo>
                  <a:cubicBezTo>
                    <a:pt x="35" y="42"/>
                    <a:pt x="35" y="40"/>
                    <a:pt x="34" y="39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26" y="24"/>
                    <a:pt x="17" y="6"/>
                    <a:pt x="4" y="1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5" y="16"/>
                    <a:pt x="16" y="27"/>
                    <a:pt x="23" y="39"/>
                  </a:cubicBezTo>
                  <a:cubicBezTo>
                    <a:pt x="24" y="40"/>
                    <a:pt x="25" y="42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33" y="56"/>
                    <a:pt x="40" y="69"/>
                    <a:pt x="50" y="79"/>
                  </a:cubicBezTo>
                  <a:cubicBezTo>
                    <a:pt x="51" y="79"/>
                    <a:pt x="51" y="80"/>
                    <a:pt x="52" y="80"/>
                  </a:cubicBezTo>
                  <a:cubicBezTo>
                    <a:pt x="51" y="80"/>
                    <a:pt x="51" y="80"/>
                    <a:pt x="50" y="80"/>
                  </a:cubicBezTo>
                  <a:cubicBezTo>
                    <a:pt x="44" y="80"/>
                    <a:pt x="37" y="81"/>
                    <a:pt x="32" y="85"/>
                  </a:cubicBezTo>
                  <a:cubicBezTo>
                    <a:pt x="28" y="87"/>
                    <a:pt x="26" y="91"/>
                    <a:pt x="26" y="96"/>
                  </a:cubicBezTo>
                  <a:cubicBezTo>
                    <a:pt x="25" y="101"/>
                    <a:pt x="29" y="106"/>
                    <a:pt x="33" y="110"/>
                  </a:cubicBezTo>
                  <a:cubicBezTo>
                    <a:pt x="34" y="111"/>
                    <a:pt x="35" y="109"/>
                    <a:pt x="35" y="108"/>
                  </a:cubicBezTo>
                  <a:cubicBezTo>
                    <a:pt x="32" y="101"/>
                    <a:pt x="30" y="93"/>
                    <a:pt x="38" y="88"/>
                  </a:cubicBezTo>
                  <a:cubicBezTo>
                    <a:pt x="42" y="86"/>
                    <a:pt x="46" y="86"/>
                    <a:pt x="50" y="86"/>
                  </a:cubicBezTo>
                  <a:cubicBezTo>
                    <a:pt x="51" y="86"/>
                    <a:pt x="53" y="87"/>
                    <a:pt x="54" y="87"/>
                  </a:cubicBezTo>
                  <a:cubicBezTo>
                    <a:pt x="57" y="88"/>
                    <a:pt x="59" y="89"/>
                    <a:pt x="62" y="90"/>
                  </a:cubicBezTo>
                  <a:cubicBezTo>
                    <a:pt x="65" y="92"/>
                    <a:pt x="67" y="86"/>
                    <a:pt x="64" y="84"/>
                  </a:cubicBezTo>
                  <a:cubicBezTo>
                    <a:pt x="61" y="83"/>
                    <a:pt x="58" y="82"/>
                    <a:pt x="54" y="81"/>
                  </a:cubicBezTo>
                  <a:cubicBezTo>
                    <a:pt x="54" y="81"/>
                    <a:pt x="55" y="80"/>
                    <a:pt x="54" y="80"/>
                  </a:cubicBezTo>
                  <a:cubicBezTo>
                    <a:pt x="54" y="80"/>
                    <a:pt x="54" y="80"/>
                    <a:pt x="54" y="79"/>
                  </a:cubicBezTo>
                  <a:cubicBezTo>
                    <a:pt x="53" y="76"/>
                    <a:pt x="51" y="74"/>
                    <a:pt x="50" y="71"/>
                  </a:cubicBezTo>
                  <a:cubicBezTo>
                    <a:pt x="46" y="61"/>
                    <a:pt x="41" y="52"/>
                    <a:pt x="3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375402" y="2306638"/>
              <a:ext cx="339725" cy="231775"/>
            </a:xfrm>
            <a:custGeom>
              <a:avLst/>
              <a:gdLst>
                <a:gd name="T0" fmla="*/ 37 w 69"/>
                <a:gd name="T1" fmla="*/ 28 h 47"/>
                <a:gd name="T2" fmla="*/ 66 w 69"/>
                <a:gd name="T3" fmla="*/ 46 h 47"/>
                <a:gd name="T4" fmla="*/ 68 w 69"/>
                <a:gd name="T5" fmla="*/ 43 h 47"/>
                <a:gd name="T6" fmla="*/ 37 w 69"/>
                <a:gd name="T7" fmla="*/ 15 h 47"/>
                <a:gd name="T8" fmla="*/ 27 w 69"/>
                <a:gd name="T9" fmla="*/ 8 h 47"/>
                <a:gd name="T10" fmla="*/ 20 w 69"/>
                <a:gd name="T11" fmla="*/ 4 h 47"/>
                <a:gd name="T12" fmla="*/ 2 w 69"/>
                <a:gd name="T13" fmla="*/ 1 h 47"/>
                <a:gd name="T14" fmla="*/ 0 w 69"/>
                <a:gd name="T15" fmla="*/ 4 h 47"/>
                <a:gd name="T16" fmla="*/ 1 w 69"/>
                <a:gd name="T17" fmla="*/ 6 h 47"/>
                <a:gd name="T18" fmla="*/ 5 w 69"/>
                <a:gd name="T19" fmla="*/ 8 h 47"/>
                <a:gd name="T20" fmla="*/ 16 w 69"/>
                <a:gd name="T21" fmla="*/ 13 h 47"/>
                <a:gd name="T22" fmla="*/ 37 w 69"/>
                <a:gd name="T23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7">
                  <a:moveTo>
                    <a:pt x="37" y="28"/>
                  </a:moveTo>
                  <a:cubicBezTo>
                    <a:pt x="46" y="35"/>
                    <a:pt x="54" y="44"/>
                    <a:pt x="66" y="46"/>
                  </a:cubicBezTo>
                  <a:cubicBezTo>
                    <a:pt x="69" y="47"/>
                    <a:pt x="69" y="44"/>
                    <a:pt x="68" y="43"/>
                  </a:cubicBezTo>
                  <a:cubicBezTo>
                    <a:pt x="59" y="33"/>
                    <a:pt x="47" y="24"/>
                    <a:pt x="37" y="15"/>
                  </a:cubicBezTo>
                  <a:cubicBezTo>
                    <a:pt x="34" y="13"/>
                    <a:pt x="31" y="10"/>
                    <a:pt x="27" y="8"/>
                  </a:cubicBezTo>
                  <a:cubicBezTo>
                    <a:pt x="25" y="7"/>
                    <a:pt x="22" y="5"/>
                    <a:pt x="20" y="4"/>
                  </a:cubicBezTo>
                  <a:cubicBezTo>
                    <a:pt x="14" y="1"/>
                    <a:pt x="8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2" y="7"/>
                    <a:pt x="4" y="7"/>
                    <a:pt x="5" y="8"/>
                  </a:cubicBezTo>
                  <a:cubicBezTo>
                    <a:pt x="9" y="10"/>
                    <a:pt x="12" y="11"/>
                    <a:pt x="16" y="13"/>
                  </a:cubicBezTo>
                  <a:cubicBezTo>
                    <a:pt x="24" y="16"/>
                    <a:pt x="31" y="22"/>
                    <a:pt x="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226177" y="2573338"/>
              <a:ext cx="460375" cy="163512"/>
            </a:xfrm>
            <a:custGeom>
              <a:avLst/>
              <a:gdLst>
                <a:gd name="T0" fmla="*/ 1 w 93"/>
                <a:gd name="T1" fmla="*/ 29 h 33"/>
                <a:gd name="T2" fmla="*/ 3 w 93"/>
                <a:gd name="T3" fmla="*/ 33 h 33"/>
                <a:gd name="T4" fmla="*/ 19 w 93"/>
                <a:gd name="T5" fmla="*/ 29 h 33"/>
                <a:gd name="T6" fmla="*/ 23 w 93"/>
                <a:gd name="T7" fmla="*/ 28 h 33"/>
                <a:gd name="T8" fmla="*/ 91 w 93"/>
                <a:gd name="T9" fmla="*/ 4 h 33"/>
                <a:gd name="T10" fmla="*/ 89 w 93"/>
                <a:gd name="T11" fmla="*/ 0 h 33"/>
                <a:gd name="T12" fmla="*/ 23 w 93"/>
                <a:gd name="T13" fmla="*/ 18 h 33"/>
                <a:gd name="T14" fmla="*/ 19 w 93"/>
                <a:gd name="T15" fmla="*/ 20 h 33"/>
                <a:gd name="T16" fmla="*/ 1 w 93"/>
                <a:gd name="T1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3">
                  <a:moveTo>
                    <a:pt x="1" y="29"/>
                  </a:moveTo>
                  <a:cubicBezTo>
                    <a:pt x="0" y="30"/>
                    <a:pt x="1" y="33"/>
                    <a:pt x="3" y="33"/>
                  </a:cubicBezTo>
                  <a:cubicBezTo>
                    <a:pt x="8" y="32"/>
                    <a:pt x="13" y="30"/>
                    <a:pt x="19" y="29"/>
                  </a:cubicBezTo>
                  <a:cubicBezTo>
                    <a:pt x="20" y="28"/>
                    <a:pt x="22" y="28"/>
                    <a:pt x="23" y="28"/>
                  </a:cubicBezTo>
                  <a:cubicBezTo>
                    <a:pt x="46" y="22"/>
                    <a:pt x="70" y="14"/>
                    <a:pt x="91" y="4"/>
                  </a:cubicBezTo>
                  <a:cubicBezTo>
                    <a:pt x="93" y="3"/>
                    <a:pt x="92" y="0"/>
                    <a:pt x="89" y="0"/>
                  </a:cubicBezTo>
                  <a:cubicBezTo>
                    <a:pt x="68" y="2"/>
                    <a:pt x="44" y="9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3" y="23"/>
                    <a:pt x="7" y="26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908802" y="2751138"/>
              <a:ext cx="69850" cy="119062"/>
            </a:xfrm>
            <a:custGeom>
              <a:avLst/>
              <a:gdLst>
                <a:gd name="T0" fmla="*/ 14 w 14"/>
                <a:gd name="T1" fmla="*/ 14 h 24"/>
                <a:gd name="T2" fmla="*/ 14 w 14"/>
                <a:gd name="T3" fmla="*/ 13 h 24"/>
                <a:gd name="T4" fmla="*/ 12 w 14"/>
                <a:gd name="T5" fmla="*/ 5 h 24"/>
                <a:gd name="T6" fmla="*/ 4 w 14"/>
                <a:gd name="T7" fmla="*/ 11 h 24"/>
                <a:gd name="T8" fmla="*/ 4 w 14"/>
                <a:gd name="T9" fmla="*/ 14 h 24"/>
                <a:gd name="T10" fmla="*/ 4 w 14"/>
                <a:gd name="T11" fmla="*/ 14 h 24"/>
                <a:gd name="T12" fmla="*/ 4 w 14"/>
                <a:gd name="T13" fmla="*/ 18 h 24"/>
                <a:gd name="T14" fmla="*/ 5 w 14"/>
                <a:gd name="T15" fmla="*/ 20 h 24"/>
                <a:gd name="T16" fmla="*/ 12 w 14"/>
                <a:gd name="T17" fmla="*/ 21 h 24"/>
                <a:gd name="T18" fmla="*/ 14 w 14"/>
                <a:gd name="T19" fmla="*/ 18 h 24"/>
                <a:gd name="T20" fmla="*/ 14 w 14"/>
                <a:gd name="T21" fmla="*/ 17 h 24"/>
                <a:gd name="T22" fmla="*/ 14 w 14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4">
                  <a:moveTo>
                    <a:pt x="14" y="14"/>
                  </a:moveTo>
                  <a:cubicBezTo>
                    <a:pt x="14" y="14"/>
                    <a:pt x="14" y="13"/>
                    <a:pt x="14" y="13"/>
                  </a:cubicBezTo>
                  <a:cubicBezTo>
                    <a:pt x="14" y="10"/>
                    <a:pt x="13" y="7"/>
                    <a:pt x="12" y="5"/>
                  </a:cubicBezTo>
                  <a:cubicBezTo>
                    <a:pt x="8" y="0"/>
                    <a:pt x="0" y="6"/>
                    <a:pt x="4" y="11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4" y="19"/>
                    <a:pt x="4" y="19"/>
                    <a:pt x="5" y="20"/>
                  </a:cubicBezTo>
                  <a:cubicBezTo>
                    <a:pt x="6" y="23"/>
                    <a:pt x="11" y="24"/>
                    <a:pt x="12" y="21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4" y="16"/>
                    <a:pt x="14" y="15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231064" y="2767013"/>
              <a:ext cx="63500" cy="98425"/>
            </a:xfrm>
            <a:custGeom>
              <a:avLst/>
              <a:gdLst>
                <a:gd name="T0" fmla="*/ 13 w 13"/>
                <a:gd name="T1" fmla="*/ 11 h 20"/>
                <a:gd name="T2" fmla="*/ 11 w 13"/>
                <a:gd name="T3" fmla="*/ 4 h 20"/>
                <a:gd name="T4" fmla="*/ 4 w 13"/>
                <a:gd name="T5" fmla="*/ 10 h 20"/>
                <a:gd name="T6" fmla="*/ 4 w 13"/>
                <a:gd name="T7" fmla="*/ 11 h 20"/>
                <a:gd name="T8" fmla="*/ 5 w 13"/>
                <a:gd name="T9" fmla="*/ 15 h 20"/>
                <a:gd name="T10" fmla="*/ 5 w 13"/>
                <a:gd name="T11" fmla="*/ 15 h 20"/>
                <a:gd name="T12" fmla="*/ 13 w 13"/>
                <a:gd name="T13" fmla="*/ 16 h 20"/>
                <a:gd name="T14" fmla="*/ 13 w 13"/>
                <a:gd name="T15" fmla="*/ 15 h 20"/>
                <a:gd name="T16" fmla="*/ 13 w 13"/>
                <a:gd name="T1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0">
                  <a:moveTo>
                    <a:pt x="13" y="11"/>
                  </a:moveTo>
                  <a:cubicBezTo>
                    <a:pt x="13" y="9"/>
                    <a:pt x="12" y="6"/>
                    <a:pt x="11" y="4"/>
                  </a:cubicBezTo>
                  <a:cubicBezTo>
                    <a:pt x="8" y="0"/>
                    <a:pt x="0" y="5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9"/>
                    <a:pt x="11" y="20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4"/>
                    <a:pt x="13" y="12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067552" y="2895600"/>
              <a:ext cx="88900" cy="49212"/>
            </a:xfrm>
            <a:custGeom>
              <a:avLst/>
              <a:gdLst>
                <a:gd name="T0" fmla="*/ 13 w 18"/>
                <a:gd name="T1" fmla="*/ 1 h 10"/>
                <a:gd name="T2" fmla="*/ 8 w 18"/>
                <a:gd name="T3" fmla="*/ 0 h 10"/>
                <a:gd name="T4" fmla="*/ 1 w 18"/>
                <a:gd name="T5" fmla="*/ 6 h 10"/>
                <a:gd name="T6" fmla="*/ 4 w 18"/>
                <a:gd name="T7" fmla="*/ 8 h 10"/>
                <a:gd name="T8" fmla="*/ 12 w 18"/>
                <a:gd name="T9" fmla="*/ 8 h 10"/>
                <a:gd name="T10" fmla="*/ 17 w 18"/>
                <a:gd name="T11" fmla="*/ 8 h 10"/>
                <a:gd name="T12" fmla="*/ 17 w 18"/>
                <a:gd name="T13" fmla="*/ 4 h 10"/>
                <a:gd name="T14" fmla="*/ 13 w 18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3" y="1"/>
                  </a:move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2" y="3"/>
                    <a:pt x="1" y="6"/>
                  </a:cubicBezTo>
                  <a:cubicBezTo>
                    <a:pt x="0" y="8"/>
                    <a:pt x="2" y="10"/>
                    <a:pt x="4" y="8"/>
                  </a:cubicBezTo>
                  <a:cubicBezTo>
                    <a:pt x="6" y="7"/>
                    <a:pt x="9" y="7"/>
                    <a:pt x="12" y="8"/>
                  </a:cubicBezTo>
                  <a:cubicBezTo>
                    <a:pt x="13" y="8"/>
                    <a:pt x="15" y="9"/>
                    <a:pt x="17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16" y="2"/>
                    <a:pt x="15" y="2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018339" y="3059113"/>
              <a:ext cx="157163" cy="112712"/>
            </a:xfrm>
            <a:custGeom>
              <a:avLst/>
              <a:gdLst>
                <a:gd name="T0" fmla="*/ 27 w 32"/>
                <a:gd name="T1" fmla="*/ 4 h 23"/>
                <a:gd name="T2" fmla="*/ 15 w 32"/>
                <a:gd name="T3" fmla="*/ 15 h 23"/>
                <a:gd name="T4" fmla="*/ 5 w 32"/>
                <a:gd name="T5" fmla="*/ 2 h 23"/>
                <a:gd name="T6" fmla="*/ 1 w 32"/>
                <a:gd name="T7" fmla="*/ 4 h 23"/>
                <a:gd name="T8" fmla="*/ 15 w 32"/>
                <a:gd name="T9" fmla="*/ 22 h 23"/>
                <a:gd name="T10" fmla="*/ 31 w 32"/>
                <a:gd name="T11" fmla="*/ 5 h 23"/>
                <a:gd name="T12" fmla="*/ 27 w 32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">
                  <a:moveTo>
                    <a:pt x="27" y="4"/>
                  </a:moveTo>
                  <a:cubicBezTo>
                    <a:pt x="25" y="8"/>
                    <a:pt x="21" y="16"/>
                    <a:pt x="15" y="15"/>
                  </a:cubicBezTo>
                  <a:cubicBezTo>
                    <a:pt x="11" y="14"/>
                    <a:pt x="7" y="5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1"/>
                    <a:pt x="7" y="21"/>
                    <a:pt x="15" y="22"/>
                  </a:cubicBezTo>
                  <a:cubicBezTo>
                    <a:pt x="24" y="23"/>
                    <a:pt x="28" y="12"/>
                    <a:pt x="31" y="5"/>
                  </a:cubicBezTo>
                  <a:cubicBezTo>
                    <a:pt x="32" y="3"/>
                    <a:pt x="28" y="1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567489" y="2281238"/>
              <a:ext cx="1330325" cy="2668587"/>
            </a:xfrm>
            <a:custGeom>
              <a:avLst/>
              <a:gdLst>
                <a:gd name="T0" fmla="*/ 132 w 269"/>
                <a:gd name="T1" fmla="*/ 9 h 539"/>
                <a:gd name="T2" fmla="*/ 120 w 269"/>
                <a:gd name="T3" fmla="*/ 13 h 539"/>
                <a:gd name="T4" fmla="*/ 50 w 269"/>
                <a:gd name="T5" fmla="*/ 78 h 539"/>
                <a:gd name="T6" fmla="*/ 54 w 269"/>
                <a:gd name="T7" fmla="*/ 179 h 539"/>
                <a:gd name="T8" fmla="*/ 104 w 269"/>
                <a:gd name="T9" fmla="*/ 209 h 539"/>
                <a:gd name="T10" fmla="*/ 91 w 269"/>
                <a:gd name="T11" fmla="*/ 238 h 539"/>
                <a:gd name="T12" fmla="*/ 50 w 269"/>
                <a:gd name="T13" fmla="*/ 213 h 539"/>
                <a:gd name="T14" fmla="*/ 4 w 269"/>
                <a:gd name="T15" fmla="*/ 179 h 539"/>
                <a:gd name="T16" fmla="*/ 41 w 269"/>
                <a:gd name="T17" fmla="*/ 216 h 539"/>
                <a:gd name="T18" fmla="*/ 69 w 269"/>
                <a:gd name="T19" fmla="*/ 309 h 539"/>
                <a:gd name="T20" fmla="*/ 46 w 269"/>
                <a:gd name="T21" fmla="*/ 409 h 539"/>
                <a:gd name="T22" fmla="*/ 50 w 269"/>
                <a:gd name="T23" fmla="*/ 462 h 539"/>
                <a:gd name="T24" fmla="*/ 62 w 269"/>
                <a:gd name="T25" fmla="*/ 465 h 539"/>
                <a:gd name="T26" fmla="*/ 70 w 269"/>
                <a:gd name="T27" fmla="*/ 511 h 539"/>
                <a:gd name="T28" fmla="*/ 54 w 269"/>
                <a:gd name="T29" fmla="*/ 525 h 539"/>
                <a:gd name="T30" fmla="*/ 50 w 269"/>
                <a:gd name="T31" fmla="*/ 538 h 539"/>
                <a:gd name="T32" fmla="*/ 75 w 269"/>
                <a:gd name="T33" fmla="*/ 513 h 539"/>
                <a:gd name="T34" fmla="*/ 69 w 269"/>
                <a:gd name="T35" fmla="*/ 483 h 539"/>
                <a:gd name="T36" fmla="*/ 134 w 269"/>
                <a:gd name="T37" fmla="*/ 472 h 539"/>
                <a:gd name="T38" fmla="*/ 131 w 269"/>
                <a:gd name="T39" fmla="*/ 516 h 539"/>
                <a:gd name="T40" fmla="*/ 161 w 269"/>
                <a:gd name="T41" fmla="*/ 527 h 539"/>
                <a:gd name="T42" fmla="*/ 137 w 269"/>
                <a:gd name="T43" fmla="*/ 513 h 539"/>
                <a:gd name="T44" fmla="*/ 140 w 269"/>
                <a:gd name="T45" fmla="*/ 473 h 539"/>
                <a:gd name="T46" fmla="*/ 169 w 269"/>
                <a:gd name="T47" fmla="*/ 424 h 539"/>
                <a:gd name="T48" fmla="*/ 154 w 269"/>
                <a:gd name="T49" fmla="*/ 344 h 539"/>
                <a:gd name="T50" fmla="*/ 133 w 269"/>
                <a:gd name="T51" fmla="*/ 244 h 539"/>
                <a:gd name="T52" fmla="*/ 219 w 269"/>
                <a:gd name="T53" fmla="*/ 209 h 539"/>
                <a:gd name="T54" fmla="*/ 196 w 269"/>
                <a:gd name="T55" fmla="*/ 213 h 539"/>
                <a:gd name="T56" fmla="*/ 131 w 269"/>
                <a:gd name="T57" fmla="*/ 238 h 539"/>
                <a:gd name="T58" fmla="*/ 107 w 269"/>
                <a:gd name="T59" fmla="*/ 238 h 539"/>
                <a:gd name="T60" fmla="*/ 111 w 269"/>
                <a:gd name="T61" fmla="*/ 206 h 539"/>
                <a:gd name="T62" fmla="*/ 205 w 269"/>
                <a:gd name="T63" fmla="*/ 151 h 539"/>
                <a:gd name="T64" fmla="*/ 191 w 269"/>
                <a:gd name="T65" fmla="*/ 109 h 539"/>
                <a:gd name="T66" fmla="*/ 193 w 269"/>
                <a:gd name="T67" fmla="*/ 93 h 539"/>
                <a:gd name="T68" fmla="*/ 189 w 269"/>
                <a:gd name="T69" fmla="*/ 64 h 539"/>
                <a:gd name="T70" fmla="*/ 268 w 269"/>
                <a:gd name="T71" fmla="*/ 24 h 539"/>
                <a:gd name="T72" fmla="*/ 188 w 269"/>
                <a:gd name="T73" fmla="*/ 62 h 539"/>
                <a:gd name="T74" fmla="*/ 150 w 269"/>
                <a:gd name="T75" fmla="*/ 46 h 539"/>
                <a:gd name="T76" fmla="*/ 149 w 269"/>
                <a:gd name="T77" fmla="*/ 24 h 539"/>
                <a:gd name="T78" fmla="*/ 170 w 269"/>
                <a:gd name="T79" fmla="*/ 10 h 539"/>
                <a:gd name="T80" fmla="*/ 145 w 269"/>
                <a:gd name="T81" fmla="*/ 13 h 539"/>
                <a:gd name="T82" fmla="*/ 66 w 269"/>
                <a:gd name="T83" fmla="*/ 466 h 539"/>
                <a:gd name="T84" fmla="*/ 140 w 269"/>
                <a:gd name="T85" fmla="*/ 309 h 539"/>
                <a:gd name="T86" fmla="*/ 154 w 269"/>
                <a:gd name="T87" fmla="*/ 387 h 539"/>
                <a:gd name="T88" fmla="*/ 165 w 269"/>
                <a:gd name="T89" fmla="*/ 457 h 539"/>
                <a:gd name="T90" fmla="*/ 64 w 269"/>
                <a:gd name="T91" fmla="*/ 457 h 539"/>
                <a:gd name="T92" fmla="*/ 50 w 269"/>
                <a:gd name="T93" fmla="*/ 426 h 539"/>
                <a:gd name="T94" fmla="*/ 75 w 269"/>
                <a:gd name="T95" fmla="*/ 309 h 539"/>
                <a:gd name="T96" fmla="*/ 106 w 269"/>
                <a:gd name="T97" fmla="*/ 246 h 539"/>
                <a:gd name="T98" fmla="*/ 184 w 269"/>
                <a:gd name="T99" fmla="*/ 156 h 539"/>
                <a:gd name="T100" fmla="*/ 124 w 269"/>
                <a:gd name="T101" fmla="*/ 49 h 539"/>
                <a:gd name="T102" fmla="*/ 184 w 269"/>
                <a:gd name="T103" fmla="*/ 109 h 539"/>
                <a:gd name="T104" fmla="*/ 176 w 269"/>
                <a:gd name="T105" fmla="*/ 158 h 539"/>
                <a:gd name="T106" fmla="*/ 54 w 269"/>
                <a:gd name="T107" fmla="*/ 168 h 539"/>
                <a:gd name="T108" fmla="*/ 50 w 269"/>
                <a:gd name="T109" fmla="*/ 9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" h="539">
                  <a:moveTo>
                    <a:pt x="123" y="36"/>
                  </a:moveTo>
                  <a:cubicBezTo>
                    <a:pt x="123" y="31"/>
                    <a:pt x="124" y="27"/>
                    <a:pt x="125" y="22"/>
                  </a:cubicBezTo>
                  <a:cubicBezTo>
                    <a:pt x="126" y="19"/>
                    <a:pt x="128" y="16"/>
                    <a:pt x="130" y="13"/>
                  </a:cubicBezTo>
                  <a:cubicBezTo>
                    <a:pt x="131" y="12"/>
                    <a:pt x="131" y="10"/>
                    <a:pt x="132" y="9"/>
                  </a:cubicBezTo>
                  <a:cubicBezTo>
                    <a:pt x="133" y="7"/>
                    <a:pt x="134" y="5"/>
                    <a:pt x="135" y="4"/>
                  </a:cubicBezTo>
                  <a:cubicBezTo>
                    <a:pt x="136" y="2"/>
                    <a:pt x="134" y="0"/>
                    <a:pt x="132" y="1"/>
                  </a:cubicBezTo>
                  <a:cubicBezTo>
                    <a:pt x="128" y="3"/>
                    <a:pt x="125" y="6"/>
                    <a:pt x="122" y="9"/>
                  </a:cubicBezTo>
                  <a:cubicBezTo>
                    <a:pt x="121" y="10"/>
                    <a:pt x="120" y="12"/>
                    <a:pt x="120" y="13"/>
                  </a:cubicBezTo>
                  <a:cubicBezTo>
                    <a:pt x="115" y="22"/>
                    <a:pt x="114" y="34"/>
                    <a:pt x="121" y="43"/>
                  </a:cubicBezTo>
                  <a:cubicBezTo>
                    <a:pt x="119" y="43"/>
                    <a:pt x="118" y="45"/>
                    <a:pt x="120" y="47"/>
                  </a:cubicBezTo>
                  <a:cubicBezTo>
                    <a:pt x="90" y="43"/>
                    <a:pt x="68" y="54"/>
                    <a:pt x="54" y="72"/>
                  </a:cubicBezTo>
                  <a:cubicBezTo>
                    <a:pt x="53" y="74"/>
                    <a:pt x="51" y="76"/>
                    <a:pt x="50" y="78"/>
                  </a:cubicBezTo>
                  <a:cubicBezTo>
                    <a:pt x="44" y="87"/>
                    <a:pt x="40" y="98"/>
                    <a:pt x="38" y="109"/>
                  </a:cubicBezTo>
                  <a:cubicBezTo>
                    <a:pt x="38" y="110"/>
                    <a:pt x="37" y="112"/>
                    <a:pt x="37" y="113"/>
                  </a:cubicBezTo>
                  <a:cubicBezTo>
                    <a:pt x="34" y="134"/>
                    <a:pt x="38" y="156"/>
                    <a:pt x="50" y="173"/>
                  </a:cubicBezTo>
                  <a:cubicBezTo>
                    <a:pt x="51" y="175"/>
                    <a:pt x="53" y="177"/>
                    <a:pt x="54" y="179"/>
                  </a:cubicBezTo>
                  <a:cubicBezTo>
                    <a:pt x="64" y="191"/>
                    <a:pt x="78" y="200"/>
                    <a:pt x="97" y="204"/>
                  </a:cubicBezTo>
                  <a:cubicBezTo>
                    <a:pt x="100" y="205"/>
                    <a:pt x="102" y="205"/>
                    <a:pt x="105" y="206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5" y="207"/>
                    <a:pt x="105" y="208"/>
                    <a:pt x="104" y="209"/>
                  </a:cubicBezTo>
                  <a:cubicBezTo>
                    <a:pt x="104" y="210"/>
                    <a:pt x="104" y="212"/>
                    <a:pt x="104" y="213"/>
                  </a:cubicBezTo>
                  <a:cubicBezTo>
                    <a:pt x="104" y="215"/>
                    <a:pt x="103" y="217"/>
                    <a:pt x="103" y="219"/>
                  </a:cubicBezTo>
                  <a:cubicBezTo>
                    <a:pt x="102" y="225"/>
                    <a:pt x="100" y="233"/>
                    <a:pt x="104" y="238"/>
                  </a:cubicBezTo>
                  <a:cubicBezTo>
                    <a:pt x="100" y="237"/>
                    <a:pt x="95" y="237"/>
                    <a:pt x="91" y="238"/>
                  </a:cubicBezTo>
                  <a:cubicBezTo>
                    <a:pt x="90" y="238"/>
                    <a:pt x="89" y="238"/>
                    <a:pt x="89" y="239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75" y="234"/>
                    <a:pt x="65" y="225"/>
                    <a:pt x="54" y="216"/>
                  </a:cubicBezTo>
                  <a:cubicBezTo>
                    <a:pt x="53" y="215"/>
                    <a:pt x="51" y="214"/>
                    <a:pt x="50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48" y="212"/>
                    <a:pt x="47" y="211"/>
                    <a:pt x="46" y="210"/>
                  </a:cubicBezTo>
                  <a:cubicBezTo>
                    <a:pt x="45" y="210"/>
                    <a:pt x="45" y="209"/>
                    <a:pt x="44" y="209"/>
                  </a:cubicBezTo>
                  <a:cubicBezTo>
                    <a:pt x="31" y="199"/>
                    <a:pt x="18" y="189"/>
                    <a:pt x="4" y="179"/>
                  </a:cubicBezTo>
                  <a:cubicBezTo>
                    <a:pt x="3" y="178"/>
                    <a:pt x="0" y="179"/>
                    <a:pt x="1" y="181"/>
                  </a:cubicBezTo>
                  <a:cubicBezTo>
                    <a:pt x="6" y="194"/>
                    <a:pt x="19" y="202"/>
                    <a:pt x="31" y="209"/>
                  </a:cubicBezTo>
                  <a:cubicBezTo>
                    <a:pt x="33" y="210"/>
                    <a:pt x="35" y="212"/>
                    <a:pt x="37" y="213"/>
                  </a:cubicBezTo>
                  <a:cubicBezTo>
                    <a:pt x="39" y="214"/>
                    <a:pt x="40" y="215"/>
                    <a:pt x="41" y="216"/>
                  </a:cubicBezTo>
                  <a:cubicBezTo>
                    <a:pt x="44" y="217"/>
                    <a:pt x="47" y="220"/>
                    <a:pt x="50" y="222"/>
                  </a:cubicBezTo>
                  <a:cubicBezTo>
                    <a:pt x="51" y="223"/>
                    <a:pt x="53" y="224"/>
                    <a:pt x="54" y="226"/>
                  </a:cubicBezTo>
                  <a:cubicBezTo>
                    <a:pt x="64" y="234"/>
                    <a:pt x="75" y="243"/>
                    <a:pt x="88" y="243"/>
                  </a:cubicBezTo>
                  <a:cubicBezTo>
                    <a:pt x="81" y="265"/>
                    <a:pt x="74" y="287"/>
                    <a:pt x="69" y="309"/>
                  </a:cubicBezTo>
                  <a:cubicBezTo>
                    <a:pt x="68" y="310"/>
                    <a:pt x="68" y="312"/>
                    <a:pt x="68" y="313"/>
                  </a:cubicBezTo>
                  <a:cubicBezTo>
                    <a:pt x="63" y="333"/>
                    <a:pt x="58" y="352"/>
                    <a:pt x="54" y="372"/>
                  </a:cubicBezTo>
                  <a:cubicBezTo>
                    <a:pt x="53" y="378"/>
                    <a:pt x="51" y="384"/>
                    <a:pt x="50" y="390"/>
                  </a:cubicBezTo>
                  <a:cubicBezTo>
                    <a:pt x="49" y="396"/>
                    <a:pt x="47" y="403"/>
                    <a:pt x="46" y="409"/>
                  </a:cubicBezTo>
                  <a:cubicBezTo>
                    <a:pt x="46" y="410"/>
                    <a:pt x="45" y="412"/>
                    <a:pt x="45" y="413"/>
                  </a:cubicBezTo>
                  <a:cubicBezTo>
                    <a:pt x="42" y="427"/>
                    <a:pt x="39" y="440"/>
                    <a:pt x="36" y="454"/>
                  </a:cubicBezTo>
                  <a:cubicBezTo>
                    <a:pt x="35" y="456"/>
                    <a:pt x="37" y="458"/>
                    <a:pt x="38" y="458"/>
                  </a:cubicBezTo>
                  <a:cubicBezTo>
                    <a:pt x="42" y="460"/>
                    <a:pt x="46" y="461"/>
                    <a:pt x="50" y="462"/>
                  </a:cubicBezTo>
                  <a:cubicBezTo>
                    <a:pt x="51" y="463"/>
                    <a:pt x="53" y="463"/>
                    <a:pt x="54" y="463"/>
                  </a:cubicBezTo>
                  <a:cubicBezTo>
                    <a:pt x="57" y="464"/>
                    <a:pt x="59" y="465"/>
                    <a:pt x="62" y="465"/>
                  </a:cubicBezTo>
                  <a:cubicBezTo>
                    <a:pt x="62" y="465"/>
                    <a:pt x="62" y="465"/>
                    <a:pt x="62" y="465"/>
                  </a:cubicBezTo>
                  <a:cubicBezTo>
                    <a:pt x="62" y="465"/>
                    <a:pt x="62" y="465"/>
                    <a:pt x="62" y="465"/>
                  </a:cubicBezTo>
                  <a:cubicBezTo>
                    <a:pt x="61" y="472"/>
                    <a:pt x="63" y="480"/>
                    <a:pt x="64" y="486"/>
                  </a:cubicBezTo>
                  <a:cubicBezTo>
                    <a:pt x="64" y="494"/>
                    <a:pt x="65" y="502"/>
                    <a:pt x="69" y="509"/>
                  </a:cubicBezTo>
                  <a:cubicBezTo>
                    <a:pt x="69" y="509"/>
                    <a:pt x="69" y="510"/>
                    <a:pt x="69" y="510"/>
                  </a:cubicBezTo>
                  <a:cubicBezTo>
                    <a:pt x="69" y="510"/>
                    <a:pt x="69" y="511"/>
                    <a:pt x="70" y="511"/>
                  </a:cubicBezTo>
                  <a:cubicBezTo>
                    <a:pt x="70" y="511"/>
                    <a:pt x="70" y="511"/>
                    <a:pt x="70" y="511"/>
                  </a:cubicBezTo>
                  <a:cubicBezTo>
                    <a:pt x="69" y="511"/>
                    <a:pt x="68" y="512"/>
                    <a:pt x="67" y="513"/>
                  </a:cubicBezTo>
                  <a:cubicBezTo>
                    <a:pt x="63" y="516"/>
                    <a:pt x="60" y="520"/>
                    <a:pt x="56" y="523"/>
                  </a:cubicBezTo>
                  <a:cubicBezTo>
                    <a:pt x="55" y="524"/>
                    <a:pt x="55" y="524"/>
                    <a:pt x="54" y="525"/>
                  </a:cubicBezTo>
                  <a:cubicBezTo>
                    <a:pt x="53" y="526"/>
                    <a:pt x="51" y="527"/>
                    <a:pt x="50" y="528"/>
                  </a:cubicBezTo>
                  <a:cubicBezTo>
                    <a:pt x="48" y="530"/>
                    <a:pt x="45" y="532"/>
                    <a:pt x="45" y="536"/>
                  </a:cubicBezTo>
                  <a:cubicBezTo>
                    <a:pt x="45" y="537"/>
                    <a:pt x="46" y="538"/>
                    <a:pt x="47" y="538"/>
                  </a:cubicBezTo>
                  <a:cubicBezTo>
                    <a:pt x="48" y="539"/>
                    <a:pt x="49" y="538"/>
                    <a:pt x="50" y="538"/>
                  </a:cubicBezTo>
                  <a:cubicBezTo>
                    <a:pt x="51" y="538"/>
                    <a:pt x="53" y="537"/>
                    <a:pt x="54" y="537"/>
                  </a:cubicBezTo>
                  <a:cubicBezTo>
                    <a:pt x="57" y="535"/>
                    <a:pt x="59" y="533"/>
                    <a:pt x="62" y="531"/>
                  </a:cubicBezTo>
                  <a:cubicBezTo>
                    <a:pt x="66" y="526"/>
                    <a:pt x="73" y="521"/>
                    <a:pt x="75" y="515"/>
                  </a:cubicBezTo>
                  <a:cubicBezTo>
                    <a:pt x="76" y="514"/>
                    <a:pt x="76" y="514"/>
                    <a:pt x="75" y="513"/>
                  </a:cubicBezTo>
                  <a:cubicBezTo>
                    <a:pt x="75" y="512"/>
                    <a:pt x="75" y="512"/>
                    <a:pt x="74" y="511"/>
                  </a:cubicBezTo>
                  <a:cubicBezTo>
                    <a:pt x="75" y="511"/>
                    <a:pt x="76" y="510"/>
                    <a:pt x="76" y="509"/>
                  </a:cubicBezTo>
                  <a:cubicBezTo>
                    <a:pt x="76" y="508"/>
                    <a:pt x="76" y="508"/>
                    <a:pt x="75" y="507"/>
                  </a:cubicBezTo>
                  <a:cubicBezTo>
                    <a:pt x="72" y="500"/>
                    <a:pt x="70" y="492"/>
                    <a:pt x="69" y="483"/>
                  </a:cubicBezTo>
                  <a:cubicBezTo>
                    <a:pt x="69" y="482"/>
                    <a:pt x="69" y="481"/>
                    <a:pt x="68" y="480"/>
                  </a:cubicBezTo>
                  <a:cubicBezTo>
                    <a:pt x="69" y="479"/>
                    <a:pt x="69" y="479"/>
                    <a:pt x="69" y="478"/>
                  </a:cubicBezTo>
                  <a:cubicBezTo>
                    <a:pt x="70" y="474"/>
                    <a:pt x="70" y="471"/>
                    <a:pt x="70" y="467"/>
                  </a:cubicBezTo>
                  <a:cubicBezTo>
                    <a:pt x="91" y="470"/>
                    <a:pt x="113" y="471"/>
                    <a:pt x="134" y="472"/>
                  </a:cubicBezTo>
                  <a:cubicBezTo>
                    <a:pt x="132" y="477"/>
                    <a:pt x="132" y="484"/>
                    <a:pt x="131" y="489"/>
                  </a:cubicBezTo>
                  <a:cubicBezTo>
                    <a:pt x="130" y="496"/>
                    <a:pt x="130" y="502"/>
                    <a:pt x="130" y="509"/>
                  </a:cubicBezTo>
                  <a:cubicBezTo>
                    <a:pt x="130" y="510"/>
                    <a:pt x="130" y="512"/>
                    <a:pt x="130" y="513"/>
                  </a:cubicBezTo>
                  <a:cubicBezTo>
                    <a:pt x="131" y="514"/>
                    <a:pt x="131" y="515"/>
                    <a:pt x="131" y="516"/>
                  </a:cubicBezTo>
                  <a:cubicBezTo>
                    <a:pt x="133" y="527"/>
                    <a:pt x="140" y="533"/>
                    <a:pt x="150" y="535"/>
                  </a:cubicBezTo>
                  <a:cubicBezTo>
                    <a:pt x="151" y="535"/>
                    <a:pt x="153" y="535"/>
                    <a:pt x="154" y="535"/>
                  </a:cubicBezTo>
                  <a:cubicBezTo>
                    <a:pt x="157" y="535"/>
                    <a:pt x="159" y="535"/>
                    <a:pt x="162" y="534"/>
                  </a:cubicBezTo>
                  <a:cubicBezTo>
                    <a:pt x="166" y="533"/>
                    <a:pt x="165" y="527"/>
                    <a:pt x="161" y="527"/>
                  </a:cubicBezTo>
                  <a:cubicBezTo>
                    <a:pt x="159" y="527"/>
                    <a:pt x="156" y="527"/>
                    <a:pt x="154" y="527"/>
                  </a:cubicBezTo>
                  <a:cubicBezTo>
                    <a:pt x="153" y="527"/>
                    <a:pt x="151" y="527"/>
                    <a:pt x="150" y="526"/>
                  </a:cubicBezTo>
                  <a:cubicBezTo>
                    <a:pt x="147" y="526"/>
                    <a:pt x="144" y="524"/>
                    <a:pt x="141" y="522"/>
                  </a:cubicBezTo>
                  <a:cubicBezTo>
                    <a:pt x="139" y="519"/>
                    <a:pt x="138" y="516"/>
                    <a:pt x="137" y="513"/>
                  </a:cubicBezTo>
                  <a:cubicBezTo>
                    <a:pt x="137" y="512"/>
                    <a:pt x="137" y="510"/>
                    <a:pt x="137" y="509"/>
                  </a:cubicBezTo>
                  <a:cubicBezTo>
                    <a:pt x="137" y="507"/>
                    <a:pt x="137" y="505"/>
                    <a:pt x="137" y="504"/>
                  </a:cubicBezTo>
                  <a:cubicBezTo>
                    <a:pt x="136" y="497"/>
                    <a:pt x="138" y="489"/>
                    <a:pt x="139" y="482"/>
                  </a:cubicBezTo>
                  <a:cubicBezTo>
                    <a:pt x="139" y="479"/>
                    <a:pt x="140" y="476"/>
                    <a:pt x="140" y="473"/>
                  </a:cubicBezTo>
                  <a:cubicBezTo>
                    <a:pt x="143" y="473"/>
                    <a:pt x="147" y="473"/>
                    <a:pt x="150" y="473"/>
                  </a:cubicBezTo>
                  <a:cubicBezTo>
                    <a:pt x="151" y="473"/>
                    <a:pt x="153" y="473"/>
                    <a:pt x="154" y="473"/>
                  </a:cubicBezTo>
                  <a:cubicBezTo>
                    <a:pt x="163" y="472"/>
                    <a:pt x="172" y="469"/>
                    <a:pt x="174" y="458"/>
                  </a:cubicBezTo>
                  <a:cubicBezTo>
                    <a:pt x="175" y="448"/>
                    <a:pt x="171" y="435"/>
                    <a:pt x="169" y="424"/>
                  </a:cubicBezTo>
                  <a:cubicBezTo>
                    <a:pt x="169" y="421"/>
                    <a:pt x="168" y="417"/>
                    <a:pt x="167" y="413"/>
                  </a:cubicBezTo>
                  <a:cubicBezTo>
                    <a:pt x="167" y="412"/>
                    <a:pt x="167" y="410"/>
                    <a:pt x="167" y="409"/>
                  </a:cubicBezTo>
                  <a:cubicBezTo>
                    <a:pt x="164" y="396"/>
                    <a:pt x="162" y="383"/>
                    <a:pt x="159" y="370"/>
                  </a:cubicBezTo>
                  <a:cubicBezTo>
                    <a:pt x="158" y="361"/>
                    <a:pt x="156" y="353"/>
                    <a:pt x="154" y="344"/>
                  </a:cubicBezTo>
                  <a:cubicBezTo>
                    <a:pt x="153" y="338"/>
                    <a:pt x="151" y="332"/>
                    <a:pt x="150" y="325"/>
                  </a:cubicBezTo>
                  <a:cubicBezTo>
                    <a:pt x="149" y="321"/>
                    <a:pt x="148" y="317"/>
                    <a:pt x="147" y="313"/>
                  </a:cubicBezTo>
                  <a:cubicBezTo>
                    <a:pt x="147" y="312"/>
                    <a:pt x="147" y="310"/>
                    <a:pt x="147" y="309"/>
                  </a:cubicBezTo>
                  <a:cubicBezTo>
                    <a:pt x="142" y="287"/>
                    <a:pt x="138" y="266"/>
                    <a:pt x="133" y="244"/>
                  </a:cubicBezTo>
                  <a:cubicBezTo>
                    <a:pt x="139" y="244"/>
                    <a:pt x="144" y="243"/>
                    <a:pt x="150" y="242"/>
                  </a:cubicBezTo>
                  <a:cubicBezTo>
                    <a:pt x="151" y="241"/>
                    <a:pt x="153" y="241"/>
                    <a:pt x="154" y="241"/>
                  </a:cubicBezTo>
                  <a:cubicBezTo>
                    <a:pt x="174" y="236"/>
                    <a:pt x="195" y="225"/>
                    <a:pt x="214" y="213"/>
                  </a:cubicBezTo>
                  <a:cubicBezTo>
                    <a:pt x="216" y="212"/>
                    <a:pt x="218" y="210"/>
                    <a:pt x="219" y="209"/>
                  </a:cubicBezTo>
                  <a:cubicBezTo>
                    <a:pt x="227" y="204"/>
                    <a:pt x="233" y="199"/>
                    <a:pt x="239" y="194"/>
                  </a:cubicBezTo>
                  <a:cubicBezTo>
                    <a:pt x="240" y="194"/>
                    <a:pt x="239" y="192"/>
                    <a:pt x="238" y="193"/>
                  </a:cubicBezTo>
                  <a:cubicBezTo>
                    <a:pt x="226" y="196"/>
                    <a:pt x="214" y="203"/>
                    <a:pt x="203" y="209"/>
                  </a:cubicBezTo>
                  <a:cubicBezTo>
                    <a:pt x="200" y="210"/>
                    <a:pt x="198" y="212"/>
                    <a:pt x="196" y="213"/>
                  </a:cubicBezTo>
                  <a:cubicBezTo>
                    <a:pt x="193" y="214"/>
                    <a:pt x="190" y="216"/>
                    <a:pt x="188" y="217"/>
                  </a:cubicBezTo>
                  <a:cubicBezTo>
                    <a:pt x="176" y="223"/>
                    <a:pt x="165" y="228"/>
                    <a:pt x="154" y="232"/>
                  </a:cubicBezTo>
                  <a:cubicBezTo>
                    <a:pt x="153" y="232"/>
                    <a:pt x="151" y="233"/>
                    <a:pt x="150" y="233"/>
                  </a:cubicBezTo>
                  <a:cubicBezTo>
                    <a:pt x="144" y="235"/>
                    <a:pt x="138" y="237"/>
                    <a:pt x="131" y="238"/>
                  </a:cubicBezTo>
                  <a:cubicBezTo>
                    <a:pt x="131" y="237"/>
                    <a:pt x="130" y="237"/>
                    <a:pt x="128" y="237"/>
                  </a:cubicBezTo>
                  <a:cubicBezTo>
                    <a:pt x="122" y="237"/>
                    <a:pt x="115" y="238"/>
                    <a:pt x="108" y="239"/>
                  </a:cubicBezTo>
                  <a:cubicBezTo>
                    <a:pt x="108" y="238"/>
                    <a:pt x="108" y="238"/>
                    <a:pt x="107" y="238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10" y="231"/>
                    <a:pt x="110" y="224"/>
                    <a:pt x="110" y="217"/>
                  </a:cubicBezTo>
                  <a:cubicBezTo>
                    <a:pt x="110" y="216"/>
                    <a:pt x="111" y="214"/>
                    <a:pt x="111" y="213"/>
                  </a:cubicBezTo>
                  <a:cubicBezTo>
                    <a:pt x="111" y="212"/>
                    <a:pt x="111" y="210"/>
                    <a:pt x="111" y="209"/>
                  </a:cubicBezTo>
                  <a:cubicBezTo>
                    <a:pt x="111" y="208"/>
                    <a:pt x="111" y="207"/>
                    <a:pt x="111" y="206"/>
                  </a:cubicBezTo>
                  <a:cubicBezTo>
                    <a:pt x="126" y="207"/>
                    <a:pt x="139" y="204"/>
                    <a:pt x="150" y="198"/>
                  </a:cubicBezTo>
                  <a:cubicBezTo>
                    <a:pt x="151" y="197"/>
                    <a:pt x="153" y="196"/>
                    <a:pt x="154" y="195"/>
                  </a:cubicBezTo>
                  <a:cubicBezTo>
                    <a:pt x="166" y="187"/>
                    <a:pt x="176" y="175"/>
                    <a:pt x="182" y="160"/>
                  </a:cubicBezTo>
                  <a:cubicBezTo>
                    <a:pt x="191" y="162"/>
                    <a:pt x="202" y="160"/>
                    <a:pt x="205" y="151"/>
                  </a:cubicBezTo>
                  <a:cubicBezTo>
                    <a:pt x="207" y="147"/>
                    <a:pt x="205" y="143"/>
                    <a:pt x="202" y="139"/>
                  </a:cubicBezTo>
                  <a:cubicBezTo>
                    <a:pt x="200" y="136"/>
                    <a:pt x="195" y="132"/>
                    <a:pt x="190" y="131"/>
                  </a:cubicBezTo>
                  <a:cubicBezTo>
                    <a:pt x="191" y="125"/>
                    <a:pt x="191" y="119"/>
                    <a:pt x="191" y="113"/>
                  </a:cubicBezTo>
                  <a:cubicBezTo>
                    <a:pt x="191" y="112"/>
                    <a:pt x="191" y="110"/>
                    <a:pt x="191" y="109"/>
                  </a:cubicBezTo>
                  <a:cubicBezTo>
                    <a:pt x="190" y="94"/>
                    <a:pt x="185" y="80"/>
                    <a:pt x="178" y="68"/>
                  </a:cubicBezTo>
                  <a:cubicBezTo>
                    <a:pt x="183" y="69"/>
                    <a:pt x="189" y="70"/>
                    <a:pt x="193" y="75"/>
                  </a:cubicBezTo>
                  <a:cubicBezTo>
                    <a:pt x="195" y="77"/>
                    <a:pt x="195" y="80"/>
                    <a:pt x="195" y="83"/>
                  </a:cubicBezTo>
                  <a:cubicBezTo>
                    <a:pt x="194" y="87"/>
                    <a:pt x="192" y="89"/>
                    <a:pt x="193" y="93"/>
                  </a:cubicBezTo>
                  <a:cubicBezTo>
                    <a:pt x="193" y="94"/>
                    <a:pt x="194" y="95"/>
                    <a:pt x="195" y="95"/>
                  </a:cubicBezTo>
                  <a:cubicBezTo>
                    <a:pt x="200" y="94"/>
                    <a:pt x="201" y="88"/>
                    <a:pt x="202" y="84"/>
                  </a:cubicBezTo>
                  <a:cubicBezTo>
                    <a:pt x="203" y="80"/>
                    <a:pt x="201" y="75"/>
                    <a:pt x="199" y="72"/>
                  </a:cubicBezTo>
                  <a:cubicBezTo>
                    <a:pt x="197" y="68"/>
                    <a:pt x="193" y="66"/>
                    <a:pt x="189" y="64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208" y="46"/>
                    <a:pt x="227" y="35"/>
                    <a:pt x="250" y="28"/>
                  </a:cubicBezTo>
                  <a:cubicBezTo>
                    <a:pt x="251" y="28"/>
                    <a:pt x="253" y="27"/>
                    <a:pt x="254" y="27"/>
                  </a:cubicBezTo>
                  <a:cubicBezTo>
                    <a:pt x="258" y="26"/>
                    <a:pt x="263" y="25"/>
                    <a:pt x="268" y="24"/>
                  </a:cubicBezTo>
                  <a:cubicBezTo>
                    <a:pt x="269" y="24"/>
                    <a:pt x="269" y="22"/>
                    <a:pt x="268" y="22"/>
                  </a:cubicBezTo>
                  <a:cubicBezTo>
                    <a:pt x="263" y="21"/>
                    <a:pt x="259" y="22"/>
                    <a:pt x="254" y="22"/>
                  </a:cubicBezTo>
                  <a:cubicBezTo>
                    <a:pt x="253" y="22"/>
                    <a:pt x="251" y="22"/>
                    <a:pt x="250" y="23"/>
                  </a:cubicBezTo>
                  <a:cubicBezTo>
                    <a:pt x="225" y="26"/>
                    <a:pt x="199" y="41"/>
                    <a:pt x="188" y="62"/>
                  </a:cubicBezTo>
                  <a:cubicBezTo>
                    <a:pt x="187" y="63"/>
                    <a:pt x="187" y="63"/>
                    <a:pt x="188" y="64"/>
                  </a:cubicBezTo>
                  <a:cubicBezTo>
                    <a:pt x="183" y="62"/>
                    <a:pt x="179" y="62"/>
                    <a:pt x="174" y="64"/>
                  </a:cubicBezTo>
                  <a:cubicBezTo>
                    <a:pt x="169" y="57"/>
                    <a:pt x="162" y="51"/>
                    <a:pt x="154" y="47"/>
                  </a:cubicBezTo>
                  <a:cubicBezTo>
                    <a:pt x="153" y="47"/>
                    <a:pt x="151" y="46"/>
                    <a:pt x="150" y="46"/>
                  </a:cubicBezTo>
                  <a:cubicBezTo>
                    <a:pt x="142" y="43"/>
                    <a:pt x="133" y="42"/>
                    <a:pt x="123" y="42"/>
                  </a:cubicBezTo>
                  <a:cubicBezTo>
                    <a:pt x="123" y="42"/>
                    <a:pt x="123" y="41"/>
                    <a:pt x="123" y="40"/>
                  </a:cubicBezTo>
                  <a:cubicBezTo>
                    <a:pt x="124" y="41"/>
                    <a:pt x="126" y="41"/>
                    <a:pt x="127" y="40"/>
                  </a:cubicBezTo>
                  <a:cubicBezTo>
                    <a:pt x="135" y="35"/>
                    <a:pt x="141" y="29"/>
                    <a:pt x="149" y="24"/>
                  </a:cubicBezTo>
                  <a:cubicBezTo>
                    <a:pt x="149" y="24"/>
                    <a:pt x="150" y="23"/>
                    <a:pt x="150" y="23"/>
                  </a:cubicBezTo>
                  <a:cubicBezTo>
                    <a:pt x="151" y="22"/>
                    <a:pt x="153" y="21"/>
                    <a:pt x="154" y="20"/>
                  </a:cubicBezTo>
                  <a:cubicBezTo>
                    <a:pt x="158" y="18"/>
                    <a:pt x="163" y="16"/>
                    <a:pt x="167" y="13"/>
                  </a:cubicBezTo>
                  <a:cubicBezTo>
                    <a:pt x="168" y="12"/>
                    <a:pt x="169" y="11"/>
                    <a:pt x="170" y="10"/>
                  </a:cubicBezTo>
                  <a:cubicBezTo>
                    <a:pt x="171" y="10"/>
                    <a:pt x="171" y="10"/>
                    <a:pt x="172" y="9"/>
                  </a:cubicBezTo>
                  <a:cubicBezTo>
                    <a:pt x="172" y="7"/>
                    <a:pt x="171" y="5"/>
                    <a:pt x="168" y="5"/>
                  </a:cubicBezTo>
                  <a:cubicBezTo>
                    <a:pt x="164" y="5"/>
                    <a:pt x="159" y="6"/>
                    <a:pt x="154" y="8"/>
                  </a:cubicBezTo>
                  <a:cubicBezTo>
                    <a:pt x="151" y="10"/>
                    <a:pt x="148" y="11"/>
                    <a:pt x="145" y="13"/>
                  </a:cubicBezTo>
                  <a:cubicBezTo>
                    <a:pt x="136" y="19"/>
                    <a:pt x="128" y="27"/>
                    <a:pt x="123" y="36"/>
                  </a:cubicBezTo>
                  <a:close/>
                  <a:moveTo>
                    <a:pt x="65" y="467"/>
                  </a:moveTo>
                  <a:cubicBezTo>
                    <a:pt x="65" y="467"/>
                    <a:pt x="65" y="466"/>
                    <a:pt x="65" y="466"/>
                  </a:cubicBezTo>
                  <a:cubicBezTo>
                    <a:pt x="65" y="466"/>
                    <a:pt x="65" y="466"/>
                    <a:pt x="66" y="466"/>
                  </a:cubicBezTo>
                  <a:cubicBezTo>
                    <a:pt x="66" y="466"/>
                    <a:pt x="66" y="467"/>
                    <a:pt x="65" y="467"/>
                  </a:cubicBezTo>
                  <a:close/>
                  <a:moveTo>
                    <a:pt x="127" y="250"/>
                  </a:moveTo>
                  <a:cubicBezTo>
                    <a:pt x="129" y="263"/>
                    <a:pt x="132" y="275"/>
                    <a:pt x="135" y="287"/>
                  </a:cubicBezTo>
                  <a:cubicBezTo>
                    <a:pt x="137" y="294"/>
                    <a:pt x="138" y="302"/>
                    <a:pt x="140" y="309"/>
                  </a:cubicBezTo>
                  <a:cubicBezTo>
                    <a:pt x="140" y="310"/>
                    <a:pt x="141" y="312"/>
                    <a:pt x="141" y="313"/>
                  </a:cubicBezTo>
                  <a:cubicBezTo>
                    <a:pt x="144" y="330"/>
                    <a:pt x="147" y="346"/>
                    <a:pt x="150" y="363"/>
                  </a:cubicBezTo>
                  <a:cubicBezTo>
                    <a:pt x="150" y="366"/>
                    <a:pt x="151" y="368"/>
                    <a:pt x="151" y="371"/>
                  </a:cubicBezTo>
                  <a:cubicBezTo>
                    <a:pt x="152" y="376"/>
                    <a:pt x="153" y="381"/>
                    <a:pt x="154" y="387"/>
                  </a:cubicBezTo>
                  <a:cubicBezTo>
                    <a:pt x="155" y="394"/>
                    <a:pt x="156" y="402"/>
                    <a:pt x="158" y="409"/>
                  </a:cubicBezTo>
                  <a:cubicBezTo>
                    <a:pt x="158" y="410"/>
                    <a:pt x="158" y="412"/>
                    <a:pt x="158" y="413"/>
                  </a:cubicBezTo>
                  <a:cubicBezTo>
                    <a:pt x="159" y="419"/>
                    <a:pt x="160" y="425"/>
                    <a:pt x="162" y="431"/>
                  </a:cubicBezTo>
                  <a:cubicBezTo>
                    <a:pt x="163" y="439"/>
                    <a:pt x="165" y="448"/>
                    <a:pt x="165" y="457"/>
                  </a:cubicBezTo>
                  <a:cubicBezTo>
                    <a:pt x="165" y="461"/>
                    <a:pt x="160" y="463"/>
                    <a:pt x="154" y="464"/>
                  </a:cubicBezTo>
                  <a:cubicBezTo>
                    <a:pt x="153" y="464"/>
                    <a:pt x="151" y="464"/>
                    <a:pt x="150" y="464"/>
                  </a:cubicBezTo>
                  <a:cubicBezTo>
                    <a:pt x="142" y="464"/>
                    <a:pt x="132" y="463"/>
                    <a:pt x="129" y="463"/>
                  </a:cubicBezTo>
                  <a:cubicBezTo>
                    <a:pt x="107" y="461"/>
                    <a:pt x="86" y="460"/>
                    <a:pt x="64" y="457"/>
                  </a:cubicBezTo>
                  <a:cubicBezTo>
                    <a:pt x="60" y="456"/>
                    <a:pt x="57" y="455"/>
                    <a:pt x="54" y="454"/>
                  </a:cubicBezTo>
                  <a:cubicBezTo>
                    <a:pt x="52" y="453"/>
                    <a:pt x="51" y="451"/>
                    <a:pt x="50" y="450"/>
                  </a:cubicBezTo>
                  <a:cubicBezTo>
                    <a:pt x="46" y="445"/>
                    <a:pt x="48" y="437"/>
                    <a:pt x="50" y="427"/>
                  </a:cubicBezTo>
                  <a:cubicBezTo>
                    <a:pt x="50" y="427"/>
                    <a:pt x="50" y="427"/>
                    <a:pt x="50" y="426"/>
                  </a:cubicBezTo>
                  <a:cubicBezTo>
                    <a:pt x="51" y="420"/>
                    <a:pt x="53" y="413"/>
                    <a:pt x="54" y="406"/>
                  </a:cubicBezTo>
                  <a:cubicBezTo>
                    <a:pt x="56" y="397"/>
                    <a:pt x="57" y="389"/>
                    <a:pt x="59" y="380"/>
                  </a:cubicBezTo>
                  <a:cubicBezTo>
                    <a:pt x="64" y="357"/>
                    <a:pt x="69" y="335"/>
                    <a:pt x="74" y="313"/>
                  </a:cubicBezTo>
                  <a:cubicBezTo>
                    <a:pt x="74" y="312"/>
                    <a:pt x="75" y="310"/>
                    <a:pt x="75" y="309"/>
                  </a:cubicBezTo>
                  <a:cubicBezTo>
                    <a:pt x="76" y="305"/>
                    <a:pt x="77" y="300"/>
                    <a:pt x="78" y="296"/>
                  </a:cubicBezTo>
                  <a:cubicBezTo>
                    <a:pt x="82" y="281"/>
                    <a:pt x="86" y="265"/>
                    <a:pt x="91" y="251"/>
                  </a:cubicBezTo>
                  <a:cubicBezTo>
                    <a:pt x="93" y="242"/>
                    <a:pt x="96" y="244"/>
                    <a:pt x="102" y="244"/>
                  </a:cubicBezTo>
                  <a:cubicBezTo>
                    <a:pt x="103" y="245"/>
                    <a:pt x="104" y="246"/>
                    <a:pt x="106" y="246"/>
                  </a:cubicBezTo>
                  <a:cubicBezTo>
                    <a:pt x="112" y="245"/>
                    <a:pt x="125" y="241"/>
                    <a:pt x="127" y="250"/>
                  </a:cubicBezTo>
                  <a:close/>
                  <a:moveTo>
                    <a:pt x="195" y="140"/>
                  </a:moveTo>
                  <a:cubicBezTo>
                    <a:pt x="198" y="142"/>
                    <a:pt x="201" y="145"/>
                    <a:pt x="200" y="149"/>
                  </a:cubicBezTo>
                  <a:cubicBezTo>
                    <a:pt x="199" y="156"/>
                    <a:pt x="191" y="156"/>
                    <a:pt x="184" y="156"/>
                  </a:cubicBezTo>
                  <a:cubicBezTo>
                    <a:pt x="186" y="150"/>
                    <a:pt x="188" y="144"/>
                    <a:pt x="189" y="137"/>
                  </a:cubicBezTo>
                  <a:cubicBezTo>
                    <a:pt x="191" y="138"/>
                    <a:pt x="194" y="139"/>
                    <a:pt x="195" y="140"/>
                  </a:cubicBez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34" y="51"/>
                    <a:pt x="142" y="53"/>
                    <a:pt x="150" y="57"/>
                  </a:cubicBezTo>
                  <a:cubicBezTo>
                    <a:pt x="151" y="58"/>
                    <a:pt x="153" y="58"/>
                    <a:pt x="154" y="59"/>
                  </a:cubicBezTo>
                  <a:cubicBezTo>
                    <a:pt x="161" y="63"/>
                    <a:pt x="167" y="68"/>
                    <a:pt x="172" y="76"/>
                  </a:cubicBezTo>
                  <a:cubicBezTo>
                    <a:pt x="179" y="86"/>
                    <a:pt x="183" y="97"/>
                    <a:pt x="184" y="109"/>
                  </a:cubicBezTo>
                  <a:cubicBezTo>
                    <a:pt x="184" y="110"/>
                    <a:pt x="184" y="112"/>
                    <a:pt x="184" y="113"/>
                  </a:cubicBezTo>
                  <a:cubicBezTo>
                    <a:pt x="184" y="119"/>
                    <a:pt x="184" y="125"/>
                    <a:pt x="184" y="130"/>
                  </a:cubicBezTo>
                  <a:cubicBezTo>
                    <a:pt x="183" y="139"/>
                    <a:pt x="180" y="148"/>
                    <a:pt x="177" y="156"/>
                  </a:cubicBezTo>
                  <a:cubicBezTo>
                    <a:pt x="176" y="156"/>
                    <a:pt x="176" y="157"/>
                    <a:pt x="176" y="158"/>
                  </a:cubicBezTo>
                  <a:cubicBezTo>
                    <a:pt x="171" y="169"/>
                    <a:pt x="163" y="178"/>
                    <a:pt x="154" y="185"/>
                  </a:cubicBezTo>
                  <a:cubicBezTo>
                    <a:pt x="153" y="186"/>
                    <a:pt x="151" y="187"/>
                    <a:pt x="150" y="188"/>
                  </a:cubicBezTo>
                  <a:cubicBezTo>
                    <a:pt x="136" y="196"/>
                    <a:pt x="118" y="200"/>
                    <a:pt x="98" y="196"/>
                  </a:cubicBezTo>
                  <a:cubicBezTo>
                    <a:pt x="77" y="193"/>
                    <a:pt x="63" y="182"/>
                    <a:pt x="54" y="168"/>
                  </a:cubicBezTo>
                  <a:cubicBezTo>
                    <a:pt x="53" y="166"/>
                    <a:pt x="51" y="163"/>
                    <a:pt x="50" y="161"/>
                  </a:cubicBezTo>
                  <a:cubicBezTo>
                    <a:pt x="43" y="146"/>
                    <a:pt x="42" y="129"/>
                    <a:pt x="45" y="113"/>
                  </a:cubicBezTo>
                  <a:cubicBezTo>
                    <a:pt x="45" y="112"/>
                    <a:pt x="46" y="110"/>
                    <a:pt x="46" y="109"/>
                  </a:cubicBezTo>
                  <a:cubicBezTo>
                    <a:pt x="47" y="105"/>
                    <a:pt x="48" y="100"/>
                    <a:pt x="50" y="96"/>
                  </a:cubicBezTo>
                  <a:cubicBezTo>
                    <a:pt x="51" y="93"/>
                    <a:pt x="53" y="90"/>
                    <a:pt x="54" y="87"/>
                  </a:cubicBezTo>
                  <a:cubicBezTo>
                    <a:pt x="67" y="63"/>
                    <a:pt x="91" y="45"/>
                    <a:pt x="12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8" name="文本框 201"/>
          <p:cNvSpPr txBox="1">
            <a:spLocks noChangeArrowheads="1"/>
          </p:cNvSpPr>
          <p:nvPr/>
        </p:nvSpPr>
        <p:spPr bwMode="auto">
          <a:xfrm>
            <a:off x="1101031" y="2709624"/>
            <a:ext cx="3158735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endParaRPr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主題與問題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Freeform 16"/>
          <p:cNvSpPr/>
          <p:nvPr/>
        </p:nvSpPr>
        <p:spPr bwMode="auto">
          <a:xfrm>
            <a:off x="1101031" y="2503483"/>
            <a:ext cx="3158735" cy="1397797"/>
          </a:xfrm>
          <a:custGeom>
            <a:avLst/>
            <a:gdLst/>
            <a:ahLst/>
            <a:cxnLst>
              <a:cxn ang="0">
                <a:pos x="408" y="5"/>
              </a:cxn>
              <a:cxn ang="0">
                <a:pos x="408" y="0"/>
              </a:cxn>
              <a:cxn ang="0">
                <a:pos x="407" y="5"/>
              </a:cxn>
              <a:cxn ang="0">
                <a:pos x="357" y="4"/>
              </a:cxn>
              <a:cxn ang="0">
                <a:pos x="210" y="12"/>
              </a:cxn>
              <a:cxn ang="0">
                <a:pos x="159" y="15"/>
              </a:cxn>
              <a:cxn ang="0">
                <a:pos x="107" y="19"/>
              </a:cxn>
              <a:cxn ang="0">
                <a:pos x="57" y="25"/>
              </a:cxn>
              <a:cxn ang="0">
                <a:pos x="22" y="30"/>
              </a:cxn>
              <a:cxn ang="0">
                <a:pos x="0" y="27"/>
              </a:cxn>
              <a:cxn ang="0">
                <a:pos x="6" y="31"/>
              </a:cxn>
              <a:cxn ang="0">
                <a:pos x="15" y="33"/>
              </a:cxn>
              <a:cxn ang="0">
                <a:pos x="39" y="30"/>
              </a:cxn>
              <a:cxn ang="0">
                <a:pos x="90" y="25"/>
              </a:cxn>
              <a:cxn ang="0">
                <a:pos x="129" y="20"/>
              </a:cxn>
              <a:cxn ang="0">
                <a:pos x="170" y="20"/>
              </a:cxn>
              <a:cxn ang="0">
                <a:pos x="250" y="14"/>
              </a:cxn>
              <a:cxn ang="0">
                <a:pos x="381" y="9"/>
              </a:cxn>
              <a:cxn ang="0">
                <a:pos x="406" y="41"/>
              </a:cxn>
              <a:cxn ang="0">
                <a:pos x="407" y="103"/>
              </a:cxn>
              <a:cxn ang="0">
                <a:pos x="406" y="175"/>
              </a:cxn>
              <a:cxn ang="0">
                <a:pos x="361" y="176"/>
              </a:cxn>
              <a:cxn ang="0">
                <a:pos x="316" y="181"/>
              </a:cxn>
              <a:cxn ang="0">
                <a:pos x="233" y="183"/>
              </a:cxn>
              <a:cxn ang="0">
                <a:pos x="180" y="181"/>
              </a:cxn>
              <a:cxn ang="0">
                <a:pos x="103" y="186"/>
              </a:cxn>
              <a:cxn ang="0">
                <a:pos x="42" y="186"/>
              </a:cxn>
              <a:cxn ang="0">
                <a:pos x="15" y="186"/>
              </a:cxn>
              <a:cxn ang="0">
                <a:pos x="15" y="177"/>
              </a:cxn>
              <a:cxn ang="0">
                <a:pos x="13" y="150"/>
              </a:cxn>
              <a:cxn ang="0">
                <a:pos x="12" y="62"/>
              </a:cxn>
              <a:cxn ang="0">
                <a:pos x="12" y="40"/>
              </a:cxn>
              <a:cxn ang="0">
                <a:pos x="8" y="33"/>
              </a:cxn>
              <a:cxn ang="0">
                <a:pos x="8" y="44"/>
              </a:cxn>
              <a:cxn ang="0">
                <a:pos x="8" y="74"/>
              </a:cxn>
              <a:cxn ang="0">
                <a:pos x="8" y="150"/>
              </a:cxn>
              <a:cxn ang="0">
                <a:pos x="11" y="187"/>
              </a:cxn>
              <a:cxn ang="0">
                <a:pos x="2" y="190"/>
              </a:cxn>
              <a:cxn ang="0">
                <a:pos x="11" y="188"/>
              </a:cxn>
              <a:cxn ang="0">
                <a:pos x="11" y="190"/>
              </a:cxn>
              <a:cxn ang="0">
                <a:pos x="13" y="188"/>
              </a:cxn>
              <a:cxn ang="0">
                <a:pos x="56" y="190"/>
              </a:cxn>
              <a:cxn ang="0">
                <a:pos x="106" y="188"/>
              </a:cxn>
              <a:cxn ang="0">
                <a:pos x="187" y="187"/>
              </a:cxn>
              <a:cxn ang="0">
                <a:pos x="238" y="188"/>
              </a:cxn>
              <a:cxn ang="0">
                <a:pos x="313" y="186"/>
              </a:cxn>
              <a:cxn ang="0">
                <a:pos x="363" y="181"/>
              </a:cxn>
              <a:cxn ang="0">
                <a:pos x="406" y="180"/>
              </a:cxn>
              <a:cxn ang="0">
                <a:pos x="406" y="192"/>
              </a:cxn>
              <a:cxn ang="0">
                <a:pos x="408" y="190"/>
              </a:cxn>
              <a:cxn ang="0">
                <a:pos x="408" y="180"/>
              </a:cxn>
              <a:cxn ang="0">
                <a:pos x="412" y="179"/>
              </a:cxn>
              <a:cxn ang="0">
                <a:pos x="414" y="175"/>
              </a:cxn>
              <a:cxn ang="0">
                <a:pos x="412" y="173"/>
              </a:cxn>
              <a:cxn ang="0">
                <a:pos x="408" y="175"/>
              </a:cxn>
              <a:cxn ang="0">
                <a:pos x="408" y="75"/>
              </a:cxn>
              <a:cxn ang="0">
                <a:pos x="408" y="11"/>
              </a:cxn>
              <a:cxn ang="0">
                <a:pos x="417" y="11"/>
              </a:cxn>
              <a:cxn ang="0">
                <a:pos x="421" y="7"/>
              </a:cxn>
            </a:cxnLst>
            <a:rect l="0" t="0" r="r" b="b"/>
            <a:pathLst>
              <a:path w="421" h="192">
                <a:moveTo>
                  <a:pt x="419" y="7"/>
                </a:moveTo>
                <a:lnTo>
                  <a:pt x="419" y="7"/>
                </a:lnTo>
                <a:lnTo>
                  <a:pt x="408" y="5"/>
                </a:lnTo>
                <a:lnTo>
                  <a:pt x="408" y="5"/>
                </a:lnTo>
                <a:lnTo>
                  <a:pt x="408" y="0"/>
                </a:lnTo>
                <a:lnTo>
                  <a:pt x="408" y="0"/>
                </a:lnTo>
                <a:lnTo>
                  <a:pt x="407" y="1"/>
                </a:lnTo>
                <a:lnTo>
                  <a:pt x="407" y="1"/>
                </a:lnTo>
                <a:lnTo>
                  <a:pt x="407" y="5"/>
                </a:lnTo>
                <a:lnTo>
                  <a:pt x="407" y="5"/>
                </a:lnTo>
                <a:lnTo>
                  <a:pt x="382" y="4"/>
                </a:lnTo>
                <a:lnTo>
                  <a:pt x="357" y="4"/>
                </a:lnTo>
                <a:lnTo>
                  <a:pt x="309" y="5"/>
                </a:lnTo>
                <a:lnTo>
                  <a:pt x="260" y="8"/>
                </a:lnTo>
                <a:lnTo>
                  <a:pt x="210" y="12"/>
                </a:lnTo>
                <a:lnTo>
                  <a:pt x="210" y="12"/>
                </a:lnTo>
                <a:lnTo>
                  <a:pt x="185" y="15"/>
                </a:lnTo>
                <a:lnTo>
                  <a:pt x="159" y="15"/>
                </a:lnTo>
                <a:lnTo>
                  <a:pt x="133" y="16"/>
                </a:lnTo>
                <a:lnTo>
                  <a:pt x="107" y="19"/>
                </a:lnTo>
                <a:lnTo>
                  <a:pt x="107" y="19"/>
                </a:lnTo>
                <a:lnTo>
                  <a:pt x="82" y="22"/>
                </a:lnTo>
                <a:lnTo>
                  <a:pt x="57" y="25"/>
                </a:lnTo>
                <a:lnTo>
                  <a:pt x="57" y="25"/>
                </a:lnTo>
                <a:lnTo>
                  <a:pt x="30" y="29"/>
                </a:lnTo>
                <a:lnTo>
                  <a:pt x="30" y="29"/>
                </a:lnTo>
                <a:lnTo>
                  <a:pt x="22" y="30"/>
                </a:lnTo>
                <a:lnTo>
                  <a:pt x="15" y="30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6" y="31"/>
                </a:lnTo>
                <a:lnTo>
                  <a:pt x="11" y="33"/>
                </a:lnTo>
                <a:lnTo>
                  <a:pt x="15" y="33"/>
                </a:lnTo>
                <a:lnTo>
                  <a:pt x="15" y="33"/>
                </a:lnTo>
                <a:lnTo>
                  <a:pt x="27" y="31"/>
                </a:lnTo>
                <a:lnTo>
                  <a:pt x="39" y="30"/>
                </a:lnTo>
                <a:lnTo>
                  <a:pt x="39" y="30"/>
                </a:lnTo>
                <a:lnTo>
                  <a:pt x="66" y="26"/>
                </a:lnTo>
                <a:lnTo>
                  <a:pt x="90" y="25"/>
                </a:lnTo>
                <a:lnTo>
                  <a:pt x="90" y="25"/>
                </a:lnTo>
                <a:lnTo>
                  <a:pt x="104" y="23"/>
                </a:lnTo>
                <a:lnTo>
                  <a:pt x="117" y="22"/>
                </a:lnTo>
                <a:lnTo>
                  <a:pt x="129" y="20"/>
                </a:lnTo>
                <a:lnTo>
                  <a:pt x="143" y="19"/>
                </a:lnTo>
                <a:lnTo>
                  <a:pt x="143" y="19"/>
                </a:lnTo>
                <a:lnTo>
                  <a:pt x="170" y="20"/>
                </a:lnTo>
                <a:lnTo>
                  <a:pt x="198" y="19"/>
                </a:lnTo>
                <a:lnTo>
                  <a:pt x="198" y="19"/>
                </a:lnTo>
                <a:lnTo>
                  <a:pt x="250" y="14"/>
                </a:lnTo>
                <a:lnTo>
                  <a:pt x="302" y="9"/>
                </a:lnTo>
                <a:lnTo>
                  <a:pt x="355" y="8"/>
                </a:lnTo>
                <a:lnTo>
                  <a:pt x="381" y="9"/>
                </a:lnTo>
                <a:lnTo>
                  <a:pt x="407" y="11"/>
                </a:lnTo>
                <a:lnTo>
                  <a:pt x="407" y="11"/>
                </a:lnTo>
                <a:lnTo>
                  <a:pt x="406" y="41"/>
                </a:lnTo>
                <a:lnTo>
                  <a:pt x="406" y="73"/>
                </a:lnTo>
                <a:lnTo>
                  <a:pt x="406" y="73"/>
                </a:lnTo>
                <a:lnTo>
                  <a:pt x="407" y="103"/>
                </a:lnTo>
                <a:lnTo>
                  <a:pt x="407" y="133"/>
                </a:lnTo>
                <a:lnTo>
                  <a:pt x="407" y="133"/>
                </a:lnTo>
                <a:lnTo>
                  <a:pt x="406" y="175"/>
                </a:lnTo>
                <a:lnTo>
                  <a:pt x="406" y="175"/>
                </a:lnTo>
                <a:lnTo>
                  <a:pt x="361" y="176"/>
                </a:lnTo>
                <a:lnTo>
                  <a:pt x="361" y="176"/>
                </a:lnTo>
                <a:lnTo>
                  <a:pt x="338" y="179"/>
                </a:lnTo>
                <a:lnTo>
                  <a:pt x="316" y="181"/>
                </a:lnTo>
                <a:lnTo>
                  <a:pt x="316" y="181"/>
                </a:lnTo>
                <a:lnTo>
                  <a:pt x="289" y="183"/>
                </a:lnTo>
                <a:lnTo>
                  <a:pt x="261" y="183"/>
                </a:lnTo>
                <a:lnTo>
                  <a:pt x="233" y="183"/>
                </a:lnTo>
                <a:lnTo>
                  <a:pt x="206" y="181"/>
                </a:lnTo>
                <a:lnTo>
                  <a:pt x="206" y="181"/>
                </a:lnTo>
                <a:lnTo>
                  <a:pt x="180" y="181"/>
                </a:lnTo>
                <a:lnTo>
                  <a:pt x="155" y="181"/>
                </a:lnTo>
                <a:lnTo>
                  <a:pt x="103" y="186"/>
                </a:lnTo>
                <a:lnTo>
                  <a:pt x="103" y="186"/>
                </a:lnTo>
                <a:lnTo>
                  <a:pt x="72" y="186"/>
                </a:lnTo>
                <a:lnTo>
                  <a:pt x="42" y="186"/>
                </a:lnTo>
                <a:lnTo>
                  <a:pt x="42" y="186"/>
                </a:lnTo>
                <a:lnTo>
                  <a:pt x="28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77"/>
                </a:lnTo>
                <a:lnTo>
                  <a:pt x="15" y="168"/>
                </a:lnTo>
                <a:lnTo>
                  <a:pt x="13" y="150"/>
                </a:lnTo>
                <a:lnTo>
                  <a:pt x="13" y="150"/>
                </a:lnTo>
                <a:lnTo>
                  <a:pt x="13" y="103"/>
                </a:lnTo>
                <a:lnTo>
                  <a:pt x="13" y="103"/>
                </a:lnTo>
                <a:lnTo>
                  <a:pt x="12" y="62"/>
                </a:lnTo>
                <a:lnTo>
                  <a:pt x="12" y="62"/>
                </a:lnTo>
                <a:lnTo>
                  <a:pt x="12" y="47"/>
                </a:lnTo>
                <a:lnTo>
                  <a:pt x="12" y="40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8" y="34"/>
                </a:lnTo>
                <a:lnTo>
                  <a:pt x="8" y="34"/>
                </a:lnTo>
                <a:lnTo>
                  <a:pt x="8" y="44"/>
                </a:lnTo>
                <a:lnTo>
                  <a:pt x="8" y="53"/>
                </a:lnTo>
                <a:lnTo>
                  <a:pt x="8" y="74"/>
                </a:lnTo>
                <a:lnTo>
                  <a:pt x="8" y="74"/>
                </a:lnTo>
                <a:lnTo>
                  <a:pt x="8" y="113"/>
                </a:lnTo>
                <a:lnTo>
                  <a:pt x="8" y="113"/>
                </a:lnTo>
                <a:lnTo>
                  <a:pt x="8" y="150"/>
                </a:lnTo>
                <a:lnTo>
                  <a:pt x="8" y="169"/>
                </a:lnTo>
                <a:lnTo>
                  <a:pt x="11" y="187"/>
                </a:lnTo>
                <a:lnTo>
                  <a:pt x="11" y="187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11" y="188"/>
                </a:lnTo>
                <a:lnTo>
                  <a:pt x="11" y="188"/>
                </a:lnTo>
                <a:lnTo>
                  <a:pt x="11" y="190"/>
                </a:lnTo>
                <a:lnTo>
                  <a:pt x="11" y="190"/>
                </a:lnTo>
                <a:lnTo>
                  <a:pt x="11" y="190"/>
                </a:lnTo>
                <a:lnTo>
                  <a:pt x="12" y="190"/>
                </a:lnTo>
                <a:lnTo>
                  <a:pt x="13" y="188"/>
                </a:lnTo>
                <a:lnTo>
                  <a:pt x="13" y="188"/>
                </a:lnTo>
                <a:lnTo>
                  <a:pt x="30" y="190"/>
                </a:lnTo>
                <a:lnTo>
                  <a:pt x="30" y="190"/>
                </a:lnTo>
                <a:lnTo>
                  <a:pt x="56" y="190"/>
                </a:lnTo>
                <a:lnTo>
                  <a:pt x="56" y="190"/>
                </a:lnTo>
                <a:lnTo>
                  <a:pt x="81" y="190"/>
                </a:lnTo>
                <a:lnTo>
                  <a:pt x="106" y="188"/>
                </a:lnTo>
                <a:lnTo>
                  <a:pt x="106" y="188"/>
                </a:lnTo>
                <a:lnTo>
                  <a:pt x="159" y="187"/>
                </a:lnTo>
                <a:lnTo>
                  <a:pt x="187" y="187"/>
                </a:lnTo>
                <a:lnTo>
                  <a:pt x="213" y="187"/>
                </a:lnTo>
                <a:lnTo>
                  <a:pt x="213" y="187"/>
                </a:lnTo>
                <a:lnTo>
                  <a:pt x="238" y="188"/>
                </a:lnTo>
                <a:lnTo>
                  <a:pt x="264" y="188"/>
                </a:lnTo>
                <a:lnTo>
                  <a:pt x="313" y="186"/>
                </a:lnTo>
                <a:lnTo>
                  <a:pt x="313" y="186"/>
                </a:lnTo>
                <a:lnTo>
                  <a:pt x="338" y="184"/>
                </a:lnTo>
                <a:lnTo>
                  <a:pt x="363" y="181"/>
                </a:lnTo>
                <a:lnTo>
                  <a:pt x="363" y="181"/>
                </a:lnTo>
                <a:lnTo>
                  <a:pt x="374" y="180"/>
                </a:lnTo>
                <a:lnTo>
                  <a:pt x="383" y="180"/>
                </a:lnTo>
                <a:lnTo>
                  <a:pt x="406" y="180"/>
                </a:lnTo>
                <a:lnTo>
                  <a:pt x="406" y="180"/>
                </a:lnTo>
                <a:lnTo>
                  <a:pt x="406" y="192"/>
                </a:lnTo>
                <a:lnTo>
                  <a:pt x="406" y="192"/>
                </a:lnTo>
                <a:lnTo>
                  <a:pt x="406" y="192"/>
                </a:lnTo>
                <a:lnTo>
                  <a:pt x="407" y="192"/>
                </a:lnTo>
                <a:lnTo>
                  <a:pt x="408" y="190"/>
                </a:lnTo>
                <a:lnTo>
                  <a:pt x="408" y="190"/>
                </a:lnTo>
                <a:lnTo>
                  <a:pt x="408" y="180"/>
                </a:lnTo>
                <a:lnTo>
                  <a:pt x="408" y="180"/>
                </a:lnTo>
                <a:lnTo>
                  <a:pt x="410" y="180"/>
                </a:lnTo>
                <a:lnTo>
                  <a:pt x="410" y="180"/>
                </a:lnTo>
                <a:lnTo>
                  <a:pt x="412" y="179"/>
                </a:lnTo>
                <a:lnTo>
                  <a:pt x="414" y="176"/>
                </a:lnTo>
                <a:lnTo>
                  <a:pt x="414" y="176"/>
                </a:lnTo>
                <a:lnTo>
                  <a:pt x="414" y="175"/>
                </a:lnTo>
                <a:lnTo>
                  <a:pt x="414" y="175"/>
                </a:lnTo>
                <a:lnTo>
                  <a:pt x="412" y="173"/>
                </a:lnTo>
                <a:lnTo>
                  <a:pt x="412" y="173"/>
                </a:lnTo>
                <a:lnTo>
                  <a:pt x="410" y="175"/>
                </a:lnTo>
                <a:lnTo>
                  <a:pt x="410" y="175"/>
                </a:lnTo>
                <a:lnTo>
                  <a:pt x="408" y="175"/>
                </a:lnTo>
                <a:lnTo>
                  <a:pt x="408" y="175"/>
                </a:lnTo>
                <a:lnTo>
                  <a:pt x="410" y="125"/>
                </a:lnTo>
                <a:lnTo>
                  <a:pt x="408" y="75"/>
                </a:lnTo>
                <a:lnTo>
                  <a:pt x="408" y="75"/>
                </a:lnTo>
                <a:lnTo>
                  <a:pt x="408" y="42"/>
                </a:lnTo>
                <a:lnTo>
                  <a:pt x="408" y="11"/>
                </a:lnTo>
                <a:lnTo>
                  <a:pt x="408" y="11"/>
                </a:lnTo>
                <a:lnTo>
                  <a:pt x="417" y="11"/>
                </a:lnTo>
                <a:lnTo>
                  <a:pt x="417" y="11"/>
                </a:lnTo>
                <a:lnTo>
                  <a:pt x="418" y="11"/>
                </a:lnTo>
                <a:lnTo>
                  <a:pt x="419" y="9"/>
                </a:lnTo>
                <a:lnTo>
                  <a:pt x="421" y="7"/>
                </a:lnTo>
                <a:lnTo>
                  <a:pt x="419" y="7"/>
                </a:lnTo>
                <a:lnTo>
                  <a:pt x="41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文本框 201"/>
          <p:cNvSpPr txBox="1">
            <a:spLocks noChangeArrowheads="1"/>
          </p:cNvSpPr>
          <p:nvPr/>
        </p:nvSpPr>
        <p:spPr bwMode="auto">
          <a:xfrm>
            <a:off x="8373828" y="2654282"/>
            <a:ext cx="2744675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endParaRPr lang="en-US" altLang="zh-TW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擬定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研究計畫</a:t>
            </a:r>
            <a:endParaRPr lang="zh-CN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Freeform 16"/>
          <p:cNvSpPr/>
          <p:nvPr/>
        </p:nvSpPr>
        <p:spPr bwMode="auto">
          <a:xfrm>
            <a:off x="8229600" y="2502689"/>
            <a:ext cx="3033132" cy="1398592"/>
          </a:xfrm>
          <a:custGeom>
            <a:avLst/>
            <a:gdLst/>
            <a:ahLst/>
            <a:cxnLst>
              <a:cxn ang="0">
                <a:pos x="408" y="5"/>
              </a:cxn>
              <a:cxn ang="0">
                <a:pos x="408" y="0"/>
              </a:cxn>
              <a:cxn ang="0">
                <a:pos x="407" y="5"/>
              </a:cxn>
              <a:cxn ang="0">
                <a:pos x="357" y="4"/>
              </a:cxn>
              <a:cxn ang="0">
                <a:pos x="210" y="12"/>
              </a:cxn>
              <a:cxn ang="0">
                <a:pos x="159" y="15"/>
              </a:cxn>
              <a:cxn ang="0">
                <a:pos x="107" y="19"/>
              </a:cxn>
              <a:cxn ang="0">
                <a:pos x="57" y="25"/>
              </a:cxn>
              <a:cxn ang="0">
                <a:pos x="22" y="30"/>
              </a:cxn>
              <a:cxn ang="0">
                <a:pos x="0" y="27"/>
              </a:cxn>
              <a:cxn ang="0">
                <a:pos x="6" y="31"/>
              </a:cxn>
              <a:cxn ang="0">
                <a:pos x="15" y="33"/>
              </a:cxn>
              <a:cxn ang="0">
                <a:pos x="39" y="30"/>
              </a:cxn>
              <a:cxn ang="0">
                <a:pos x="90" y="25"/>
              </a:cxn>
              <a:cxn ang="0">
                <a:pos x="129" y="20"/>
              </a:cxn>
              <a:cxn ang="0">
                <a:pos x="170" y="20"/>
              </a:cxn>
              <a:cxn ang="0">
                <a:pos x="250" y="14"/>
              </a:cxn>
              <a:cxn ang="0">
                <a:pos x="381" y="9"/>
              </a:cxn>
              <a:cxn ang="0">
                <a:pos x="406" y="41"/>
              </a:cxn>
              <a:cxn ang="0">
                <a:pos x="407" y="103"/>
              </a:cxn>
              <a:cxn ang="0">
                <a:pos x="406" y="175"/>
              </a:cxn>
              <a:cxn ang="0">
                <a:pos x="361" y="176"/>
              </a:cxn>
              <a:cxn ang="0">
                <a:pos x="316" y="181"/>
              </a:cxn>
              <a:cxn ang="0">
                <a:pos x="233" y="183"/>
              </a:cxn>
              <a:cxn ang="0">
                <a:pos x="180" y="181"/>
              </a:cxn>
              <a:cxn ang="0">
                <a:pos x="103" y="186"/>
              </a:cxn>
              <a:cxn ang="0">
                <a:pos x="42" y="186"/>
              </a:cxn>
              <a:cxn ang="0">
                <a:pos x="15" y="186"/>
              </a:cxn>
              <a:cxn ang="0">
                <a:pos x="15" y="177"/>
              </a:cxn>
              <a:cxn ang="0">
                <a:pos x="13" y="150"/>
              </a:cxn>
              <a:cxn ang="0">
                <a:pos x="12" y="62"/>
              </a:cxn>
              <a:cxn ang="0">
                <a:pos x="12" y="40"/>
              </a:cxn>
              <a:cxn ang="0">
                <a:pos x="8" y="33"/>
              </a:cxn>
              <a:cxn ang="0">
                <a:pos x="8" y="44"/>
              </a:cxn>
              <a:cxn ang="0">
                <a:pos x="8" y="74"/>
              </a:cxn>
              <a:cxn ang="0">
                <a:pos x="8" y="150"/>
              </a:cxn>
              <a:cxn ang="0">
                <a:pos x="11" y="187"/>
              </a:cxn>
              <a:cxn ang="0">
                <a:pos x="2" y="190"/>
              </a:cxn>
              <a:cxn ang="0">
                <a:pos x="11" y="188"/>
              </a:cxn>
              <a:cxn ang="0">
                <a:pos x="11" y="190"/>
              </a:cxn>
              <a:cxn ang="0">
                <a:pos x="13" y="188"/>
              </a:cxn>
              <a:cxn ang="0">
                <a:pos x="56" y="190"/>
              </a:cxn>
              <a:cxn ang="0">
                <a:pos x="106" y="188"/>
              </a:cxn>
              <a:cxn ang="0">
                <a:pos x="187" y="187"/>
              </a:cxn>
              <a:cxn ang="0">
                <a:pos x="238" y="188"/>
              </a:cxn>
              <a:cxn ang="0">
                <a:pos x="313" y="186"/>
              </a:cxn>
              <a:cxn ang="0">
                <a:pos x="363" y="181"/>
              </a:cxn>
              <a:cxn ang="0">
                <a:pos x="406" y="180"/>
              </a:cxn>
              <a:cxn ang="0">
                <a:pos x="406" y="192"/>
              </a:cxn>
              <a:cxn ang="0">
                <a:pos x="408" y="190"/>
              </a:cxn>
              <a:cxn ang="0">
                <a:pos x="408" y="180"/>
              </a:cxn>
              <a:cxn ang="0">
                <a:pos x="412" y="179"/>
              </a:cxn>
              <a:cxn ang="0">
                <a:pos x="414" y="175"/>
              </a:cxn>
              <a:cxn ang="0">
                <a:pos x="412" y="173"/>
              </a:cxn>
              <a:cxn ang="0">
                <a:pos x="408" y="175"/>
              </a:cxn>
              <a:cxn ang="0">
                <a:pos x="408" y="75"/>
              </a:cxn>
              <a:cxn ang="0">
                <a:pos x="408" y="11"/>
              </a:cxn>
              <a:cxn ang="0">
                <a:pos x="417" y="11"/>
              </a:cxn>
              <a:cxn ang="0">
                <a:pos x="421" y="7"/>
              </a:cxn>
            </a:cxnLst>
            <a:rect l="0" t="0" r="r" b="b"/>
            <a:pathLst>
              <a:path w="421" h="192">
                <a:moveTo>
                  <a:pt x="419" y="7"/>
                </a:moveTo>
                <a:lnTo>
                  <a:pt x="419" y="7"/>
                </a:lnTo>
                <a:lnTo>
                  <a:pt x="408" y="5"/>
                </a:lnTo>
                <a:lnTo>
                  <a:pt x="408" y="5"/>
                </a:lnTo>
                <a:lnTo>
                  <a:pt x="408" y="0"/>
                </a:lnTo>
                <a:lnTo>
                  <a:pt x="408" y="0"/>
                </a:lnTo>
                <a:lnTo>
                  <a:pt x="407" y="1"/>
                </a:lnTo>
                <a:lnTo>
                  <a:pt x="407" y="1"/>
                </a:lnTo>
                <a:lnTo>
                  <a:pt x="407" y="5"/>
                </a:lnTo>
                <a:lnTo>
                  <a:pt x="407" y="5"/>
                </a:lnTo>
                <a:lnTo>
                  <a:pt x="382" y="4"/>
                </a:lnTo>
                <a:lnTo>
                  <a:pt x="357" y="4"/>
                </a:lnTo>
                <a:lnTo>
                  <a:pt x="309" y="5"/>
                </a:lnTo>
                <a:lnTo>
                  <a:pt x="260" y="8"/>
                </a:lnTo>
                <a:lnTo>
                  <a:pt x="210" y="12"/>
                </a:lnTo>
                <a:lnTo>
                  <a:pt x="210" y="12"/>
                </a:lnTo>
                <a:lnTo>
                  <a:pt x="185" y="15"/>
                </a:lnTo>
                <a:lnTo>
                  <a:pt x="159" y="15"/>
                </a:lnTo>
                <a:lnTo>
                  <a:pt x="133" y="16"/>
                </a:lnTo>
                <a:lnTo>
                  <a:pt x="107" y="19"/>
                </a:lnTo>
                <a:lnTo>
                  <a:pt x="107" y="19"/>
                </a:lnTo>
                <a:lnTo>
                  <a:pt x="82" y="22"/>
                </a:lnTo>
                <a:lnTo>
                  <a:pt x="57" y="25"/>
                </a:lnTo>
                <a:lnTo>
                  <a:pt x="57" y="25"/>
                </a:lnTo>
                <a:lnTo>
                  <a:pt x="30" y="29"/>
                </a:lnTo>
                <a:lnTo>
                  <a:pt x="30" y="29"/>
                </a:lnTo>
                <a:lnTo>
                  <a:pt x="22" y="30"/>
                </a:lnTo>
                <a:lnTo>
                  <a:pt x="15" y="30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6" y="31"/>
                </a:lnTo>
                <a:lnTo>
                  <a:pt x="11" y="33"/>
                </a:lnTo>
                <a:lnTo>
                  <a:pt x="15" y="33"/>
                </a:lnTo>
                <a:lnTo>
                  <a:pt x="15" y="33"/>
                </a:lnTo>
                <a:lnTo>
                  <a:pt x="27" y="31"/>
                </a:lnTo>
                <a:lnTo>
                  <a:pt x="39" y="30"/>
                </a:lnTo>
                <a:lnTo>
                  <a:pt x="39" y="30"/>
                </a:lnTo>
                <a:lnTo>
                  <a:pt x="66" y="26"/>
                </a:lnTo>
                <a:lnTo>
                  <a:pt x="90" y="25"/>
                </a:lnTo>
                <a:lnTo>
                  <a:pt x="90" y="25"/>
                </a:lnTo>
                <a:lnTo>
                  <a:pt x="104" y="23"/>
                </a:lnTo>
                <a:lnTo>
                  <a:pt x="117" y="22"/>
                </a:lnTo>
                <a:lnTo>
                  <a:pt x="129" y="20"/>
                </a:lnTo>
                <a:lnTo>
                  <a:pt x="143" y="19"/>
                </a:lnTo>
                <a:lnTo>
                  <a:pt x="143" y="19"/>
                </a:lnTo>
                <a:lnTo>
                  <a:pt x="170" y="20"/>
                </a:lnTo>
                <a:lnTo>
                  <a:pt x="198" y="19"/>
                </a:lnTo>
                <a:lnTo>
                  <a:pt x="198" y="19"/>
                </a:lnTo>
                <a:lnTo>
                  <a:pt x="250" y="14"/>
                </a:lnTo>
                <a:lnTo>
                  <a:pt x="302" y="9"/>
                </a:lnTo>
                <a:lnTo>
                  <a:pt x="355" y="8"/>
                </a:lnTo>
                <a:lnTo>
                  <a:pt x="381" y="9"/>
                </a:lnTo>
                <a:lnTo>
                  <a:pt x="407" y="11"/>
                </a:lnTo>
                <a:lnTo>
                  <a:pt x="407" y="11"/>
                </a:lnTo>
                <a:lnTo>
                  <a:pt x="406" y="41"/>
                </a:lnTo>
                <a:lnTo>
                  <a:pt x="406" y="73"/>
                </a:lnTo>
                <a:lnTo>
                  <a:pt x="406" y="73"/>
                </a:lnTo>
                <a:lnTo>
                  <a:pt x="407" y="103"/>
                </a:lnTo>
                <a:lnTo>
                  <a:pt x="407" y="133"/>
                </a:lnTo>
                <a:lnTo>
                  <a:pt x="407" y="133"/>
                </a:lnTo>
                <a:lnTo>
                  <a:pt x="406" y="175"/>
                </a:lnTo>
                <a:lnTo>
                  <a:pt x="406" y="175"/>
                </a:lnTo>
                <a:lnTo>
                  <a:pt x="361" y="176"/>
                </a:lnTo>
                <a:lnTo>
                  <a:pt x="361" y="176"/>
                </a:lnTo>
                <a:lnTo>
                  <a:pt x="338" y="179"/>
                </a:lnTo>
                <a:lnTo>
                  <a:pt x="316" y="181"/>
                </a:lnTo>
                <a:lnTo>
                  <a:pt x="316" y="181"/>
                </a:lnTo>
                <a:lnTo>
                  <a:pt x="289" y="183"/>
                </a:lnTo>
                <a:lnTo>
                  <a:pt x="261" y="183"/>
                </a:lnTo>
                <a:lnTo>
                  <a:pt x="233" y="183"/>
                </a:lnTo>
                <a:lnTo>
                  <a:pt x="206" y="181"/>
                </a:lnTo>
                <a:lnTo>
                  <a:pt x="206" y="181"/>
                </a:lnTo>
                <a:lnTo>
                  <a:pt x="180" y="181"/>
                </a:lnTo>
                <a:lnTo>
                  <a:pt x="155" y="181"/>
                </a:lnTo>
                <a:lnTo>
                  <a:pt x="103" y="186"/>
                </a:lnTo>
                <a:lnTo>
                  <a:pt x="103" y="186"/>
                </a:lnTo>
                <a:lnTo>
                  <a:pt x="72" y="186"/>
                </a:lnTo>
                <a:lnTo>
                  <a:pt x="42" y="186"/>
                </a:lnTo>
                <a:lnTo>
                  <a:pt x="42" y="186"/>
                </a:lnTo>
                <a:lnTo>
                  <a:pt x="28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77"/>
                </a:lnTo>
                <a:lnTo>
                  <a:pt x="15" y="168"/>
                </a:lnTo>
                <a:lnTo>
                  <a:pt x="13" y="150"/>
                </a:lnTo>
                <a:lnTo>
                  <a:pt x="13" y="150"/>
                </a:lnTo>
                <a:lnTo>
                  <a:pt x="13" y="103"/>
                </a:lnTo>
                <a:lnTo>
                  <a:pt x="13" y="103"/>
                </a:lnTo>
                <a:lnTo>
                  <a:pt x="12" y="62"/>
                </a:lnTo>
                <a:lnTo>
                  <a:pt x="12" y="62"/>
                </a:lnTo>
                <a:lnTo>
                  <a:pt x="12" y="47"/>
                </a:lnTo>
                <a:lnTo>
                  <a:pt x="12" y="40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8" y="34"/>
                </a:lnTo>
                <a:lnTo>
                  <a:pt x="8" y="34"/>
                </a:lnTo>
                <a:lnTo>
                  <a:pt x="8" y="44"/>
                </a:lnTo>
                <a:lnTo>
                  <a:pt x="8" y="53"/>
                </a:lnTo>
                <a:lnTo>
                  <a:pt x="8" y="74"/>
                </a:lnTo>
                <a:lnTo>
                  <a:pt x="8" y="74"/>
                </a:lnTo>
                <a:lnTo>
                  <a:pt x="8" y="113"/>
                </a:lnTo>
                <a:lnTo>
                  <a:pt x="8" y="113"/>
                </a:lnTo>
                <a:lnTo>
                  <a:pt x="8" y="150"/>
                </a:lnTo>
                <a:lnTo>
                  <a:pt x="8" y="169"/>
                </a:lnTo>
                <a:lnTo>
                  <a:pt x="11" y="187"/>
                </a:lnTo>
                <a:lnTo>
                  <a:pt x="11" y="187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11" y="188"/>
                </a:lnTo>
                <a:lnTo>
                  <a:pt x="11" y="188"/>
                </a:lnTo>
                <a:lnTo>
                  <a:pt x="11" y="190"/>
                </a:lnTo>
                <a:lnTo>
                  <a:pt x="11" y="190"/>
                </a:lnTo>
                <a:lnTo>
                  <a:pt x="11" y="190"/>
                </a:lnTo>
                <a:lnTo>
                  <a:pt x="12" y="190"/>
                </a:lnTo>
                <a:lnTo>
                  <a:pt x="13" y="188"/>
                </a:lnTo>
                <a:lnTo>
                  <a:pt x="13" y="188"/>
                </a:lnTo>
                <a:lnTo>
                  <a:pt x="30" y="190"/>
                </a:lnTo>
                <a:lnTo>
                  <a:pt x="30" y="190"/>
                </a:lnTo>
                <a:lnTo>
                  <a:pt x="56" y="190"/>
                </a:lnTo>
                <a:lnTo>
                  <a:pt x="56" y="190"/>
                </a:lnTo>
                <a:lnTo>
                  <a:pt x="81" y="190"/>
                </a:lnTo>
                <a:lnTo>
                  <a:pt x="106" y="188"/>
                </a:lnTo>
                <a:lnTo>
                  <a:pt x="106" y="188"/>
                </a:lnTo>
                <a:lnTo>
                  <a:pt x="159" y="187"/>
                </a:lnTo>
                <a:lnTo>
                  <a:pt x="187" y="187"/>
                </a:lnTo>
                <a:lnTo>
                  <a:pt x="213" y="187"/>
                </a:lnTo>
                <a:lnTo>
                  <a:pt x="213" y="187"/>
                </a:lnTo>
                <a:lnTo>
                  <a:pt x="238" y="188"/>
                </a:lnTo>
                <a:lnTo>
                  <a:pt x="264" y="188"/>
                </a:lnTo>
                <a:lnTo>
                  <a:pt x="313" y="186"/>
                </a:lnTo>
                <a:lnTo>
                  <a:pt x="313" y="186"/>
                </a:lnTo>
                <a:lnTo>
                  <a:pt x="338" y="184"/>
                </a:lnTo>
                <a:lnTo>
                  <a:pt x="363" y="181"/>
                </a:lnTo>
                <a:lnTo>
                  <a:pt x="363" y="181"/>
                </a:lnTo>
                <a:lnTo>
                  <a:pt x="374" y="180"/>
                </a:lnTo>
                <a:lnTo>
                  <a:pt x="383" y="180"/>
                </a:lnTo>
                <a:lnTo>
                  <a:pt x="406" y="180"/>
                </a:lnTo>
                <a:lnTo>
                  <a:pt x="406" y="180"/>
                </a:lnTo>
                <a:lnTo>
                  <a:pt x="406" y="192"/>
                </a:lnTo>
                <a:lnTo>
                  <a:pt x="406" y="192"/>
                </a:lnTo>
                <a:lnTo>
                  <a:pt x="406" y="192"/>
                </a:lnTo>
                <a:lnTo>
                  <a:pt x="407" y="192"/>
                </a:lnTo>
                <a:lnTo>
                  <a:pt x="408" y="190"/>
                </a:lnTo>
                <a:lnTo>
                  <a:pt x="408" y="190"/>
                </a:lnTo>
                <a:lnTo>
                  <a:pt x="408" y="180"/>
                </a:lnTo>
                <a:lnTo>
                  <a:pt x="408" y="180"/>
                </a:lnTo>
                <a:lnTo>
                  <a:pt x="410" y="180"/>
                </a:lnTo>
                <a:lnTo>
                  <a:pt x="410" y="180"/>
                </a:lnTo>
                <a:lnTo>
                  <a:pt x="412" y="179"/>
                </a:lnTo>
                <a:lnTo>
                  <a:pt x="414" y="176"/>
                </a:lnTo>
                <a:lnTo>
                  <a:pt x="414" y="176"/>
                </a:lnTo>
                <a:lnTo>
                  <a:pt x="414" y="175"/>
                </a:lnTo>
                <a:lnTo>
                  <a:pt x="414" y="175"/>
                </a:lnTo>
                <a:lnTo>
                  <a:pt x="412" y="173"/>
                </a:lnTo>
                <a:lnTo>
                  <a:pt x="412" y="173"/>
                </a:lnTo>
                <a:lnTo>
                  <a:pt x="410" y="175"/>
                </a:lnTo>
                <a:lnTo>
                  <a:pt x="410" y="175"/>
                </a:lnTo>
                <a:lnTo>
                  <a:pt x="408" y="175"/>
                </a:lnTo>
                <a:lnTo>
                  <a:pt x="408" y="175"/>
                </a:lnTo>
                <a:lnTo>
                  <a:pt x="410" y="125"/>
                </a:lnTo>
                <a:lnTo>
                  <a:pt x="408" y="75"/>
                </a:lnTo>
                <a:lnTo>
                  <a:pt x="408" y="75"/>
                </a:lnTo>
                <a:lnTo>
                  <a:pt x="408" y="42"/>
                </a:lnTo>
                <a:lnTo>
                  <a:pt x="408" y="11"/>
                </a:lnTo>
                <a:lnTo>
                  <a:pt x="408" y="11"/>
                </a:lnTo>
                <a:lnTo>
                  <a:pt x="417" y="11"/>
                </a:lnTo>
                <a:lnTo>
                  <a:pt x="417" y="11"/>
                </a:lnTo>
                <a:lnTo>
                  <a:pt x="418" y="11"/>
                </a:lnTo>
                <a:lnTo>
                  <a:pt x="419" y="9"/>
                </a:lnTo>
                <a:lnTo>
                  <a:pt x="421" y="7"/>
                </a:lnTo>
                <a:lnTo>
                  <a:pt x="419" y="7"/>
                </a:lnTo>
                <a:lnTo>
                  <a:pt x="41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7" name="Group 4"/>
          <p:cNvGrpSpPr>
            <a:grpSpLocks noChangeAspect="1"/>
          </p:cNvGrpSpPr>
          <p:nvPr/>
        </p:nvGrpSpPr>
        <p:grpSpPr bwMode="auto">
          <a:xfrm rot="891772">
            <a:off x="521512" y="551543"/>
            <a:ext cx="507974" cy="919389"/>
            <a:chOff x="472" y="425"/>
            <a:chExt cx="363" cy="657"/>
          </a:xfrm>
        </p:grpSpPr>
        <p:sp>
          <p:nvSpPr>
            <p:cNvPr id="128" name="Freeform 5"/>
            <p:cNvSpPr>
              <a:spLocks noEditPoints="1"/>
            </p:cNvSpPr>
            <p:nvPr/>
          </p:nvSpPr>
          <p:spPr bwMode="auto">
            <a:xfrm>
              <a:off x="472" y="425"/>
              <a:ext cx="335" cy="657"/>
            </a:xfrm>
            <a:custGeom>
              <a:avLst/>
              <a:gdLst>
                <a:gd name="T0" fmla="*/ 81 w 154"/>
                <a:gd name="T1" fmla="*/ 9 h 305"/>
                <a:gd name="T2" fmla="*/ 48 w 154"/>
                <a:gd name="T3" fmla="*/ 43 h 305"/>
                <a:gd name="T4" fmla="*/ 49 w 154"/>
                <a:gd name="T5" fmla="*/ 47 h 305"/>
                <a:gd name="T6" fmla="*/ 30 w 154"/>
                <a:gd name="T7" fmla="*/ 143 h 305"/>
                <a:gd name="T8" fmla="*/ 21 w 154"/>
                <a:gd name="T9" fmla="*/ 158 h 305"/>
                <a:gd name="T10" fmla="*/ 88 w 154"/>
                <a:gd name="T11" fmla="*/ 243 h 305"/>
                <a:gd name="T12" fmla="*/ 101 w 154"/>
                <a:gd name="T13" fmla="*/ 243 h 305"/>
                <a:gd name="T14" fmla="*/ 91 w 154"/>
                <a:gd name="T15" fmla="*/ 285 h 305"/>
                <a:gd name="T16" fmla="*/ 85 w 154"/>
                <a:gd name="T17" fmla="*/ 275 h 305"/>
                <a:gd name="T18" fmla="*/ 81 w 154"/>
                <a:gd name="T19" fmla="*/ 278 h 305"/>
                <a:gd name="T20" fmla="*/ 85 w 154"/>
                <a:gd name="T21" fmla="*/ 303 h 305"/>
                <a:gd name="T22" fmla="*/ 110 w 154"/>
                <a:gd name="T23" fmla="*/ 247 h 305"/>
                <a:gd name="T24" fmla="*/ 107 w 154"/>
                <a:gd name="T25" fmla="*/ 238 h 305"/>
                <a:gd name="T26" fmla="*/ 85 w 154"/>
                <a:gd name="T27" fmla="*/ 164 h 305"/>
                <a:gd name="T28" fmla="*/ 81 w 154"/>
                <a:gd name="T29" fmla="*/ 151 h 305"/>
                <a:gd name="T30" fmla="*/ 80 w 154"/>
                <a:gd name="T31" fmla="*/ 143 h 305"/>
                <a:gd name="T32" fmla="*/ 67 w 154"/>
                <a:gd name="T33" fmla="*/ 92 h 305"/>
                <a:gd name="T34" fmla="*/ 85 w 154"/>
                <a:gd name="T35" fmla="*/ 39 h 305"/>
                <a:gd name="T36" fmla="*/ 81 w 154"/>
                <a:gd name="T37" fmla="*/ 11 h 305"/>
                <a:gd name="T38" fmla="*/ 103 w 154"/>
                <a:gd name="T39" fmla="*/ 228 h 305"/>
                <a:gd name="T40" fmla="*/ 85 w 154"/>
                <a:gd name="T41" fmla="*/ 174 h 305"/>
                <a:gd name="T42" fmla="*/ 76 w 154"/>
                <a:gd name="T43" fmla="*/ 143 h 305"/>
                <a:gd name="T44" fmla="*/ 78 w 154"/>
                <a:gd name="T45" fmla="*/ 151 h 305"/>
                <a:gd name="T46" fmla="*/ 45 w 154"/>
                <a:gd name="T47" fmla="*/ 189 h 305"/>
                <a:gd name="T48" fmla="*/ 81 w 154"/>
                <a:gd name="T49" fmla="*/ 174 h 305"/>
                <a:gd name="T50" fmla="*/ 85 w 154"/>
                <a:gd name="T51" fmla="*/ 192 h 305"/>
                <a:gd name="T52" fmla="*/ 96 w 154"/>
                <a:gd name="T53" fmla="*/ 231 h 305"/>
                <a:gd name="T54" fmla="*/ 81 w 154"/>
                <a:gd name="T55" fmla="*/ 233 h 305"/>
                <a:gd name="T56" fmla="*/ 36 w 154"/>
                <a:gd name="T57" fmla="*/ 147 h 305"/>
                <a:gd name="T58" fmla="*/ 38 w 154"/>
                <a:gd name="T59" fmla="*/ 143 h 305"/>
                <a:gd name="T60" fmla="*/ 76 w 154"/>
                <a:gd name="T61" fmla="*/ 143 h 305"/>
                <a:gd name="T62" fmla="*/ 75 w 154"/>
                <a:gd name="T63" fmla="*/ 47 h 305"/>
                <a:gd name="T64" fmla="*/ 68 w 154"/>
                <a:gd name="T65" fmla="*/ 75 h 305"/>
                <a:gd name="T66" fmla="*/ 57 w 154"/>
                <a:gd name="T67" fmla="*/ 47 h 305"/>
                <a:gd name="T68" fmla="*/ 57 w 154"/>
                <a:gd name="T69" fmla="*/ 19 h 305"/>
                <a:gd name="T70" fmla="*/ 76 w 154"/>
                <a:gd name="T71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305">
                  <a:moveTo>
                    <a:pt x="81" y="11"/>
                  </a:moveTo>
                  <a:cubicBezTo>
                    <a:pt x="81" y="10"/>
                    <a:pt x="81" y="10"/>
                    <a:pt x="81" y="9"/>
                  </a:cubicBezTo>
                  <a:cubicBezTo>
                    <a:pt x="78" y="2"/>
                    <a:pt x="64" y="0"/>
                    <a:pt x="58" y="4"/>
                  </a:cubicBezTo>
                  <a:cubicBezTo>
                    <a:pt x="48" y="10"/>
                    <a:pt x="47" y="3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6"/>
                    <a:pt x="49" y="47"/>
                  </a:cubicBezTo>
                  <a:cubicBezTo>
                    <a:pt x="51" y="63"/>
                    <a:pt x="56" y="78"/>
                    <a:pt x="61" y="93"/>
                  </a:cubicBezTo>
                  <a:cubicBezTo>
                    <a:pt x="52" y="110"/>
                    <a:pt x="39" y="126"/>
                    <a:pt x="30" y="143"/>
                  </a:cubicBezTo>
                  <a:cubicBezTo>
                    <a:pt x="29" y="144"/>
                    <a:pt x="28" y="146"/>
                    <a:pt x="27" y="147"/>
                  </a:cubicBezTo>
                  <a:cubicBezTo>
                    <a:pt x="25" y="151"/>
                    <a:pt x="23" y="154"/>
                    <a:pt x="21" y="158"/>
                  </a:cubicBezTo>
                  <a:cubicBezTo>
                    <a:pt x="0" y="205"/>
                    <a:pt x="32" y="238"/>
                    <a:pt x="69" y="243"/>
                  </a:cubicBezTo>
                  <a:cubicBezTo>
                    <a:pt x="75" y="244"/>
                    <a:pt x="82" y="244"/>
                    <a:pt x="88" y="243"/>
                  </a:cubicBezTo>
                  <a:cubicBezTo>
                    <a:pt x="92" y="242"/>
                    <a:pt x="96" y="242"/>
                    <a:pt x="100" y="240"/>
                  </a:cubicBezTo>
                  <a:cubicBezTo>
                    <a:pt x="100" y="241"/>
                    <a:pt x="100" y="242"/>
                    <a:pt x="101" y="243"/>
                  </a:cubicBezTo>
                  <a:cubicBezTo>
                    <a:pt x="101" y="244"/>
                    <a:pt x="101" y="246"/>
                    <a:pt x="102" y="247"/>
                  </a:cubicBezTo>
                  <a:cubicBezTo>
                    <a:pt x="104" y="258"/>
                    <a:pt x="103" y="270"/>
                    <a:pt x="91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2" y="280"/>
                    <a:pt x="89" y="276"/>
                    <a:pt x="85" y="275"/>
                  </a:cubicBezTo>
                  <a:cubicBezTo>
                    <a:pt x="84" y="275"/>
                    <a:pt x="82" y="276"/>
                    <a:pt x="81" y="277"/>
                  </a:cubicBezTo>
                  <a:cubicBezTo>
                    <a:pt x="81" y="277"/>
                    <a:pt x="81" y="277"/>
                    <a:pt x="81" y="278"/>
                  </a:cubicBezTo>
                  <a:cubicBezTo>
                    <a:pt x="74" y="285"/>
                    <a:pt x="75" y="295"/>
                    <a:pt x="81" y="300"/>
                  </a:cubicBezTo>
                  <a:cubicBezTo>
                    <a:pt x="82" y="301"/>
                    <a:pt x="84" y="302"/>
                    <a:pt x="85" y="303"/>
                  </a:cubicBezTo>
                  <a:cubicBezTo>
                    <a:pt x="88" y="304"/>
                    <a:pt x="92" y="305"/>
                    <a:pt x="97" y="304"/>
                  </a:cubicBezTo>
                  <a:cubicBezTo>
                    <a:pt x="120" y="297"/>
                    <a:pt x="117" y="271"/>
                    <a:pt x="110" y="247"/>
                  </a:cubicBezTo>
                  <a:cubicBezTo>
                    <a:pt x="109" y="246"/>
                    <a:pt x="109" y="244"/>
                    <a:pt x="109" y="243"/>
                  </a:cubicBezTo>
                  <a:cubicBezTo>
                    <a:pt x="108" y="241"/>
                    <a:pt x="107" y="239"/>
                    <a:pt x="107" y="238"/>
                  </a:cubicBezTo>
                  <a:cubicBezTo>
                    <a:pt x="117" y="233"/>
                    <a:pt x="127" y="226"/>
                    <a:pt x="134" y="215"/>
                  </a:cubicBezTo>
                  <a:cubicBezTo>
                    <a:pt x="154" y="188"/>
                    <a:pt x="117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3" y="159"/>
                    <a:pt x="82" y="155"/>
                    <a:pt x="81" y="151"/>
                  </a:cubicBezTo>
                  <a:cubicBezTo>
                    <a:pt x="81" y="149"/>
                    <a:pt x="81" y="148"/>
                    <a:pt x="80" y="147"/>
                  </a:cubicBezTo>
                  <a:cubicBezTo>
                    <a:pt x="80" y="146"/>
                    <a:pt x="80" y="144"/>
                    <a:pt x="80" y="143"/>
                  </a:cubicBezTo>
                  <a:cubicBezTo>
                    <a:pt x="77" y="131"/>
                    <a:pt x="75" y="119"/>
                    <a:pt x="72" y="108"/>
                  </a:cubicBezTo>
                  <a:cubicBezTo>
                    <a:pt x="71" y="103"/>
                    <a:pt x="69" y="97"/>
                    <a:pt x="67" y="92"/>
                  </a:cubicBezTo>
                  <a:cubicBezTo>
                    <a:pt x="73" y="81"/>
                    <a:pt x="78" y="71"/>
                    <a:pt x="81" y="60"/>
                  </a:cubicBezTo>
                  <a:cubicBezTo>
                    <a:pt x="83" y="53"/>
                    <a:pt x="85" y="46"/>
                    <a:pt x="85" y="39"/>
                  </a:cubicBezTo>
                  <a:cubicBezTo>
                    <a:pt x="85" y="35"/>
                    <a:pt x="85" y="32"/>
                    <a:pt x="85" y="29"/>
                  </a:cubicBezTo>
                  <a:cubicBezTo>
                    <a:pt x="85" y="23"/>
                    <a:pt x="83" y="17"/>
                    <a:pt x="81" y="11"/>
                  </a:cubicBezTo>
                  <a:close/>
                  <a:moveTo>
                    <a:pt x="109" y="225"/>
                  </a:moveTo>
                  <a:cubicBezTo>
                    <a:pt x="107" y="226"/>
                    <a:pt x="105" y="228"/>
                    <a:pt x="103" y="228"/>
                  </a:cubicBezTo>
                  <a:cubicBezTo>
                    <a:pt x="101" y="222"/>
                    <a:pt x="98" y="216"/>
                    <a:pt x="97" y="213"/>
                  </a:cubicBezTo>
                  <a:cubicBezTo>
                    <a:pt x="92" y="200"/>
                    <a:pt x="88" y="187"/>
                    <a:pt x="85" y="174"/>
                  </a:cubicBezTo>
                  <a:cubicBezTo>
                    <a:pt x="115" y="174"/>
                    <a:pt x="144" y="202"/>
                    <a:pt x="109" y="225"/>
                  </a:cubicBezTo>
                  <a:close/>
                  <a:moveTo>
                    <a:pt x="76" y="143"/>
                  </a:moveTo>
                  <a:cubicBezTo>
                    <a:pt x="76" y="144"/>
                    <a:pt x="76" y="146"/>
                    <a:pt x="77" y="147"/>
                  </a:cubicBezTo>
                  <a:cubicBezTo>
                    <a:pt x="77" y="148"/>
                    <a:pt x="77" y="150"/>
                    <a:pt x="78" y="151"/>
                  </a:cubicBezTo>
                  <a:cubicBezTo>
                    <a:pt x="78" y="155"/>
                    <a:pt x="79" y="160"/>
                    <a:pt x="80" y="164"/>
                  </a:cubicBezTo>
                  <a:cubicBezTo>
                    <a:pt x="64" y="165"/>
                    <a:pt x="50" y="173"/>
                    <a:pt x="45" y="189"/>
                  </a:cubicBezTo>
                  <a:cubicBezTo>
                    <a:pt x="44" y="192"/>
                    <a:pt x="49" y="194"/>
                    <a:pt x="51" y="191"/>
                  </a:cubicBezTo>
                  <a:cubicBezTo>
                    <a:pt x="59" y="180"/>
                    <a:pt x="70" y="175"/>
                    <a:pt x="81" y="174"/>
                  </a:cubicBezTo>
                  <a:cubicBezTo>
                    <a:pt x="81" y="174"/>
                    <a:pt x="82" y="174"/>
                    <a:pt x="82" y="174"/>
                  </a:cubicBezTo>
                  <a:cubicBezTo>
                    <a:pt x="83" y="180"/>
                    <a:pt x="84" y="186"/>
                    <a:pt x="85" y="192"/>
                  </a:cubicBezTo>
                  <a:cubicBezTo>
                    <a:pt x="87" y="199"/>
                    <a:pt x="88" y="207"/>
                    <a:pt x="91" y="214"/>
                  </a:cubicBezTo>
                  <a:cubicBezTo>
                    <a:pt x="92" y="220"/>
                    <a:pt x="94" y="226"/>
                    <a:pt x="96" y="231"/>
                  </a:cubicBezTo>
                  <a:cubicBezTo>
                    <a:pt x="93" y="232"/>
                    <a:pt x="89" y="233"/>
                    <a:pt x="85" y="233"/>
                  </a:cubicBezTo>
                  <a:cubicBezTo>
                    <a:pt x="84" y="233"/>
                    <a:pt x="82" y="233"/>
                    <a:pt x="81" y="233"/>
                  </a:cubicBezTo>
                  <a:cubicBezTo>
                    <a:pt x="67" y="233"/>
                    <a:pt x="52" y="228"/>
                    <a:pt x="41" y="223"/>
                  </a:cubicBezTo>
                  <a:cubicBezTo>
                    <a:pt x="9" y="206"/>
                    <a:pt x="24" y="170"/>
                    <a:pt x="36" y="147"/>
                  </a:cubicBezTo>
                  <a:cubicBezTo>
                    <a:pt x="36" y="146"/>
                    <a:pt x="36" y="145"/>
                    <a:pt x="37" y="144"/>
                  </a:cubicBezTo>
                  <a:cubicBezTo>
                    <a:pt x="37" y="144"/>
                    <a:pt x="37" y="143"/>
                    <a:pt x="38" y="143"/>
                  </a:cubicBezTo>
                  <a:cubicBezTo>
                    <a:pt x="45" y="130"/>
                    <a:pt x="54" y="116"/>
                    <a:pt x="63" y="100"/>
                  </a:cubicBezTo>
                  <a:cubicBezTo>
                    <a:pt x="67" y="114"/>
                    <a:pt x="72" y="129"/>
                    <a:pt x="76" y="143"/>
                  </a:cubicBezTo>
                  <a:close/>
                  <a:moveTo>
                    <a:pt x="76" y="43"/>
                  </a:moveTo>
                  <a:cubicBezTo>
                    <a:pt x="76" y="44"/>
                    <a:pt x="75" y="46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57"/>
                    <a:pt x="71" y="66"/>
                    <a:pt x="68" y="75"/>
                  </a:cubicBezTo>
                  <a:cubicBezTo>
                    <a:pt x="67" y="78"/>
                    <a:pt x="66" y="81"/>
                    <a:pt x="65" y="83"/>
                  </a:cubicBezTo>
                  <a:cubicBezTo>
                    <a:pt x="61" y="71"/>
                    <a:pt x="58" y="59"/>
                    <a:pt x="57" y="47"/>
                  </a:cubicBezTo>
                  <a:cubicBezTo>
                    <a:pt x="57" y="46"/>
                    <a:pt x="56" y="44"/>
                    <a:pt x="56" y="43"/>
                  </a:cubicBezTo>
                  <a:cubicBezTo>
                    <a:pt x="56" y="35"/>
                    <a:pt x="56" y="27"/>
                    <a:pt x="57" y="19"/>
                  </a:cubicBezTo>
                  <a:cubicBezTo>
                    <a:pt x="58" y="12"/>
                    <a:pt x="64" y="13"/>
                    <a:pt x="77" y="23"/>
                  </a:cubicBezTo>
                  <a:cubicBezTo>
                    <a:pt x="77" y="30"/>
                    <a:pt x="77" y="36"/>
                    <a:pt x="76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"/>
            <p:cNvSpPr/>
            <p:nvPr/>
          </p:nvSpPr>
          <p:spPr bwMode="auto">
            <a:xfrm>
              <a:off x="735" y="774"/>
              <a:ext cx="61" cy="52"/>
            </a:xfrm>
            <a:custGeom>
              <a:avLst/>
              <a:gdLst>
                <a:gd name="T0" fmla="*/ 25 w 28"/>
                <a:gd name="T1" fmla="*/ 23 h 24"/>
                <a:gd name="T2" fmla="*/ 27 w 28"/>
                <a:gd name="T3" fmla="*/ 21 h 24"/>
                <a:gd name="T4" fmla="*/ 3 w 28"/>
                <a:gd name="T5" fmla="*/ 1 h 24"/>
                <a:gd name="T6" fmla="*/ 2 w 28"/>
                <a:gd name="T7" fmla="*/ 4 h 24"/>
                <a:gd name="T8" fmla="*/ 25 w 2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5" y="23"/>
                  </a:moveTo>
                  <a:cubicBezTo>
                    <a:pt x="26" y="24"/>
                    <a:pt x="28" y="23"/>
                    <a:pt x="27" y="21"/>
                  </a:cubicBezTo>
                  <a:cubicBezTo>
                    <a:pt x="24" y="10"/>
                    <a:pt x="13" y="4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0" y="10"/>
                    <a:pt x="17" y="17"/>
                    <a:pt x="25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"/>
            <p:cNvSpPr/>
            <p:nvPr/>
          </p:nvSpPr>
          <p:spPr bwMode="auto">
            <a:xfrm>
              <a:off x="759" y="748"/>
              <a:ext cx="76" cy="50"/>
            </a:xfrm>
            <a:custGeom>
              <a:avLst/>
              <a:gdLst>
                <a:gd name="T0" fmla="*/ 3 w 35"/>
                <a:gd name="T1" fmla="*/ 1 h 23"/>
                <a:gd name="T2" fmla="*/ 3 w 35"/>
                <a:gd name="T3" fmla="*/ 5 h 23"/>
                <a:gd name="T4" fmla="*/ 17 w 35"/>
                <a:gd name="T5" fmla="*/ 11 h 23"/>
                <a:gd name="T6" fmla="*/ 31 w 35"/>
                <a:gd name="T7" fmla="*/ 22 h 23"/>
                <a:gd name="T8" fmla="*/ 34 w 35"/>
                <a:gd name="T9" fmla="*/ 20 h 23"/>
                <a:gd name="T10" fmla="*/ 3 w 35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" y="1"/>
                  </a:move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8"/>
                    <a:pt x="17" y="11"/>
                  </a:cubicBezTo>
                  <a:cubicBezTo>
                    <a:pt x="22" y="15"/>
                    <a:pt x="26" y="19"/>
                    <a:pt x="31" y="22"/>
                  </a:cubicBezTo>
                  <a:cubicBezTo>
                    <a:pt x="33" y="23"/>
                    <a:pt x="35" y="22"/>
                    <a:pt x="34" y="20"/>
                  </a:cubicBezTo>
                  <a:cubicBezTo>
                    <a:pt x="30" y="8"/>
                    <a:pt x="16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Rectangle 47"/>
          <p:cNvSpPr/>
          <p:nvPr/>
        </p:nvSpPr>
        <p:spPr>
          <a:xfrm>
            <a:off x="1123322" y="795445"/>
            <a:ext cx="38087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zh-TW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形成</a:t>
            </a:r>
            <a:r>
              <a:rPr lang="zh-TW" altLang="zh-TW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問題</a:t>
            </a:r>
            <a:r>
              <a:rPr lang="zh-TW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擬訂計畫</a:t>
            </a:r>
            <a:endParaRPr lang="en-US" sz="36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59422" y="1449407"/>
            <a:ext cx="7122176" cy="3999021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1582108" y="1253429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5231769" y="4194827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405394"/>
            <a:ext cx="1575383" cy="192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1285290"/>
            <a:ext cx="1340090" cy="1262777"/>
          </a:xfrm>
          <a:prstGeom prst="rect">
            <a:avLst/>
          </a:prstGeom>
        </p:spPr>
      </p:pic>
      <p:sp>
        <p:nvSpPr>
          <p:cNvPr id="119" name="文本框 118"/>
          <p:cNvSpPr txBox="1"/>
          <p:nvPr/>
        </p:nvSpPr>
        <p:spPr>
          <a:xfrm>
            <a:off x="4294197" y="2862019"/>
            <a:ext cx="424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CN" alt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4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034492" y="3060087"/>
            <a:ext cx="1232264" cy="2795737"/>
          </a:xfrm>
          <a:custGeom>
            <a:avLst/>
            <a:gdLst>
              <a:gd name="T0" fmla="*/ 56 w 93"/>
              <a:gd name="T1" fmla="*/ 115 h 215"/>
              <a:gd name="T2" fmla="*/ 44 w 93"/>
              <a:gd name="T3" fmla="*/ 162 h 215"/>
              <a:gd name="T4" fmla="*/ 22 w 93"/>
              <a:gd name="T5" fmla="*/ 126 h 215"/>
              <a:gd name="T6" fmla="*/ 8 w 93"/>
              <a:gd name="T7" fmla="*/ 77 h 215"/>
              <a:gd name="T8" fmla="*/ 31 w 93"/>
              <a:gd name="T9" fmla="*/ 5 h 215"/>
              <a:gd name="T10" fmla="*/ 37 w 93"/>
              <a:gd name="T11" fmla="*/ 9 h 215"/>
              <a:gd name="T12" fmla="*/ 48 w 93"/>
              <a:gd name="T13" fmla="*/ 16 h 215"/>
              <a:gd name="T14" fmla="*/ 28 w 93"/>
              <a:gd name="T15" fmla="*/ 18 h 215"/>
              <a:gd name="T16" fmla="*/ 23 w 93"/>
              <a:gd name="T17" fmla="*/ 19 h 215"/>
              <a:gd name="T18" fmla="*/ 52 w 93"/>
              <a:gd name="T19" fmla="*/ 25 h 215"/>
              <a:gd name="T20" fmla="*/ 27 w 93"/>
              <a:gd name="T21" fmla="*/ 26 h 215"/>
              <a:gd name="T22" fmla="*/ 37 w 93"/>
              <a:gd name="T23" fmla="*/ 28 h 215"/>
              <a:gd name="T24" fmla="*/ 25 w 93"/>
              <a:gd name="T25" fmla="*/ 30 h 215"/>
              <a:gd name="T26" fmla="*/ 33 w 93"/>
              <a:gd name="T27" fmla="*/ 35 h 215"/>
              <a:gd name="T28" fmla="*/ 42 w 93"/>
              <a:gd name="T29" fmla="*/ 35 h 215"/>
              <a:gd name="T30" fmla="*/ 29 w 93"/>
              <a:gd name="T31" fmla="*/ 43 h 215"/>
              <a:gd name="T32" fmla="*/ 49 w 93"/>
              <a:gd name="T33" fmla="*/ 51 h 215"/>
              <a:gd name="T34" fmla="*/ 45 w 93"/>
              <a:gd name="T35" fmla="*/ 54 h 215"/>
              <a:gd name="T36" fmla="*/ 28 w 93"/>
              <a:gd name="T37" fmla="*/ 56 h 215"/>
              <a:gd name="T38" fmla="*/ 53 w 93"/>
              <a:gd name="T39" fmla="*/ 59 h 215"/>
              <a:gd name="T40" fmla="*/ 51 w 93"/>
              <a:gd name="T41" fmla="*/ 62 h 215"/>
              <a:gd name="T42" fmla="*/ 48 w 93"/>
              <a:gd name="T43" fmla="*/ 63 h 215"/>
              <a:gd name="T44" fmla="*/ 23 w 93"/>
              <a:gd name="T45" fmla="*/ 64 h 215"/>
              <a:gd name="T46" fmla="*/ 40 w 93"/>
              <a:gd name="T47" fmla="*/ 66 h 215"/>
              <a:gd name="T48" fmla="*/ 48 w 93"/>
              <a:gd name="T49" fmla="*/ 68 h 215"/>
              <a:gd name="T50" fmla="*/ 36 w 93"/>
              <a:gd name="T51" fmla="*/ 71 h 215"/>
              <a:gd name="T52" fmla="*/ 38 w 93"/>
              <a:gd name="T53" fmla="*/ 74 h 215"/>
              <a:gd name="T54" fmla="*/ 54 w 93"/>
              <a:gd name="T55" fmla="*/ 77 h 215"/>
              <a:gd name="T56" fmla="*/ 42 w 93"/>
              <a:gd name="T57" fmla="*/ 78 h 215"/>
              <a:gd name="T58" fmla="*/ 39 w 93"/>
              <a:gd name="T59" fmla="*/ 80 h 215"/>
              <a:gd name="T60" fmla="*/ 42 w 93"/>
              <a:gd name="T61" fmla="*/ 81 h 215"/>
              <a:gd name="T62" fmla="*/ 47 w 93"/>
              <a:gd name="T63" fmla="*/ 82 h 215"/>
              <a:gd name="T64" fmla="*/ 36 w 93"/>
              <a:gd name="T65" fmla="*/ 86 h 215"/>
              <a:gd name="T66" fmla="*/ 23 w 93"/>
              <a:gd name="T67" fmla="*/ 88 h 215"/>
              <a:gd name="T68" fmla="*/ 43 w 93"/>
              <a:gd name="T69" fmla="*/ 91 h 215"/>
              <a:gd name="T70" fmla="*/ 39 w 93"/>
              <a:gd name="T71" fmla="*/ 93 h 215"/>
              <a:gd name="T72" fmla="*/ 24 w 93"/>
              <a:gd name="T73" fmla="*/ 94 h 215"/>
              <a:gd name="T74" fmla="*/ 35 w 93"/>
              <a:gd name="T75" fmla="*/ 96 h 215"/>
              <a:gd name="T76" fmla="*/ 36 w 93"/>
              <a:gd name="T77" fmla="*/ 100 h 215"/>
              <a:gd name="T78" fmla="*/ 25 w 93"/>
              <a:gd name="T79" fmla="*/ 101 h 215"/>
              <a:gd name="T80" fmla="*/ 33 w 93"/>
              <a:gd name="T81" fmla="*/ 105 h 215"/>
              <a:gd name="T82" fmla="*/ 41 w 93"/>
              <a:gd name="T83" fmla="*/ 108 h 215"/>
              <a:gd name="T84" fmla="*/ 40 w 93"/>
              <a:gd name="T85" fmla="*/ 110 h 215"/>
              <a:gd name="T86" fmla="*/ 35 w 93"/>
              <a:gd name="T87" fmla="*/ 113 h 215"/>
              <a:gd name="T88" fmla="*/ 37 w 93"/>
              <a:gd name="T89" fmla="*/ 117 h 215"/>
              <a:gd name="T90" fmla="*/ 41 w 93"/>
              <a:gd name="T91" fmla="*/ 120 h 215"/>
              <a:gd name="T92" fmla="*/ 40 w 93"/>
              <a:gd name="T93" fmla="*/ 123 h 215"/>
              <a:gd name="T94" fmla="*/ 53 w 93"/>
              <a:gd name="T95" fmla="*/ 125 h 215"/>
              <a:gd name="T96" fmla="*/ 36 w 93"/>
              <a:gd name="T97" fmla="*/ 127 h 215"/>
              <a:gd name="T98" fmla="*/ 33 w 93"/>
              <a:gd name="T99" fmla="*/ 135 h 215"/>
              <a:gd name="T100" fmla="*/ 2 w 93"/>
              <a:gd name="T101" fmla="*/ 141 h 215"/>
              <a:gd name="T102" fmla="*/ 4 w 93"/>
              <a:gd name="T103" fmla="*/ 147 h 215"/>
              <a:gd name="T104" fmla="*/ 29 w 93"/>
              <a:gd name="T105" fmla="*/ 149 h 215"/>
              <a:gd name="T106" fmla="*/ 27 w 93"/>
              <a:gd name="T107" fmla="*/ 152 h 215"/>
              <a:gd name="T108" fmla="*/ 45 w 93"/>
              <a:gd name="T109" fmla="*/ 161 h 215"/>
              <a:gd name="T110" fmla="*/ 47 w 93"/>
              <a:gd name="T111" fmla="*/ 163 h 215"/>
              <a:gd name="T112" fmla="*/ 50 w 93"/>
              <a:gd name="T113" fmla="*/ 171 h 215"/>
              <a:gd name="T114" fmla="*/ 27 w 93"/>
              <a:gd name="T115" fmla="*/ 177 h 215"/>
              <a:gd name="T116" fmla="*/ 26 w 93"/>
              <a:gd name="T117" fmla="*/ 188 h 215"/>
              <a:gd name="T118" fmla="*/ 25 w 93"/>
              <a:gd name="T119" fmla="*/ 199 h 215"/>
              <a:gd name="T120" fmla="*/ 49 w 93"/>
              <a:gd name="T121" fmla="*/ 202 h 215"/>
              <a:gd name="T122" fmla="*/ 55 w 93"/>
              <a:gd name="T123" fmla="*/ 205 h 215"/>
              <a:gd name="T124" fmla="*/ 28 w 93"/>
              <a:gd name="T125" fmla="*/ 20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215">
                <a:moveTo>
                  <a:pt x="40" y="4"/>
                </a:moveTo>
                <a:cubicBezTo>
                  <a:pt x="46" y="3"/>
                  <a:pt x="47" y="9"/>
                  <a:pt x="50" y="12"/>
                </a:cubicBezTo>
                <a:cubicBezTo>
                  <a:pt x="50" y="14"/>
                  <a:pt x="52" y="15"/>
                  <a:pt x="52" y="17"/>
                </a:cubicBezTo>
                <a:cubicBezTo>
                  <a:pt x="52" y="17"/>
                  <a:pt x="53" y="16"/>
                  <a:pt x="53" y="17"/>
                </a:cubicBezTo>
                <a:cubicBezTo>
                  <a:pt x="55" y="15"/>
                  <a:pt x="57" y="14"/>
                  <a:pt x="58" y="11"/>
                </a:cubicBezTo>
                <a:cubicBezTo>
                  <a:pt x="59" y="11"/>
                  <a:pt x="59" y="10"/>
                  <a:pt x="60" y="11"/>
                </a:cubicBezTo>
                <a:cubicBezTo>
                  <a:pt x="60" y="11"/>
                  <a:pt x="60" y="11"/>
                  <a:pt x="60" y="12"/>
                </a:cubicBezTo>
                <a:cubicBezTo>
                  <a:pt x="60" y="12"/>
                  <a:pt x="60" y="12"/>
                  <a:pt x="61" y="13"/>
                </a:cubicBezTo>
                <a:cubicBezTo>
                  <a:pt x="61" y="13"/>
                  <a:pt x="61" y="12"/>
                  <a:pt x="62" y="12"/>
                </a:cubicBezTo>
                <a:cubicBezTo>
                  <a:pt x="62" y="13"/>
                  <a:pt x="62" y="13"/>
                  <a:pt x="62" y="14"/>
                </a:cubicBezTo>
                <a:cubicBezTo>
                  <a:pt x="62" y="14"/>
                  <a:pt x="62" y="14"/>
                  <a:pt x="63" y="14"/>
                </a:cubicBezTo>
                <a:cubicBezTo>
                  <a:pt x="63" y="14"/>
                  <a:pt x="63" y="14"/>
                  <a:pt x="63" y="15"/>
                </a:cubicBezTo>
                <a:cubicBezTo>
                  <a:pt x="64" y="15"/>
                  <a:pt x="64" y="14"/>
                  <a:pt x="65" y="14"/>
                </a:cubicBezTo>
                <a:cubicBezTo>
                  <a:pt x="65" y="15"/>
                  <a:pt x="65" y="15"/>
                  <a:pt x="65" y="16"/>
                </a:cubicBezTo>
                <a:cubicBezTo>
                  <a:pt x="65" y="17"/>
                  <a:pt x="66" y="17"/>
                  <a:pt x="68" y="18"/>
                </a:cubicBezTo>
                <a:cubicBezTo>
                  <a:pt x="68" y="19"/>
                  <a:pt x="68" y="22"/>
                  <a:pt x="68" y="24"/>
                </a:cubicBezTo>
                <a:cubicBezTo>
                  <a:pt x="68" y="24"/>
                  <a:pt x="68" y="24"/>
                  <a:pt x="69" y="25"/>
                </a:cubicBezTo>
                <a:cubicBezTo>
                  <a:pt x="69" y="27"/>
                  <a:pt x="70" y="30"/>
                  <a:pt x="71" y="33"/>
                </a:cubicBezTo>
                <a:cubicBezTo>
                  <a:pt x="72" y="35"/>
                  <a:pt x="73" y="37"/>
                  <a:pt x="74" y="39"/>
                </a:cubicBezTo>
                <a:cubicBezTo>
                  <a:pt x="75" y="40"/>
                  <a:pt x="76" y="42"/>
                  <a:pt x="76" y="43"/>
                </a:cubicBezTo>
                <a:cubicBezTo>
                  <a:pt x="77" y="43"/>
                  <a:pt x="76" y="43"/>
                  <a:pt x="77" y="44"/>
                </a:cubicBezTo>
                <a:cubicBezTo>
                  <a:pt x="78" y="45"/>
                  <a:pt x="79" y="47"/>
                  <a:pt x="80" y="49"/>
                </a:cubicBezTo>
                <a:cubicBezTo>
                  <a:pt x="81" y="50"/>
                  <a:pt x="82" y="51"/>
                  <a:pt x="83" y="53"/>
                </a:cubicBezTo>
                <a:cubicBezTo>
                  <a:pt x="84" y="54"/>
                  <a:pt x="85" y="56"/>
                  <a:pt x="87" y="58"/>
                </a:cubicBezTo>
                <a:cubicBezTo>
                  <a:pt x="87" y="58"/>
                  <a:pt x="87" y="58"/>
                  <a:pt x="88" y="58"/>
                </a:cubicBezTo>
                <a:cubicBezTo>
                  <a:pt x="89" y="59"/>
                  <a:pt x="90" y="60"/>
                  <a:pt x="91" y="61"/>
                </a:cubicBezTo>
                <a:cubicBezTo>
                  <a:pt x="92" y="62"/>
                  <a:pt x="93" y="62"/>
                  <a:pt x="93" y="63"/>
                </a:cubicBezTo>
                <a:cubicBezTo>
                  <a:pt x="92" y="63"/>
                  <a:pt x="91" y="62"/>
                  <a:pt x="90" y="62"/>
                </a:cubicBezTo>
                <a:cubicBezTo>
                  <a:pt x="90" y="62"/>
                  <a:pt x="89" y="62"/>
                  <a:pt x="89" y="63"/>
                </a:cubicBezTo>
                <a:cubicBezTo>
                  <a:pt x="88" y="64"/>
                  <a:pt x="86" y="63"/>
                  <a:pt x="84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2" y="63"/>
                  <a:pt x="82" y="63"/>
                  <a:pt x="82" y="62"/>
                </a:cubicBezTo>
                <a:cubicBezTo>
                  <a:pt x="77" y="61"/>
                  <a:pt x="72" y="60"/>
                  <a:pt x="68" y="59"/>
                </a:cubicBezTo>
                <a:cubicBezTo>
                  <a:pt x="67" y="58"/>
                  <a:pt x="65" y="58"/>
                  <a:pt x="63" y="57"/>
                </a:cubicBezTo>
                <a:cubicBezTo>
                  <a:pt x="62" y="57"/>
                  <a:pt x="61" y="56"/>
                  <a:pt x="60" y="55"/>
                </a:cubicBezTo>
                <a:cubicBezTo>
                  <a:pt x="60" y="55"/>
                  <a:pt x="61" y="55"/>
                  <a:pt x="60" y="55"/>
                </a:cubicBezTo>
                <a:cubicBezTo>
                  <a:pt x="61" y="54"/>
                  <a:pt x="61" y="55"/>
                  <a:pt x="62" y="55"/>
                </a:cubicBezTo>
                <a:cubicBezTo>
                  <a:pt x="61" y="54"/>
                  <a:pt x="60" y="54"/>
                  <a:pt x="59" y="53"/>
                </a:cubicBezTo>
                <a:cubicBezTo>
                  <a:pt x="59" y="55"/>
                  <a:pt x="60" y="57"/>
                  <a:pt x="59" y="58"/>
                </a:cubicBezTo>
                <a:cubicBezTo>
                  <a:pt x="58" y="58"/>
                  <a:pt x="58" y="57"/>
                  <a:pt x="58" y="57"/>
                </a:cubicBezTo>
                <a:cubicBezTo>
                  <a:pt x="57" y="58"/>
                  <a:pt x="58" y="59"/>
                  <a:pt x="58" y="60"/>
                </a:cubicBezTo>
                <a:cubicBezTo>
                  <a:pt x="59" y="60"/>
                  <a:pt x="58" y="59"/>
                  <a:pt x="58" y="59"/>
                </a:cubicBezTo>
                <a:cubicBezTo>
                  <a:pt x="60" y="59"/>
                  <a:pt x="59" y="64"/>
                  <a:pt x="59" y="66"/>
                </a:cubicBezTo>
                <a:cubicBezTo>
                  <a:pt x="59" y="67"/>
                  <a:pt x="58" y="68"/>
                  <a:pt x="58" y="69"/>
                </a:cubicBezTo>
                <a:cubicBezTo>
                  <a:pt x="58" y="69"/>
                  <a:pt x="58" y="70"/>
                  <a:pt x="58" y="70"/>
                </a:cubicBezTo>
                <a:cubicBezTo>
                  <a:pt x="58" y="71"/>
                  <a:pt x="58" y="71"/>
                  <a:pt x="58" y="72"/>
                </a:cubicBezTo>
                <a:cubicBezTo>
                  <a:pt x="58" y="73"/>
                  <a:pt x="58" y="74"/>
                  <a:pt x="58" y="76"/>
                </a:cubicBezTo>
                <a:cubicBezTo>
                  <a:pt x="58" y="78"/>
                  <a:pt x="58" y="79"/>
                  <a:pt x="57" y="81"/>
                </a:cubicBezTo>
                <a:cubicBezTo>
                  <a:pt x="57" y="82"/>
                  <a:pt x="57" y="84"/>
                  <a:pt x="57" y="85"/>
                </a:cubicBezTo>
                <a:cubicBezTo>
                  <a:pt x="57" y="85"/>
                  <a:pt x="57" y="86"/>
                  <a:pt x="57" y="86"/>
                </a:cubicBezTo>
                <a:cubicBezTo>
                  <a:pt x="57" y="87"/>
                  <a:pt x="57" y="88"/>
                  <a:pt x="57" y="88"/>
                </a:cubicBezTo>
                <a:cubicBezTo>
                  <a:pt x="57" y="90"/>
                  <a:pt x="56" y="92"/>
                  <a:pt x="56" y="93"/>
                </a:cubicBezTo>
                <a:cubicBezTo>
                  <a:pt x="56" y="96"/>
                  <a:pt x="56" y="100"/>
                  <a:pt x="56" y="103"/>
                </a:cubicBezTo>
                <a:cubicBezTo>
                  <a:pt x="55" y="104"/>
                  <a:pt x="56" y="106"/>
                  <a:pt x="56" y="107"/>
                </a:cubicBezTo>
                <a:cubicBezTo>
                  <a:pt x="56" y="108"/>
                  <a:pt x="55" y="109"/>
                  <a:pt x="56" y="111"/>
                </a:cubicBezTo>
                <a:cubicBezTo>
                  <a:pt x="55" y="112"/>
                  <a:pt x="56" y="113"/>
                  <a:pt x="55" y="114"/>
                </a:cubicBezTo>
                <a:cubicBezTo>
                  <a:pt x="55" y="115"/>
                  <a:pt x="56" y="115"/>
                  <a:pt x="56" y="115"/>
                </a:cubicBezTo>
                <a:cubicBezTo>
                  <a:pt x="56" y="116"/>
                  <a:pt x="55" y="118"/>
                  <a:pt x="56" y="118"/>
                </a:cubicBezTo>
                <a:cubicBezTo>
                  <a:pt x="55" y="119"/>
                  <a:pt x="55" y="122"/>
                  <a:pt x="55" y="123"/>
                </a:cubicBezTo>
                <a:cubicBezTo>
                  <a:pt x="55" y="123"/>
                  <a:pt x="55" y="124"/>
                  <a:pt x="56" y="124"/>
                </a:cubicBezTo>
                <a:cubicBezTo>
                  <a:pt x="55" y="126"/>
                  <a:pt x="55" y="128"/>
                  <a:pt x="54" y="131"/>
                </a:cubicBezTo>
                <a:cubicBezTo>
                  <a:pt x="55" y="135"/>
                  <a:pt x="54" y="139"/>
                  <a:pt x="54" y="143"/>
                </a:cubicBezTo>
                <a:cubicBezTo>
                  <a:pt x="55" y="144"/>
                  <a:pt x="55" y="144"/>
                  <a:pt x="56" y="144"/>
                </a:cubicBezTo>
                <a:cubicBezTo>
                  <a:pt x="55" y="145"/>
                  <a:pt x="55" y="146"/>
                  <a:pt x="54" y="147"/>
                </a:cubicBezTo>
                <a:cubicBezTo>
                  <a:pt x="54" y="147"/>
                  <a:pt x="54" y="148"/>
                  <a:pt x="55" y="148"/>
                </a:cubicBezTo>
                <a:cubicBezTo>
                  <a:pt x="54" y="150"/>
                  <a:pt x="54" y="151"/>
                  <a:pt x="54" y="153"/>
                </a:cubicBezTo>
                <a:cubicBezTo>
                  <a:pt x="54" y="154"/>
                  <a:pt x="54" y="154"/>
                  <a:pt x="54" y="155"/>
                </a:cubicBezTo>
                <a:cubicBezTo>
                  <a:pt x="54" y="155"/>
                  <a:pt x="54" y="156"/>
                  <a:pt x="54" y="156"/>
                </a:cubicBezTo>
                <a:cubicBezTo>
                  <a:pt x="54" y="156"/>
                  <a:pt x="54" y="157"/>
                  <a:pt x="54" y="157"/>
                </a:cubicBezTo>
                <a:cubicBezTo>
                  <a:pt x="54" y="157"/>
                  <a:pt x="54" y="158"/>
                  <a:pt x="54" y="159"/>
                </a:cubicBezTo>
                <a:cubicBezTo>
                  <a:pt x="54" y="159"/>
                  <a:pt x="54" y="159"/>
                  <a:pt x="54" y="159"/>
                </a:cubicBezTo>
                <a:cubicBezTo>
                  <a:pt x="54" y="159"/>
                  <a:pt x="54" y="160"/>
                  <a:pt x="54" y="161"/>
                </a:cubicBezTo>
                <a:cubicBezTo>
                  <a:pt x="54" y="161"/>
                  <a:pt x="53" y="162"/>
                  <a:pt x="54" y="162"/>
                </a:cubicBezTo>
                <a:cubicBezTo>
                  <a:pt x="53" y="163"/>
                  <a:pt x="54" y="164"/>
                  <a:pt x="54" y="165"/>
                </a:cubicBezTo>
                <a:cubicBezTo>
                  <a:pt x="54" y="165"/>
                  <a:pt x="53" y="165"/>
                  <a:pt x="53" y="165"/>
                </a:cubicBezTo>
                <a:cubicBezTo>
                  <a:pt x="53" y="167"/>
                  <a:pt x="55" y="168"/>
                  <a:pt x="54" y="170"/>
                </a:cubicBezTo>
                <a:cubicBezTo>
                  <a:pt x="53" y="170"/>
                  <a:pt x="54" y="170"/>
                  <a:pt x="53" y="169"/>
                </a:cubicBezTo>
                <a:cubicBezTo>
                  <a:pt x="52" y="171"/>
                  <a:pt x="54" y="173"/>
                  <a:pt x="53" y="175"/>
                </a:cubicBezTo>
                <a:cubicBezTo>
                  <a:pt x="53" y="178"/>
                  <a:pt x="53" y="180"/>
                  <a:pt x="54" y="183"/>
                </a:cubicBezTo>
                <a:cubicBezTo>
                  <a:pt x="53" y="183"/>
                  <a:pt x="53" y="183"/>
                  <a:pt x="53" y="183"/>
                </a:cubicBezTo>
                <a:cubicBezTo>
                  <a:pt x="52" y="185"/>
                  <a:pt x="53" y="187"/>
                  <a:pt x="53" y="189"/>
                </a:cubicBezTo>
                <a:cubicBezTo>
                  <a:pt x="55" y="191"/>
                  <a:pt x="52" y="194"/>
                  <a:pt x="55" y="196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57" y="198"/>
                  <a:pt x="57" y="200"/>
                  <a:pt x="57" y="202"/>
                </a:cubicBezTo>
                <a:cubicBezTo>
                  <a:pt x="59" y="202"/>
                  <a:pt x="57" y="200"/>
                  <a:pt x="59" y="200"/>
                </a:cubicBezTo>
                <a:cubicBezTo>
                  <a:pt x="59" y="200"/>
                  <a:pt x="59" y="200"/>
                  <a:pt x="59" y="200"/>
                </a:cubicBezTo>
                <a:cubicBezTo>
                  <a:pt x="60" y="201"/>
                  <a:pt x="60" y="204"/>
                  <a:pt x="60" y="206"/>
                </a:cubicBezTo>
                <a:cubicBezTo>
                  <a:pt x="61" y="208"/>
                  <a:pt x="62" y="210"/>
                  <a:pt x="61" y="211"/>
                </a:cubicBezTo>
                <a:cubicBezTo>
                  <a:pt x="60" y="211"/>
                  <a:pt x="60" y="210"/>
                  <a:pt x="59" y="210"/>
                </a:cubicBezTo>
                <a:cubicBezTo>
                  <a:pt x="59" y="209"/>
                  <a:pt x="60" y="210"/>
                  <a:pt x="60" y="210"/>
                </a:cubicBezTo>
                <a:cubicBezTo>
                  <a:pt x="60" y="208"/>
                  <a:pt x="59" y="207"/>
                  <a:pt x="59" y="206"/>
                </a:cubicBezTo>
                <a:cubicBezTo>
                  <a:pt x="58" y="207"/>
                  <a:pt x="57" y="209"/>
                  <a:pt x="56" y="210"/>
                </a:cubicBezTo>
                <a:cubicBezTo>
                  <a:pt x="55" y="210"/>
                  <a:pt x="56" y="211"/>
                  <a:pt x="55" y="211"/>
                </a:cubicBezTo>
                <a:cubicBezTo>
                  <a:pt x="54" y="211"/>
                  <a:pt x="55" y="210"/>
                  <a:pt x="55" y="210"/>
                </a:cubicBezTo>
                <a:cubicBezTo>
                  <a:pt x="54" y="209"/>
                  <a:pt x="53" y="208"/>
                  <a:pt x="51" y="207"/>
                </a:cubicBezTo>
                <a:cubicBezTo>
                  <a:pt x="49" y="208"/>
                  <a:pt x="48" y="209"/>
                  <a:pt x="45" y="209"/>
                </a:cubicBezTo>
                <a:cubicBezTo>
                  <a:pt x="44" y="209"/>
                  <a:pt x="43" y="209"/>
                  <a:pt x="42" y="209"/>
                </a:cubicBezTo>
                <a:cubicBezTo>
                  <a:pt x="41" y="208"/>
                  <a:pt x="42" y="207"/>
                  <a:pt x="43" y="206"/>
                </a:cubicBezTo>
                <a:cubicBezTo>
                  <a:pt x="42" y="206"/>
                  <a:pt x="42" y="206"/>
                  <a:pt x="41" y="206"/>
                </a:cubicBezTo>
                <a:cubicBezTo>
                  <a:pt x="42" y="205"/>
                  <a:pt x="43" y="203"/>
                  <a:pt x="43" y="202"/>
                </a:cubicBezTo>
                <a:cubicBezTo>
                  <a:pt x="43" y="201"/>
                  <a:pt x="42" y="201"/>
                  <a:pt x="42" y="201"/>
                </a:cubicBezTo>
                <a:cubicBezTo>
                  <a:pt x="42" y="199"/>
                  <a:pt x="44" y="198"/>
                  <a:pt x="45" y="197"/>
                </a:cubicBezTo>
                <a:cubicBezTo>
                  <a:pt x="44" y="197"/>
                  <a:pt x="44" y="198"/>
                  <a:pt x="43" y="198"/>
                </a:cubicBezTo>
                <a:cubicBezTo>
                  <a:pt x="44" y="196"/>
                  <a:pt x="45" y="196"/>
                  <a:pt x="46" y="196"/>
                </a:cubicBezTo>
                <a:cubicBezTo>
                  <a:pt x="46" y="195"/>
                  <a:pt x="46" y="194"/>
                  <a:pt x="46" y="193"/>
                </a:cubicBezTo>
                <a:cubicBezTo>
                  <a:pt x="46" y="192"/>
                  <a:pt x="46" y="192"/>
                  <a:pt x="46" y="191"/>
                </a:cubicBezTo>
                <a:cubicBezTo>
                  <a:pt x="46" y="190"/>
                  <a:pt x="46" y="189"/>
                  <a:pt x="46" y="187"/>
                </a:cubicBezTo>
                <a:cubicBezTo>
                  <a:pt x="46" y="185"/>
                  <a:pt x="46" y="184"/>
                  <a:pt x="45" y="182"/>
                </a:cubicBezTo>
                <a:cubicBezTo>
                  <a:pt x="46" y="181"/>
                  <a:pt x="46" y="180"/>
                  <a:pt x="46" y="179"/>
                </a:cubicBezTo>
                <a:cubicBezTo>
                  <a:pt x="46" y="178"/>
                  <a:pt x="45" y="178"/>
                  <a:pt x="45" y="177"/>
                </a:cubicBezTo>
                <a:cubicBezTo>
                  <a:pt x="45" y="177"/>
                  <a:pt x="46" y="176"/>
                  <a:pt x="46" y="175"/>
                </a:cubicBezTo>
                <a:cubicBezTo>
                  <a:pt x="46" y="174"/>
                  <a:pt x="45" y="172"/>
                  <a:pt x="45" y="170"/>
                </a:cubicBezTo>
                <a:cubicBezTo>
                  <a:pt x="45" y="170"/>
                  <a:pt x="45" y="169"/>
                  <a:pt x="45" y="168"/>
                </a:cubicBezTo>
                <a:cubicBezTo>
                  <a:pt x="45" y="166"/>
                  <a:pt x="44" y="164"/>
                  <a:pt x="44" y="162"/>
                </a:cubicBezTo>
                <a:cubicBezTo>
                  <a:pt x="45" y="159"/>
                  <a:pt x="44" y="156"/>
                  <a:pt x="43" y="152"/>
                </a:cubicBezTo>
                <a:cubicBezTo>
                  <a:pt x="43" y="146"/>
                  <a:pt x="42" y="141"/>
                  <a:pt x="41" y="136"/>
                </a:cubicBezTo>
                <a:cubicBezTo>
                  <a:pt x="41" y="136"/>
                  <a:pt x="41" y="136"/>
                  <a:pt x="40" y="136"/>
                </a:cubicBezTo>
                <a:cubicBezTo>
                  <a:pt x="40" y="135"/>
                  <a:pt x="40" y="134"/>
                  <a:pt x="40" y="133"/>
                </a:cubicBezTo>
                <a:cubicBezTo>
                  <a:pt x="40" y="133"/>
                  <a:pt x="39" y="133"/>
                  <a:pt x="39" y="133"/>
                </a:cubicBezTo>
                <a:cubicBezTo>
                  <a:pt x="39" y="132"/>
                  <a:pt x="39" y="132"/>
                  <a:pt x="39" y="131"/>
                </a:cubicBezTo>
                <a:cubicBezTo>
                  <a:pt x="38" y="131"/>
                  <a:pt x="38" y="130"/>
                  <a:pt x="38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32"/>
                  <a:pt x="36" y="135"/>
                  <a:pt x="34" y="137"/>
                </a:cubicBezTo>
                <a:cubicBezTo>
                  <a:pt x="34" y="138"/>
                  <a:pt x="34" y="139"/>
                  <a:pt x="34" y="140"/>
                </a:cubicBezTo>
                <a:cubicBezTo>
                  <a:pt x="33" y="142"/>
                  <a:pt x="32" y="145"/>
                  <a:pt x="33" y="147"/>
                </a:cubicBezTo>
                <a:cubicBezTo>
                  <a:pt x="33" y="147"/>
                  <a:pt x="33" y="148"/>
                  <a:pt x="32" y="148"/>
                </a:cubicBezTo>
                <a:cubicBezTo>
                  <a:pt x="32" y="149"/>
                  <a:pt x="32" y="148"/>
                  <a:pt x="32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2" y="151"/>
                  <a:pt x="32" y="153"/>
                  <a:pt x="32" y="154"/>
                </a:cubicBezTo>
                <a:cubicBezTo>
                  <a:pt x="31" y="160"/>
                  <a:pt x="30" y="164"/>
                  <a:pt x="30" y="170"/>
                </a:cubicBezTo>
                <a:cubicBezTo>
                  <a:pt x="30" y="170"/>
                  <a:pt x="30" y="170"/>
                  <a:pt x="30" y="170"/>
                </a:cubicBezTo>
                <a:cubicBezTo>
                  <a:pt x="30" y="174"/>
                  <a:pt x="29" y="178"/>
                  <a:pt x="29" y="181"/>
                </a:cubicBezTo>
                <a:cubicBezTo>
                  <a:pt x="29" y="181"/>
                  <a:pt x="30" y="181"/>
                  <a:pt x="30" y="181"/>
                </a:cubicBezTo>
                <a:cubicBezTo>
                  <a:pt x="29" y="183"/>
                  <a:pt x="29" y="184"/>
                  <a:pt x="29" y="186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9" y="188"/>
                  <a:pt x="29" y="188"/>
                  <a:pt x="29" y="189"/>
                </a:cubicBezTo>
                <a:cubicBezTo>
                  <a:pt x="29" y="191"/>
                  <a:pt x="29" y="193"/>
                  <a:pt x="29" y="195"/>
                </a:cubicBezTo>
                <a:cubicBezTo>
                  <a:pt x="29" y="195"/>
                  <a:pt x="29" y="196"/>
                  <a:pt x="29" y="197"/>
                </a:cubicBezTo>
                <a:cubicBezTo>
                  <a:pt x="28" y="197"/>
                  <a:pt x="28" y="197"/>
                  <a:pt x="28" y="197"/>
                </a:cubicBezTo>
                <a:cubicBezTo>
                  <a:pt x="27" y="198"/>
                  <a:pt x="28" y="199"/>
                  <a:pt x="29" y="200"/>
                </a:cubicBezTo>
                <a:cubicBezTo>
                  <a:pt x="29" y="200"/>
                  <a:pt x="29" y="200"/>
                  <a:pt x="29" y="199"/>
                </a:cubicBezTo>
                <a:cubicBezTo>
                  <a:pt x="30" y="200"/>
                  <a:pt x="30" y="201"/>
                  <a:pt x="31" y="201"/>
                </a:cubicBezTo>
                <a:cubicBezTo>
                  <a:pt x="30" y="201"/>
                  <a:pt x="30" y="201"/>
                  <a:pt x="30" y="202"/>
                </a:cubicBezTo>
                <a:cubicBezTo>
                  <a:pt x="30" y="202"/>
                  <a:pt x="30" y="202"/>
                  <a:pt x="29" y="202"/>
                </a:cubicBezTo>
                <a:cubicBezTo>
                  <a:pt x="30" y="203"/>
                  <a:pt x="28" y="204"/>
                  <a:pt x="29" y="206"/>
                </a:cubicBezTo>
                <a:cubicBezTo>
                  <a:pt x="30" y="205"/>
                  <a:pt x="31" y="204"/>
                  <a:pt x="32" y="202"/>
                </a:cubicBezTo>
                <a:cubicBezTo>
                  <a:pt x="34" y="202"/>
                  <a:pt x="33" y="203"/>
                  <a:pt x="33" y="205"/>
                </a:cubicBezTo>
                <a:cubicBezTo>
                  <a:pt x="33" y="207"/>
                  <a:pt x="36" y="211"/>
                  <a:pt x="33" y="211"/>
                </a:cubicBezTo>
                <a:cubicBezTo>
                  <a:pt x="31" y="211"/>
                  <a:pt x="29" y="210"/>
                  <a:pt x="26" y="210"/>
                </a:cubicBezTo>
                <a:cubicBezTo>
                  <a:pt x="26" y="210"/>
                  <a:pt x="26" y="210"/>
                  <a:pt x="25" y="210"/>
                </a:cubicBezTo>
                <a:cubicBezTo>
                  <a:pt x="24" y="209"/>
                  <a:pt x="22" y="212"/>
                  <a:pt x="21" y="212"/>
                </a:cubicBezTo>
                <a:cubicBezTo>
                  <a:pt x="21" y="212"/>
                  <a:pt x="20" y="212"/>
                  <a:pt x="20" y="211"/>
                </a:cubicBezTo>
                <a:cubicBezTo>
                  <a:pt x="19" y="211"/>
                  <a:pt x="18" y="212"/>
                  <a:pt x="17" y="211"/>
                </a:cubicBezTo>
                <a:cubicBezTo>
                  <a:pt x="17" y="211"/>
                  <a:pt x="17" y="211"/>
                  <a:pt x="17" y="211"/>
                </a:cubicBezTo>
                <a:cubicBezTo>
                  <a:pt x="15" y="211"/>
                  <a:pt x="14" y="215"/>
                  <a:pt x="12" y="213"/>
                </a:cubicBezTo>
                <a:cubicBezTo>
                  <a:pt x="13" y="211"/>
                  <a:pt x="14" y="210"/>
                  <a:pt x="14" y="209"/>
                </a:cubicBezTo>
                <a:cubicBezTo>
                  <a:pt x="14" y="208"/>
                  <a:pt x="13" y="207"/>
                  <a:pt x="13" y="205"/>
                </a:cubicBezTo>
                <a:cubicBezTo>
                  <a:pt x="12" y="206"/>
                  <a:pt x="12" y="207"/>
                  <a:pt x="10" y="207"/>
                </a:cubicBezTo>
                <a:cubicBezTo>
                  <a:pt x="10" y="207"/>
                  <a:pt x="9" y="206"/>
                  <a:pt x="10" y="205"/>
                </a:cubicBezTo>
                <a:cubicBezTo>
                  <a:pt x="11" y="203"/>
                  <a:pt x="14" y="202"/>
                  <a:pt x="16" y="201"/>
                </a:cubicBezTo>
                <a:cubicBezTo>
                  <a:pt x="17" y="201"/>
                  <a:pt x="17" y="199"/>
                  <a:pt x="18" y="199"/>
                </a:cubicBezTo>
                <a:cubicBezTo>
                  <a:pt x="19" y="198"/>
                  <a:pt x="21" y="198"/>
                  <a:pt x="22" y="198"/>
                </a:cubicBezTo>
                <a:cubicBezTo>
                  <a:pt x="22" y="198"/>
                  <a:pt x="22" y="197"/>
                  <a:pt x="22" y="197"/>
                </a:cubicBezTo>
                <a:cubicBezTo>
                  <a:pt x="22" y="195"/>
                  <a:pt x="23" y="194"/>
                  <a:pt x="23" y="192"/>
                </a:cubicBezTo>
                <a:cubicBezTo>
                  <a:pt x="22" y="192"/>
                  <a:pt x="22" y="193"/>
                  <a:pt x="21" y="193"/>
                </a:cubicBezTo>
                <a:cubicBezTo>
                  <a:pt x="20" y="192"/>
                  <a:pt x="22" y="190"/>
                  <a:pt x="22" y="188"/>
                </a:cubicBezTo>
                <a:cubicBezTo>
                  <a:pt x="22" y="187"/>
                  <a:pt x="22" y="186"/>
                  <a:pt x="22" y="185"/>
                </a:cubicBezTo>
                <a:cubicBezTo>
                  <a:pt x="22" y="182"/>
                  <a:pt x="21" y="180"/>
                  <a:pt x="21" y="177"/>
                </a:cubicBezTo>
                <a:cubicBezTo>
                  <a:pt x="21" y="172"/>
                  <a:pt x="21" y="167"/>
                  <a:pt x="21" y="161"/>
                </a:cubicBezTo>
                <a:cubicBezTo>
                  <a:pt x="22" y="152"/>
                  <a:pt x="22" y="140"/>
                  <a:pt x="22" y="130"/>
                </a:cubicBezTo>
                <a:cubicBezTo>
                  <a:pt x="22" y="128"/>
                  <a:pt x="22" y="127"/>
                  <a:pt x="22" y="126"/>
                </a:cubicBezTo>
                <a:cubicBezTo>
                  <a:pt x="22" y="124"/>
                  <a:pt x="21" y="121"/>
                  <a:pt x="21" y="119"/>
                </a:cubicBezTo>
                <a:cubicBezTo>
                  <a:pt x="20" y="120"/>
                  <a:pt x="20" y="122"/>
                  <a:pt x="18" y="122"/>
                </a:cubicBezTo>
                <a:cubicBezTo>
                  <a:pt x="18" y="121"/>
                  <a:pt x="19" y="120"/>
                  <a:pt x="20" y="119"/>
                </a:cubicBezTo>
                <a:cubicBezTo>
                  <a:pt x="20" y="118"/>
                  <a:pt x="21" y="117"/>
                  <a:pt x="21" y="116"/>
                </a:cubicBezTo>
                <a:cubicBezTo>
                  <a:pt x="21" y="116"/>
                  <a:pt x="21" y="116"/>
                  <a:pt x="21" y="115"/>
                </a:cubicBezTo>
                <a:cubicBezTo>
                  <a:pt x="22" y="115"/>
                  <a:pt x="21" y="113"/>
                  <a:pt x="21" y="112"/>
                </a:cubicBezTo>
                <a:cubicBezTo>
                  <a:pt x="20" y="113"/>
                  <a:pt x="20" y="114"/>
                  <a:pt x="20" y="114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112"/>
                  <a:pt x="20" y="111"/>
                  <a:pt x="21" y="110"/>
                </a:cubicBezTo>
                <a:cubicBezTo>
                  <a:pt x="20" y="106"/>
                  <a:pt x="20" y="101"/>
                  <a:pt x="20" y="98"/>
                </a:cubicBezTo>
                <a:cubicBezTo>
                  <a:pt x="19" y="97"/>
                  <a:pt x="19" y="97"/>
                  <a:pt x="18" y="97"/>
                </a:cubicBezTo>
                <a:cubicBezTo>
                  <a:pt x="17" y="95"/>
                  <a:pt x="19" y="94"/>
                  <a:pt x="19" y="93"/>
                </a:cubicBezTo>
                <a:cubicBezTo>
                  <a:pt x="19" y="92"/>
                  <a:pt x="19" y="91"/>
                  <a:pt x="19" y="90"/>
                </a:cubicBezTo>
                <a:cubicBezTo>
                  <a:pt x="18" y="88"/>
                  <a:pt x="18" y="86"/>
                  <a:pt x="18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7" y="83"/>
                  <a:pt x="17" y="82"/>
                  <a:pt x="18" y="82"/>
                </a:cubicBezTo>
                <a:cubicBezTo>
                  <a:pt x="17" y="77"/>
                  <a:pt x="16" y="72"/>
                  <a:pt x="15" y="68"/>
                </a:cubicBezTo>
                <a:cubicBezTo>
                  <a:pt x="14" y="70"/>
                  <a:pt x="14" y="71"/>
                  <a:pt x="14" y="73"/>
                </a:cubicBezTo>
                <a:cubicBezTo>
                  <a:pt x="12" y="77"/>
                  <a:pt x="11" y="80"/>
                  <a:pt x="10" y="85"/>
                </a:cubicBezTo>
                <a:cubicBezTo>
                  <a:pt x="10" y="85"/>
                  <a:pt x="9" y="85"/>
                  <a:pt x="9" y="85"/>
                </a:cubicBezTo>
                <a:cubicBezTo>
                  <a:pt x="9" y="87"/>
                  <a:pt x="8" y="89"/>
                  <a:pt x="7" y="91"/>
                </a:cubicBezTo>
                <a:cubicBezTo>
                  <a:pt x="7" y="92"/>
                  <a:pt x="6" y="94"/>
                  <a:pt x="5" y="96"/>
                </a:cubicBezTo>
                <a:cubicBezTo>
                  <a:pt x="6" y="97"/>
                  <a:pt x="6" y="98"/>
                  <a:pt x="5" y="100"/>
                </a:cubicBezTo>
                <a:cubicBezTo>
                  <a:pt x="5" y="107"/>
                  <a:pt x="6" y="114"/>
                  <a:pt x="5" y="118"/>
                </a:cubicBezTo>
                <a:cubicBezTo>
                  <a:pt x="5" y="119"/>
                  <a:pt x="6" y="119"/>
                  <a:pt x="6" y="119"/>
                </a:cubicBezTo>
                <a:cubicBezTo>
                  <a:pt x="5" y="120"/>
                  <a:pt x="6" y="121"/>
                  <a:pt x="5" y="122"/>
                </a:cubicBezTo>
                <a:cubicBezTo>
                  <a:pt x="5" y="122"/>
                  <a:pt x="6" y="122"/>
                  <a:pt x="6" y="122"/>
                </a:cubicBezTo>
                <a:cubicBezTo>
                  <a:pt x="6" y="123"/>
                  <a:pt x="6" y="124"/>
                  <a:pt x="6" y="125"/>
                </a:cubicBezTo>
                <a:cubicBezTo>
                  <a:pt x="6" y="126"/>
                  <a:pt x="6" y="126"/>
                  <a:pt x="6" y="126"/>
                </a:cubicBezTo>
                <a:cubicBezTo>
                  <a:pt x="7" y="128"/>
                  <a:pt x="6" y="131"/>
                  <a:pt x="7" y="133"/>
                </a:cubicBezTo>
                <a:cubicBezTo>
                  <a:pt x="8" y="136"/>
                  <a:pt x="7" y="140"/>
                  <a:pt x="9" y="142"/>
                </a:cubicBezTo>
                <a:cubicBezTo>
                  <a:pt x="8" y="144"/>
                  <a:pt x="9" y="146"/>
                  <a:pt x="9" y="148"/>
                </a:cubicBezTo>
                <a:cubicBezTo>
                  <a:pt x="8" y="148"/>
                  <a:pt x="8" y="145"/>
                  <a:pt x="8" y="144"/>
                </a:cubicBezTo>
                <a:cubicBezTo>
                  <a:pt x="6" y="146"/>
                  <a:pt x="6" y="147"/>
                  <a:pt x="5" y="150"/>
                </a:cubicBezTo>
                <a:cubicBezTo>
                  <a:pt x="8" y="150"/>
                  <a:pt x="6" y="156"/>
                  <a:pt x="4" y="157"/>
                </a:cubicBezTo>
                <a:cubicBezTo>
                  <a:pt x="4" y="157"/>
                  <a:pt x="3" y="156"/>
                  <a:pt x="3" y="155"/>
                </a:cubicBezTo>
                <a:cubicBezTo>
                  <a:pt x="2" y="152"/>
                  <a:pt x="2" y="147"/>
                  <a:pt x="0" y="145"/>
                </a:cubicBezTo>
                <a:cubicBezTo>
                  <a:pt x="0" y="142"/>
                  <a:pt x="2" y="139"/>
                  <a:pt x="1" y="136"/>
                </a:cubicBezTo>
                <a:cubicBezTo>
                  <a:pt x="0" y="133"/>
                  <a:pt x="1" y="132"/>
                  <a:pt x="2" y="130"/>
                </a:cubicBezTo>
                <a:cubicBezTo>
                  <a:pt x="2" y="130"/>
                  <a:pt x="3" y="130"/>
                  <a:pt x="3" y="130"/>
                </a:cubicBezTo>
                <a:cubicBezTo>
                  <a:pt x="3" y="130"/>
                  <a:pt x="3" y="129"/>
                  <a:pt x="4" y="129"/>
                </a:cubicBezTo>
                <a:cubicBezTo>
                  <a:pt x="4" y="129"/>
                  <a:pt x="4" y="129"/>
                  <a:pt x="4" y="129"/>
                </a:cubicBezTo>
                <a:cubicBezTo>
                  <a:pt x="5" y="129"/>
                  <a:pt x="4" y="130"/>
                  <a:pt x="5" y="130"/>
                </a:cubicBezTo>
                <a:cubicBezTo>
                  <a:pt x="5" y="127"/>
                  <a:pt x="5" y="123"/>
                  <a:pt x="5" y="120"/>
                </a:cubicBezTo>
                <a:cubicBezTo>
                  <a:pt x="4" y="115"/>
                  <a:pt x="5" y="111"/>
                  <a:pt x="5" y="107"/>
                </a:cubicBezTo>
                <a:cubicBezTo>
                  <a:pt x="4" y="109"/>
                  <a:pt x="5" y="112"/>
                  <a:pt x="4" y="114"/>
                </a:cubicBezTo>
                <a:cubicBezTo>
                  <a:pt x="4" y="117"/>
                  <a:pt x="4" y="122"/>
                  <a:pt x="5" y="126"/>
                </a:cubicBezTo>
                <a:cubicBezTo>
                  <a:pt x="4" y="126"/>
                  <a:pt x="4" y="126"/>
                  <a:pt x="4" y="126"/>
                </a:cubicBezTo>
                <a:cubicBezTo>
                  <a:pt x="3" y="126"/>
                  <a:pt x="3" y="125"/>
                  <a:pt x="3" y="125"/>
                </a:cubicBezTo>
                <a:cubicBezTo>
                  <a:pt x="3" y="117"/>
                  <a:pt x="1" y="108"/>
                  <a:pt x="1" y="100"/>
                </a:cubicBezTo>
                <a:cubicBezTo>
                  <a:pt x="2" y="99"/>
                  <a:pt x="1" y="99"/>
                  <a:pt x="1" y="99"/>
                </a:cubicBezTo>
                <a:cubicBezTo>
                  <a:pt x="1" y="97"/>
                  <a:pt x="2" y="96"/>
                  <a:pt x="2" y="95"/>
                </a:cubicBezTo>
                <a:cubicBezTo>
                  <a:pt x="2" y="94"/>
                  <a:pt x="1" y="93"/>
                  <a:pt x="2" y="92"/>
                </a:cubicBezTo>
                <a:cubicBezTo>
                  <a:pt x="2" y="91"/>
                  <a:pt x="2" y="91"/>
                  <a:pt x="3" y="91"/>
                </a:cubicBezTo>
                <a:cubicBezTo>
                  <a:pt x="3" y="89"/>
                  <a:pt x="4" y="87"/>
                  <a:pt x="5" y="85"/>
                </a:cubicBezTo>
                <a:cubicBezTo>
                  <a:pt x="6" y="82"/>
                  <a:pt x="7" y="80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9" y="75"/>
                  <a:pt x="9" y="72"/>
                  <a:pt x="10" y="69"/>
                </a:cubicBezTo>
                <a:cubicBezTo>
                  <a:pt x="11" y="67"/>
                  <a:pt x="12" y="64"/>
                  <a:pt x="13" y="61"/>
                </a:cubicBezTo>
                <a:cubicBezTo>
                  <a:pt x="13" y="59"/>
                  <a:pt x="13" y="57"/>
                  <a:pt x="14" y="56"/>
                </a:cubicBezTo>
                <a:cubicBezTo>
                  <a:pt x="14" y="56"/>
                  <a:pt x="14" y="56"/>
                  <a:pt x="14" y="55"/>
                </a:cubicBezTo>
                <a:cubicBezTo>
                  <a:pt x="15" y="53"/>
                  <a:pt x="17" y="51"/>
                  <a:pt x="18" y="49"/>
                </a:cubicBezTo>
                <a:cubicBezTo>
                  <a:pt x="20" y="49"/>
                  <a:pt x="22" y="50"/>
                  <a:pt x="24" y="49"/>
                </a:cubicBezTo>
                <a:cubicBezTo>
                  <a:pt x="25" y="50"/>
                  <a:pt x="27" y="51"/>
                  <a:pt x="28" y="51"/>
                </a:cubicBezTo>
                <a:cubicBezTo>
                  <a:pt x="28" y="51"/>
                  <a:pt x="28" y="50"/>
                  <a:pt x="28" y="49"/>
                </a:cubicBezTo>
                <a:cubicBezTo>
                  <a:pt x="28" y="50"/>
                  <a:pt x="28" y="49"/>
                  <a:pt x="29" y="49"/>
                </a:cubicBezTo>
                <a:cubicBezTo>
                  <a:pt x="29" y="50"/>
                  <a:pt x="29" y="51"/>
                  <a:pt x="29" y="51"/>
                </a:cubicBezTo>
                <a:cubicBezTo>
                  <a:pt x="31" y="51"/>
                  <a:pt x="32" y="52"/>
                  <a:pt x="34" y="52"/>
                </a:cubicBezTo>
                <a:cubicBezTo>
                  <a:pt x="34" y="52"/>
                  <a:pt x="34" y="51"/>
                  <a:pt x="34" y="51"/>
                </a:cubicBezTo>
                <a:cubicBezTo>
                  <a:pt x="35" y="52"/>
                  <a:pt x="35" y="52"/>
                  <a:pt x="36" y="52"/>
                </a:cubicBezTo>
                <a:cubicBezTo>
                  <a:pt x="36" y="52"/>
                  <a:pt x="37" y="52"/>
                  <a:pt x="37" y="52"/>
                </a:cubicBezTo>
                <a:cubicBezTo>
                  <a:pt x="40" y="51"/>
                  <a:pt x="43" y="51"/>
                  <a:pt x="46" y="51"/>
                </a:cubicBezTo>
                <a:cubicBezTo>
                  <a:pt x="49" y="50"/>
                  <a:pt x="51" y="50"/>
                  <a:pt x="52" y="48"/>
                </a:cubicBezTo>
                <a:cubicBezTo>
                  <a:pt x="53" y="48"/>
                  <a:pt x="55" y="48"/>
                  <a:pt x="55" y="47"/>
                </a:cubicBezTo>
                <a:cubicBezTo>
                  <a:pt x="56" y="47"/>
                  <a:pt x="56" y="48"/>
                  <a:pt x="57" y="48"/>
                </a:cubicBezTo>
                <a:cubicBezTo>
                  <a:pt x="57" y="48"/>
                  <a:pt x="58" y="47"/>
                  <a:pt x="59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53"/>
                  <a:pt x="74" y="54"/>
                  <a:pt x="80" y="57"/>
                </a:cubicBezTo>
                <a:cubicBezTo>
                  <a:pt x="77" y="52"/>
                  <a:pt x="74" y="46"/>
                  <a:pt x="71" y="40"/>
                </a:cubicBezTo>
                <a:cubicBezTo>
                  <a:pt x="69" y="36"/>
                  <a:pt x="68" y="31"/>
                  <a:pt x="65" y="27"/>
                </a:cubicBezTo>
                <a:cubicBezTo>
                  <a:pt x="65" y="27"/>
                  <a:pt x="65" y="28"/>
                  <a:pt x="64" y="28"/>
                </a:cubicBezTo>
                <a:cubicBezTo>
                  <a:pt x="62" y="26"/>
                  <a:pt x="61" y="23"/>
                  <a:pt x="59" y="23"/>
                </a:cubicBezTo>
                <a:cubicBezTo>
                  <a:pt x="59" y="22"/>
                  <a:pt x="58" y="21"/>
                  <a:pt x="58" y="21"/>
                </a:cubicBezTo>
                <a:cubicBezTo>
                  <a:pt x="57" y="21"/>
                  <a:pt x="56" y="21"/>
                  <a:pt x="55" y="21"/>
                </a:cubicBezTo>
                <a:cubicBezTo>
                  <a:pt x="54" y="21"/>
                  <a:pt x="54" y="21"/>
                  <a:pt x="53" y="21"/>
                </a:cubicBezTo>
                <a:cubicBezTo>
                  <a:pt x="54" y="25"/>
                  <a:pt x="53" y="29"/>
                  <a:pt x="52" y="33"/>
                </a:cubicBezTo>
                <a:cubicBezTo>
                  <a:pt x="51" y="37"/>
                  <a:pt x="49" y="40"/>
                  <a:pt x="47" y="42"/>
                </a:cubicBezTo>
                <a:cubicBezTo>
                  <a:pt x="47" y="44"/>
                  <a:pt x="45" y="46"/>
                  <a:pt x="43" y="46"/>
                </a:cubicBezTo>
                <a:cubicBezTo>
                  <a:pt x="42" y="46"/>
                  <a:pt x="40" y="47"/>
                  <a:pt x="39" y="47"/>
                </a:cubicBezTo>
                <a:cubicBezTo>
                  <a:pt x="38" y="47"/>
                  <a:pt x="37" y="47"/>
                  <a:pt x="36" y="47"/>
                </a:cubicBezTo>
                <a:cubicBezTo>
                  <a:pt x="34" y="47"/>
                  <a:pt x="32" y="47"/>
                  <a:pt x="30" y="47"/>
                </a:cubicBezTo>
                <a:cubicBezTo>
                  <a:pt x="27" y="46"/>
                  <a:pt x="25" y="43"/>
                  <a:pt x="23" y="41"/>
                </a:cubicBezTo>
                <a:cubicBezTo>
                  <a:pt x="22" y="39"/>
                  <a:pt x="21" y="37"/>
                  <a:pt x="20" y="34"/>
                </a:cubicBezTo>
                <a:cubicBezTo>
                  <a:pt x="19" y="31"/>
                  <a:pt x="18" y="30"/>
                  <a:pt x="18" y="25"/>
                </a:cubicBezTo>
                <a:cubicBezTo>
                  <a:pt x="18" y="24"/>
                  <a:pt x="19" y="23"/>
                  <a:pt x="18" y="22"/>
                </a:cubicBezTo>
                <a:cubicBezTo>
                  <a:pt x="18" y="22"/>
                  <a:pt x="18" y="21"/>
                  <a:pt x="19" y="21"/>
                </a:cubicBezTo>
                <a:cubicBezTo>
                  <a:pt x="21" y="13"/>
                  <a:pt x="24" y="5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4" y="0"/>
                  <a:pt x="39" y="2"/>
                  <a:pt x="40" y="4"/>
                </a:cubicBezTo>
                <a:close/>
                <a:moveTo>
                  <a:pt x="29" y="60"/>
                </a:moveTo>
                <a:cubicBezTo>
                  <a:pt x="29" y="59"/>
                  <a:pt x="29" y="58"/>
                  <a:pt x="30" y="58"/>
                </a:cubicBezTo>
                <a:cubicBezTo>
                  <a:pt x="30" y="57"/>
                  <a:pt x="31" y="57"/>
                  <a:pt x="31" y="57"/>
                </a:cubicBezTo>
                <a:cubicBezTo>
                  <a:pt x="30" y="57"/>
                  <a:pt x="29" y="58"/>
                  <a:pt x="29" y="58"/>
                </a:cubicBezTo>
                <a:cubicBezTo>
                  <a:pt x="29" y="59"/>
                  <a:pt x="28" y="59"/>
                  <a:pt x="29" y="60"/>
                </a:cubicBezTo>
                <a:close/>
                <a:moveTo>
                  <a:pt x="27" y="6"/>
                </a:moveTo>
                <a:cubicBezTo>
                  <a:pt x="29" y="4"/>
                  <a:pt x="30" y="5"/>
                  <a:pt x="31" y="3"/>
                </a:cubicBezTo>
                <a:cubicBezTo>
                  <a:pt x="30" y="4"/>
                  <a:pt x="29" y="5"/>
                  <a:pt x="27" y="6"/>
                </a:cubicBezTo>
                <a:close/>
                <a:moveTo>
                  <a:pt x="34" y="4"/>
                </a:moveTo>
                <a:cubicBezTo>
                  <a:pt x="34" y="5"/>
                  <a:pt x="33" y="5"/>
                  <a:pt x="33" y="5"/>
                </a:cubicBezTo>
                <a:cubicBezTo>
                  <a:pt x="34" y="5"/>
                  <a:pt x="36" y="5"/>
                  <a:pt x="36" y="4"/>
                </a:cubicBezTo>
                <a:cubicBezTo>
                  <a:pt x="36" y="4"/>
                  <a:pt x="35" y="4"/>
                  <a:pt x="34" y="4"/>
                </a:cubicBezTo>
                <a:close/>
                <a:moveTo>
                  <a:pt x="31" y="5"/>
                </a:moveTo>
                <a:cubicBezTo>
                  <a:pt x="32" y="6"/>
                  <a:pt x="32" y="5"/>
                  <a:pt x="32" y="4"/>
                </a:cubicBezTo>
                <a:cubicBezTo>
                  <a:pt x="32" y="5"/>
                  <a:pt x="32" y="5"/>
                  <a:pt x="31" y="5"/>
                </a:cubicBezTo>
                <a:close/>
                <a:moveTo>
                  <a:pt x="43" y="7"/>
                </a:moveTo>
                <a:cubicBezTo>
                  <a:pt x="43" y="6"/>
                  <a:pt x="42" y="5"/>
                  <a:pt x="42" y="5"/>
                </a:cubicBezTo>
                <a:cubicBezTo>
                  <a:pt x="42" y="6"/>
                  <a:pt x="42" y="6"/>
                  <a:pt x="43" y="7"/>
                </a:cubicBezTo>
                <a:close/>
                <a:moveTo>
                  <a:pt x="39" y="8"/>
                </a:moveTo>
                <a:cubicBezTo>
                  <a:pt x="39" y="7"/>
                  <a:pt x="40" y="7"/>
                  <a:pt x="40" y="6"/>
                </a:cubicBezTo>
                <a:cubicBezTo>
                  <a:pt x="38" y="5"/>
                  <a:pt x="37" y="7"/>
                  <a:pt x="39" y="8"/>
                </a:cubicBezTo>
                <a:close/>
                <a:moveTo>
                  <a:pt x="25" y="10"/>
                </a:moveTo>
                <a:cubicBezTo>
                  <a:pt x="25" y="10"/>
                  <a:pt x="25" y="10"/>
                  <a:pt x="26" y="10"/>
                </a:cubicBezTo>
                <a:cubicBezTo>
                  <a:pt x="28" y="9"/>
                  <a:pt x="28" y="7"/>
                  <a:pt x="29" y="6"/>
                </a:cubicBezTo>
                <a:cubicBezTo>
                  <a:pt x="27" y="7"/>
                  <a:pt x="26" y="8"/>
                  <a:pt x="25" y="10"/>
                </a:cubicBezTo>
                <a:close/>
                <a:moveTo>
                  <a:pt x="30" y="7"/>
                </a:moveTo>
                <a:cubicBezTo>
                  <a:pt x="31" y="7"/>
                  <a:pt x="31" y="6"/>
                  <a:pt x="31" y="6"/>
                </a:cubicBezTo>
                <a:cubicBezTo>
                  <a:pt x="31" y="6"/>
                  <a:pt x="30" y="7"/>
                  <a:pt x="30" y="7"/>
                </a:cubicBezTo>
                <a:close/>
                <a:moveTo>
                  <a:pt x="33" y="7"/>
                </a:moveTo>
                <a:cubicBezTo>
                  <a:pt x="33" y="7"/>
                  <a:pt x="34" y="6"/>
                  <a:pt x="34" y="6"/>
                </a:cubicBezTo>
                <a:cubicBezTo>
                  <a:pt x="34" y="6"/>
                  <a:pt x="33" y="6"/>
                  <a:pt x="33" y="7"/>
                </a:cubicBezTo>
                <a:close/>
                <a:moveTo>
                  <a:pt x="34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8"/>
                </a:cubicBezTo>
                <a:cubicBezTo>
                  <a:pt x="34" y="7"/>
                  <a:pt x="35" y="7"/>
                  <a:pt x="35" y="7"/>
                </a:cubicBezTo>
                <a:cubicBezTo>
                  <a:pt x="34" y="7"/>
                  <a:pt x="34" y="7"/>
                  <a:pt x="34" y="7"/>
                </a:cubicBezTo>
                <a:close/>
                <a:moveTo>
                  <a:pt x="32" y="7"/>
                </a:moveTo>
                <a:cubicBezTo>
                  <a:pt x="32" y="8"/>
                  <a:pt x="32" y="8"/>
                  <a:pt x="32" y="8"/>
                </a:cubicBezTo>
                <a:cubicBezTo>
                  <a:pt x="33" y="8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lose/>
                <a:moveTo>
                  <a:pt x="41" y="7"/>
                </a:moveTo>
                <a:cubicBezTo>
                  <a:pt x="41" y="8"/>
                  <a:pt x="42" y="9"/>
                  <a:pt x="43" y="9"/>
                </a:cubicBezTo>
                <a:cubicBezTo>
                  <a:pt x="43" y="9"/>
                  <a:pt x="43" y="9"/>
                  <a:pt x="44" y="8"/>
                </a:cubicBezTo>
                <a:cubicBezTo>
                  <a:pt x="43" y="8"/>
                  <a:pt x="42" y="7"/>
                  <a:pt x="41" y="7"/>
                </a:cubicBezTo>
                <a:close/>
                <a:moveTo>
                  <a:pt x="36" y="9"/>
                </a:moveTo>
                <a:cubicBezTo>
                  <a:pt x="36" y="9"/>
                  <a:pt x="36" y="9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7"/>
                  <a:pt x="35" y="9"/>
                  <a:pt x="36" y="9"/>
                </a:cubicBezTo>
                <a:close/>
                <a:moveTo>
                  <a:pt x="37" y="9"/>
                </a:moveTo>
                <a:cubicBezTo>
                  <a:pt x="38" y="9"/>
                  <a:pt x="38" y="9"/>
                  <a:pt x="38" y="9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7" y="9"/>
                  <a:pt x="37" y="9"/>
                </a:cubicBezTo>
                <a:close/>
                <a:moveTo>
                  <a:pt x="48" y="13"/>
                </a:moveTo>
                <a:cubicBezTo>
                  <a:pt x="48" y="10"/>
                  <a:pt x="46" y="9"/>
                  <a:pt x="45" y="8"/>
                </a:cubicBezTo>
                <a:cubicBezTo>
                  <a:pt x="46" y="10"/>
                  <a:pt x="47" y="11"/>
                  <a:pt x="48" y="13"/>
                </a:cubicBezTo>
                <a:close/>
                <a:moveTo>
                  <a:pt x="33" y="8"/>
                </a:moveTo>
                <a:cubicBezTo>
                  <a:pt x="33" y="9"/>
                  <a:pt x="33" y="9"/>
                  <a:pt x="33" y="9"/>
                </a:cubicBezTo>
                <a:cubicBezTo>
                  <a:pt x="34" y="9"/>
                  <a:pt x="33" y="8"/>
                  <a:pt x="33" y="8"/>
                </a:cubicBezTo>
                <a:close/>
                <a:moveTo>
                  <a:pt x="30" y="10"/>
                </a:moveTo>
                <a:cubicBezTo>
                  <a:pt x="31" y="10"/>
                  <a:pt x="31" y="11"/>
                  <a:pt x="32" y="11"/>
                </a:cubicBezTo>
                <a:cubicBezTo>
                  <a:pt x="32" y="11"/>
                  <a:pt x="32" y="10"/>
                  <a:pt x="32" y="10"/>
                </a:cubicBezTo>
                <a:cubicBezTo>
                  <a:pt x="32" y="10"/>
                  <a:pt x="31" y="10"/>
                  <a:pt x="31" y="10"/>
                </a:cubicBezTo>
                <a:cubicBezTo>
                  <a:pt x="32" y="9"/>
                  <a:pt x="31" y="8"/>
                  <a:pt x="31" y="8"/>
                </a:cubicBezTo>
                <a:cubicBezTo>
                  <a:pt x="31" y="9"/>
                  <a:pt x="30" y="9"/>
                  <a:pt x="30" y="10"/>
                </a:cubicBezTo>
                <a:close/>
                <a:moveTo>
                  <a:pt x="40" y="10"/>
                </a:moveTo>
                <a:cubicBezTo>
                  <a:pt x="40" y="9"/>
                  <a:pt x="40" y="9"/>
                  <a:pt x="39" y="9"/>
                </a:cubicBezTo>
                <a:cubicBezTo>
                  <a:pt x="40" y="9"/>
                  <a:pt x="40" y="9"/>
                  <a:pt x="40" y="10"/>
                </a:cubicBezTo>
                <a:close/>
                <a:moveTo>
                  <a:pt x="27" y="10"/>
                </a:moveTo>
                <a:cubicBezTo>
                  <a:pt x="28" y="10"/>
                  <a:pt x="29" y="9"/>
                  <a:pt x="28" y="9"/>
                </a:cubicBezTo>
                <a:cubicBezTo>
                  <a:pt x="28" y="9"/>
                  <a:pt x="27" y="10"/>
                  <a:pt x="27" y="10"/>
                </a:cubicBezTo>
                <a:close/>
                <a:moveTo>
                  <a:pt x="36" y="10"/>
                </a:moveTo>
                <a:cubicBezTo>
                  <a:pt x="37" y="10"/>
                  <a:pt x="37" y="10"/>
                  <a:pt x="37" y="9"/>
                </a:cubicBezTo>
                <a:cubicBezTo>
                  <a:pt x="36" y="10"/>
                  <a:pt x="36" y="10"/>
                  <a:pt x="36" y="10"/>
                </a:cubicBezTo>
                <a:close/>
                <a:moveTo>
                  <a:pt x="42" y="10"/>
                </a:moveTo>
                <a:cubicBezTo>
                  <a:pt x="42" y="10"/>
                  <a:pt x="42" y="10"/>
                  <a:pt x="41" y="10"/>
                </a:cubicBezTo>
                <a:cubicBezTo>
                  <a:pt x="41" y="10"/>
                  <a:pt x="42" y="11"/>
                  <a:pt x="42" y="10"/>
                </a:cubicBezTo>
                <a:close/>
                <a:moveTo>
                  <a:pt x="44" y="10"/>
                </a:move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1"/>
                  <a:pt x="45" y="10"/>
                </a:cubicBezTo>
                <a:cubicBezTo>
                  <a:pt x="45" y="9"/>
                  <a:pt x="44" y="9"/>
                  <a:pt x="44" y="10"/>
                </a:cubicBezTo>
                <a:close/>
                <a:moveTo>
                  <a:pt x="38" y="11"/>
                </a:moveTo>
                <a:cubicBezTo>
                  <a:pt x="38" y="11"/>
                  <a:pt x="38" y="11"/>
                  <a:pt x="39" y="11"/>
                </a:cubicBezTo>
                <a:cubicBezTo>
                  <a:pt x="39" y="11"/>
                  <a:pt x="40" y="10"/>
                  <a:pt x="39" y="10"/>
                </a:cubicBezTo>
                <a:cubicBezTo>
                  <a:pt x="39" y="10"/>
                  <a:pt x="38" y="10"/>
                  <a:pt x="38" y="11"/>
                </a:cubicBezTo>
                <a:close/>
                <a:moveTo>
                  <a:pt x="34" y="10"/>
                </a:moveTo>
                <a:cubicBezTo>
                  <a:pt x="34" y="11"/>
                  <a:pt x="34" y="11"/>
                  <a:pt x="35" y="11"/>
                </a:cubicBezTo>
                <a:cubicBezTo>
                  <a:pt x="34" y="11"/>
                  <a:pt x="34" y="10"/>
                  <a:pt x="34" y="10"/>
                </a:cubicBezTo>
                <a:close/>
                <a:moveTo>
                  <a:pt x="24" y="15"/>
                </a:moveTo>
                <a:cubicBezTo>
                  <a:pt x="25" y="14"/>
                  <a:pt x="27" y="13"/>
                  <a:pt x="27" y="11"/>
                </a:cubicBezTo>
                <a:cubicBezTo>
                  <a:pt x="26" y="12"/>
                  <a:pt x="25" y="14"/>
                  <a:pt x="24" y="15"/>
                </a:cubicBezTo>
                <a:close/>
                <a:moveTo>
                  <a:pt x="29" y="12"/>
                </a:moveTo>
                <a:cubicBezTo>
                  <a:pt x="29" y="12"/>
                  <a:pt x="30" y="11"/>
                  <a:pt x="29" y="11"/>
                </a:cubicBezTo>
                <a:cubicBezTo>
                  <a:pt x="29" y="11"/>
                  <a:pt x="28" y="12"/>
                  <a:pt x="29" y="12"/>
                </a:cubicBezTo>
                <a:close/>
                <a:moveTo>
                  <a:pt x="42" y="12"/>
                </a:moveTo>
                <a:cubicBezTo>
                  <a:pt x="42" y="12"/>
                  <a:pt x="43" y="12"/>
                  <a:pt x="43" y="12"/>
                </a:cubicBezTo>
                <a:cubicBezTo>
                  <a:pt x="43" y="12"/>
                  <a:pt x="43" y="12"/>
                  <a:pt x="44" y="12"/>
                </a:cubicBezTo>
                <a:cubicBezTo>
                  <a:pt x="43" y="12"/>
                  <a:pt x="43" y="11"/>
                  <a:pt x="43" y="11"/>
                </a:cubicBezTo>
                <a:cubicBezTo>
                  <a:pt x="43" y="12"/>
                  <a:pt x="42" y="12"/>
                  <a:pt x="42" y="12"/>
                </a:cubicBezTo>
                <a:close/>
                <a:moveTo>
                  <a:pt x="32" y="13"/>
                </a:moveTo>
                <a:cubicBezTo>
                  <a:pt x="33" y="13"/>
                  <a:pt x="33" y="14"/>
                  <a:pt x="33" y="14"/>
                </a:cubicBezTo>
                <a:cubicBezTo>
                  <a:pt x="34" y="13"/>
                  <a:pt x="34" y="12"/>
                  <a:pt x="33" y="11"/>
                </a:cubicBezTo>
                <a:cubicBezTo>
                  <a:pt x="33" y="12"/>
                  <a:pt x="32" y="12"/>
                  <a:pt x="32" y="13"/>
                </a:cubicBezTo>
                <a:close/>
                <a:moveTo>
                  <a:pt x="45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1"/>
                </a:cubicBezTo>
                <a:cubicBezTo>
                  <a:pt x="46" y="12"/>
                  <a:pt x="45" y="12"/>
                  <a:pt x="45" y="12"/>
                </a:cubicBezTo>
                <a:close/>
                <a:moveTo>
                  <a:pt x="24" y="14"/>
                </a:moveTo>
                <a:cubicBezTo>
                  <a:pt x="24" y="13"/>
                  <a:pt x="25" y="12"/>
                  <a:pt x="25" y="12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38" y="12"/>
                </a:move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7" y="12"/>
                  <a:pt x="38" y="12"/>
                </a:cubicBezTo>
                <a:close/>
                <a:moveTo>
                  <a:pt x="40" y="13"/>
                </a:moveTo>
                <a:cubicBezTo>
                  <a:pt x="40" y="13"/>
                  <a:pt x="40" y="12"/>
                  <a:pt x="41" y="12"/>
                </a:cubicBezTo>
                <a:cubicBezTo>
                  <a:pt x="40" y="12"/>
                  <a:pt x="40" y="11"/>
                  <a:pt x="40" y="12"/>
                </a:cubicBezTo>
                <a:cubicBezTo>
                  <a:pt x="40" y="12"/>
                  <a:pt x="39" y="12"/>
                  <a:pt x="40" y="13"/>
                </a:cubicBezTo>
                <a:close/>
                <a:moveTo>
                  <a:pt x="29" y="13"/>
                </a:moveTo>
                <a:cubicBezTo>
                  <a:pt x="30" y="13"/>
                  <a:pt x="30" y="14"/>
                  <a:pt x="30" y="14"/>
                </a:cubicBezTo>
                <a:cubicBezTo>
                  <a:pt x="30" y="13"/>
                  <a:pt x="31" y="13"/>
                  <a:pt x="31" y="13"/>
                </a:cubicBezTo>
                <a:cubicBezTo>
                  <a:pt x="30" y="13"/>
                  <a:pt x="30" y="12"/>
                  <a:pt x="30" y="12"/>
                </a:cubicBezTo>
                <a:cubicBezTo>
                  <a:pt x="30" y="12"/>
                  <a:pt x="29" y="12"/>
                  <a:pt x="29" y="13"/>
                </a:cubicBezTo>
                <a:close/>
                <a:moveTo>
                  <a:pt x="25" y="16"/>
                </a:moveTo>
                <a:cubicBezTo>
                  <a:pt x="26" y="15"/>
                  <a:pt x="27" y="13"/>
                  <a:pt x="27" y="12"/>
                </a:cubicBezTo>
                <a:cubicBezTo>
                  <a:pt x="27" y="14"/>
                  <a:pt x="25" y="14"/>
                  <a:pt x="25" y="16"/>
                </a:cubicBezTo>
                <a:close/>
                <a:moveTo>
                  <a:pt x="43" y="14"/>
                </a:moveTo>
                <a:cubicBezTo>
                  <a:pt x="43" y="13"/>
                  <a:pt x="44" y="13"/>
                  <a:pt x="44" y="13"/>
                </a:cubicBezTo>
                <a:cubicBezTo>
                  <a:pt x="43" y="13"/>
                  <a:pt x="43" y="13"/>
                  <a:pt x="43" y="14"/>
                </a:cubicBezTo>
                <a:close/>
                <a:moveTo>
                  <a:pt x="46" y="14"/>
                </a:moveTo>
                <a:cubicBezTo>
                  <a:pt x="47" y="14"/>
                  <a:pt x="48" y="15"/>
                  <a:pt x="48" y="16"/>
                </a:cubicBezTo>
                <a:cubicBezTo>
                  <a:pt x="48" y="15"/>
                  <a:pt x="48" y="13"/>
                  <a:pt x="47" y="13"/>
                </a:cubicBezTo>
                <a:cubicBezTo>
                  <a:pt x="47" y="13"/>
                  <a:pt x="46" y="13"/>
                  <a:pt x="46" y="14"/>
                </a:cubicBezTo>
                <a:close/>
                <a:moveTo>
                  <a:pt x="51" y="18"/>
                </a:moveTo>
                <a:cubicBezTo>
                  <a:pt x="51" y="17"/>
                  <a:pt x="50" y="15"/>
                  <a:pt x="50" y="14"/>
                </a:cubicBezTo>
                <a:cubicBezTo>
                  <a:pt x="50" y="14"/>
                  <a:pt x="49" y="13"/>
                  <a:pt x="49" y="13"/>
                </a:cubicBezTo>
                <a:cubicBezTo>
                  <a:pt x="50" y="15"/>
                  <a:pt x="49" y="17"/>
                  <a:pt x="51" y="18"/>
                </a:cubicBezTo>
                <a:close/>
                <a:moveTo>
                  <a:pt x="44" y="14"/>
                </a:moveTo>
                <a:cubicBezTo>
                  <a:pt x="45" y="14"/>
                  <a:pt x="45" y="14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4"/>
                  <a:pt x="44" y="14"/>
                  <a:pt x="44" y="14"/>
                </a:cubicBezTo>
                <a:close/>
                <a:moveTo>
                  <a:pt x="33" y="15"/>
                </a:moveTo>
                <a:cubicBezTo>
                  <a:pt x="33" y="14"/>
                  <a:pt x="32" y="14"/>
                  <a:pt x="32" y="13"/>
                </a:cubicBezTo>
                <a:cubicBezTo>
                  <a:pt x="32" y="14"/>
                  <a:pt x="32" y="14"/>
                  <a:pt x="33" y="15"/>
                </a:cubicBezTo>
                <a:close/>
                <a:moveTo>
                  <a:pt x="35" y="15"/>
                </a:moveTo>
                <a:cubicBezTo>
                  <a:pt x="35" y="15"/>
                  <a:pt x="35" y="15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4" y="15"/>
                  <a:pt x="35" y="15"/>
                </a:cubicBezTo>
                <a:close/>
                <a:moveTo>
                  <a:pt x="37" y="15"/>
                </a:move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7" y="15"/>
                  <a:pt x="37" y="15"/>
                </a:cubicBezTo>
                <a:close/>
                <a:moveTo>
                  <a:pt x="32" y="17"/>
                </a:moveTo>
                <a:cubicBezTo>
                  <a:pt x="33" y="16"/>
                  <a:pt x="32" y="15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5"/>
                  <a:pt x="31" y="16"/>
                  <a:pt x="32" y="17"/>
                </a:cubicBezTo>
                <a:close/>
                <a:moveTo>
                  <a:pt x="39" y="14"/>
                </a:moveTo>
                <a:cubicBezTo>
                  <a:pt x="39" y="15"/>
                  <a:pt x="39" y="15"/>
                  <a:pt x="40" y="15"/>
                </a:cubicBezTo>
                <a:cubicBezTo>
                  <a:pt x="40" y="15"/>
                  <a:pt x="40" y="14"/>
                  <a:pt x="39" y="14"/>
                </a:cubicBezTo>
                <a:close/>
                <a:moveTo>
                  <a:pt x="42" y="16"/>
                </a:moveTo>
                <a:cubicBezTo>
                  <a:pt x="42" y="16"/>
                  <a:pt x="43" y="15"/>
                  <a:pt x="43" y="15"/>
                </a:cubicBezTo>
                <a:cubicBezTo>
                  <a:pt x="43" y="14"/>
                  <a:pt x="42" y="14"/>
                  <a:pt x="42" y="14"/>
                </a:cubicBezTo>
                <a:cubicBezTo>
                  <a:pt x="41" y="15"/>
                  <a:pt x="41" y="16"/>
                  <a:pt x="42" y="16"/>
                </a:cubicBezTo>
                <a:close/>
                <a:moveTo>
                  <a:pt x="29" y="16"/>
                </a:moveTo>
                <a:cubicBezTo>
                  <a:pt x="29" y="16"/>
                  <a:pt x="29" y="15"/>
                  <a:pt x="28" y="14"/>
                </a:cubicBezTo>
                <a:cubicBezTo>
                  <a:pt x="28" y="15"/>
                  <a:pt x="28" y="16"/>
                  <a:pt x="29" y="16"/>
                </a:cubicBezTo>
                <a:close/>
                <a:moveTo>
                  <a:pt x="45" y="16"/>
                </a:moveTo>
                <a:cubicBezTo>
                  <a:pt x="45" y="16"/>
                  <a:pt x="45" y="16"/>
                  <a:pt x="45" y="17"/>
                </a:cubicBezTo>
                <a:cubicBezTo>
                  <a:pt x="46" y="16"/>
                  <a:pt x="46" y="16"/>
                  <a:pt x="47" y="15"/>
                </a:cubicBezTo>
                <a:cubicBezTo>
                  <a:pt x="47" y="15"/>
                  <a:pt x="46" y="15"/>
                  <a:pt x="46" y="14"/>
                </a:cubicBezTo>
                <a:cubicBezTo>
                  <a:pt x="45" y="15"/>
                  <a:pt x="45" y="15"/>
                  <a:pt x="45" y="16"/>
                </a:cubicBezTo>
                <a:close/>
                <a:moveTo>
                  <a:pt x="59" y="17"/>
                </a:moveTo>
                <a:cubicBezTo>
                  <a:pt x="60" y="17"/>
                  <a:pt x="61" y="16"/>
                  <a:pt x="61" y="15"/>
                </a:cubicBezTo>
                <a:cubicBezTo>
                  <a:pt x="61" y="16"/>
                  <a:pt x="59" y="16"/>
                  <a:pt x="59" y="17"/>
                </a:cubicBezTo>
                <a:close/>
                <a:moveTo>
                  <a:pt x="35" y="16"/>
                </a:moveTo>
                <a:cubicBezTo>
                  <a:pt x="35" y="17"/>
                  <a:pt x="35" y="17"/>
                  <a:pt x="36" y="17"/>
                </a:cubicBezTo>
                <a:cubicBezTo>
                  <a:pt x="36" y="17"/>
                  <a:pt x="36" y="17"/>
                  <a:pt x="37" y="17"/>
                </a:cubicBezTo>
                <a:cubicBezTo>
                  <a:pt x="36" y="16"/>
                  <a:pt x="36" y="15"/>
                  <a:pt x="36" y="15"/>
                </a:cubicBezTo>
                <a:cubicBezTo>
                  <a:pt x="36" y="16"/>
                  <a:pt x="35" y="16"/>
                  <a:pt x="35" y="16"/>
                </a:cubicBezTo>
                <a:close/>
                <a:moveTo>
                  <a:pt x="41" y="17"/>
                </a:moveTo>
                <a:cubicBezTo>
                  <a:pt x="41" y="17"/>
                  <a:pt x="41" y="16"/>
                  <a:pt x="41" y="16"/>
                </a:cubicBezTo>
                <a:cubicBezTo>
                  <a:pt x="40" y="16"/>
                  <a:pt x="41" y="17"/>
                  <a:pt x="41" y="17"/>
                </a:cubicBezTo>
                <a:close/>
                <a:moveTo>
                  <a:pt x="62" y="17"/>
                </a:moveTo>
                <a:cubicBezTo>
                  <a:pt x="62" y="16"/>
                  <a:pt x="63" y="17"/>
                  <a:pt x="63" y="16"/>
                </a:cubicBezTo>
                <a:cubicBezTo>
                  <a:pt x="63" y="16"/>
                  <a:pt x="62" y="16"/>
                  <a:pt x="63" y="16"/>
                </a:cubicBezTo>
                <a:cubicBezTo>
                  <a:pt x="62" y="16"/>
                  <a:pt x="62" y="17"/>
                  <a:pt x="62" y="17"/>
                </a:cubicBezTo>
                <a:close/>
                <a:moveTo>
                  <a:pt x="28" y="18"/>
                </a:moveTo>
                <a:cubicBezTo>
                  <a:pt x="28" y="17"/>
                  <a:pt x="27" y="17"/>
                  <a:pt x="27" y="16"/>
                </a:cubicBezTo>
                <a:cubicBezTo>
                  <a:pt x="26" y="17"/>
                  <a:pt x="27" y="18"/>
                  <a:pt x="28" y="18"/>
                </a:cubicBezTo>
                <a:close/>
                <a:moveTo>
                  <a:pt x="24" y="18"/>
                </a:moveTo>
                <a:cubicBezTo>
                  <a:pt x="24" y="18"/>
                  <a:pt x="24" y="19"/>
                  <a:pt x="24" y="19"/>
                </a:cubicBezTo>
                <a:cubicBezTo>
                  <a:pt x="24" y="18"/>
                  <a:pt x="25" y="17"/>
                  <a:pt x="25" y="16"/>
                </a:cubicBezTo>
                <a:cubicBezTo>
                  <a:pt x="24" y="17"/>
                  <a:pt x="24" y="17"/>
                  <a:pt x="24" y="18"/>
                </a:cubicBezTo>
                <a:close/>
                <a:moveTo>
                  <a:pt x="43" y="18"/>
                </a:moveTo>
                <a:cubicBezTo>
                  <a:pt x="43" y="18"/>
                  <a:pt x="44" y="17"/>
                  <a:pt x="43" y="16"/>
                </a:cubicBezTo>
                <a:cubicBezTo>
                  <a:pt x="43" y="17"/>
                  <a:pt x="42" y="17"/>
                  <a:pt x="43" y="18"/>
                </a:cubicBezTo>
                <a:close/>
                <a:moveTo>
                  <a:pt x="48" y="16"/>
                </a:moveTo>
                <a:cubicBezTo>
                  <a:pt x="47" y="17"/>
                  <a:pt x="47" y="17"/>
                  <a:pt x="46" y="18"/>
                </a:cubicBezTo>
                <a:cubicBezTo>
                  <a:pt x="47" y="18"/>
                  <a:pt x="48" y="18"/>
                  <a:pt x="49" y="18"/>
                </a:cubicBezTo>
                <a:cubicBezTo>
                  <a:pt x="48" y="17"/>
                  <a:pt x="48" y="17"/>
                  <a:pt x="48" y="16"/>
                </a:cubicBezTo>
                <a:close/>
                <a:moveTo>
                  <a:pt x="31" y="19"/>
                </a:moveTo>
                <a:cubicBezTo>
                  <a:pt x="31" y="18"/>
                  <a:pt x="30" y="17"/>
                  <a:pt x="30" y="17"/>
                </a:cubicBezTo>
                <a:cubicBezTo>
                  <a:pt x="29" y="17"/>
                  <a:pt x="30" y="19"/>
                  <a:pt x="31" y="19"/>
                </a:cubicBezTo>
                <a:close/>
                <a:moveTo>
                  <a:pt x="55" y="20"/>
                </a:moveTo>
                <a:cubicBezTo>
                  <a:pt x="55" y="19"/>
                  <a:pt x="57" y="18"/>
                  <a:pt x="56" y="17"/>
                </a:cubicBezTo>
                <a:cubicBezTo>
                  <a:pt x="55" y="17"/>
                  <a:pt x="55" y="19"/>
                  <a:pt x="53" y="19"/>
                </a:cubicBezTo>
                <a:cubicBezTo>
                  <a:pt x="52" y="19"/>
                  <a:pt x="52" y="18"/>
                  <a:pt x="52" y="18"/>
                </a:cubicBezTo>
                <a:cubicBezTo>
                  <a:pt x="52" y="19"/>
                  <a:pt x="53" y="20"/>
                  <a:pt x="55" y="20"/>
                </a:cubicBezTo>
                <a:close/>
                <a:moveTo>
                  <a:pt x="62" y="20"/>
                </a:moveTo>
                <a:cubicBezTo>
                  <a:pt x="63" y="19"/>
                  <a:pt x="63" y="18"/>
                  <a:pt x="64" y="17"/>
                </a:cubicBezTo>
                <a:cubicBezTo>
                  <a:pt x="63" y="17"/>
                  <a:pt x="62" y="19"/>
                  <a:pt x="62" y="20"/>
                </a:cubicBezTo>
                <a:close/>
                <a:moveTo>
                  <a:pt x="35" y="18"/>
                </a:moveTo>
                <a:cubicBezTo>
                  <a:pt x="36" y="18"/>
                  <a:pt x="35" y="17"/>
                  <a:pt x="35" y="17"/>
                </a:cubicBezTo>
                <a:cubicBezTo>
                  <a:pt x="34" y="18"/>
                  <a:pt x="35" y="18"/>
                  <a:pt x="35" y="18"/>
                </a:cubicBezTo>
                <a:close/>
                <a:moveTo>
                  <a:pt x="44" y="18"/>
                </a:moveTo>
                <a:cubicBezTo>
                  <a:pt x="44" y="18"/>
                  <a:pt x="45" y="18"/>
                  <a:pt x="45" y="17"/>
                </a:cubicBezTo>
                <a:cubicBezTo>
                  <a:pt x="45" y="17"/>
                  <a:pt x="45" y="17"/>
                  <a:pt x="44" y="17"/>
                </a:cubicBezTo>
                <a:cubicBezTo>
                  <a:pt x="44" y="17"/>
                  <a:pt x="44" y="18"/>
                  <a:pt x="44" y="18"/>
                </a:cubicBezTo>
                <a:close/>
                <a:moveTo>
                  <a:pt x="37" y="19"/>
                </a:moveTo>
                <a:cubicBezTo>
                  <a:pt x="37" y="18"/>
                  <a:pt x="38" y="18"/>
                  <a:pt x="37" y="17"/>
                </a:cubicBezTo>
                <a:cubicBezTo>
                  <a:pt x="37" y="17"/>
                  <a:pt x="37" y="18"/>
                  <a:pt x="37" y="19"/>
                </a:cubicBezTo>
                <a:close/>
                <a:moveTo>
                  <a:pt x="65" y="18"/>
                </a:moveTo>
                <a:cubicBezTo>
                  <a:pt x="64" y="19"/>
                  <a:pt x="63" y="20"/>
                  <a:pt x="62" y="22"/>
                </a:cubicBezTo>
                <a:cubicBezTo>
                  <a:pt x="64" y="21"/>
                  <a:pt x="65" y="20"/>
                  <a:pt x="66" y="18"/>
                </a:cubicBezTo>
                <a:cubicBezTo>
                  <a:pt x="65" y="18"/>
                  <a:pt x="65" y="18"/>
                  <a:pt x="65" y="18"/>
                </a:cubicBezTo>
                <a:close/>
                <a:moveTo>
                  <a:pt x="30" y="20"/>
                </a:moveTo>
                <a:cubicBezTo>
                  <a:pt x="30" y="19"/>
                  <a:pt x="29" y="19"/>
                  <a:pt x="29" y="18"/>
                </a:cubicBezTo>
                <a:cubicBezTo>
                  <a:pt x="29" y="19"/>
                  <a:pt x="30" y="19"/>
                  <a:pt x="30" y="20"/>
                </a:cubicBezTo>
                <a:close/>
                <a:moveTo>
                  <a:pt x="34" y="19"/>
                </a:moveTo>
                <a:cubicBezTo>
                  <a:pt x="34" y="19"/>
                  <a:pt x="34" y="20"/>
                  <a:pt x="35" y="20"/>
                </a:cubicBezTo>
                <a:cubicBezTo>
                  <a:pt x="35" y="19"/>
                  <a:pt x="35" y="19"/>
                  <a:pt x="34" y="18"/>
                </a:cubicBezTo>
                <a:cubicBezTo>
                  <a:pt x="34" y="19"/>
                  <a:pt x="34" y="18"/>
                  <a:pt x="34" y="19"/>
                </a:cubicBezTo>
                <a:close/>
                <a:moveTo>
                  <a:pt x="44" y="19"/>
                </a:moveTo>
                <a:cubicBezTo>
                  <a:pt x="44" y="20"/>
                  <a:pt x="44" y="20"/>
                  <a:pt x="44" y="20"/>
                </a:cubicBezTo>
                <a:cubicBezTo>
                  <a:pt x="45" y="20"/>
                  <a:pt x="45" y="19"/>
                  <a:pt x="45" y="18"/>
                </a:cubicBezTo>
                <a:cubicBezTo>
                  <a:pt x="45" y="19"/>
                  <a:pt x="44" y="19"/>
                  <a:pt x="44" y="19"/>
                </a:cubicBezTo>
                <a:close/>
                <a:moveTo>
                  <a:pt x="40" y="20"/>
                </a:moveTo>
                <a:cubicBezTo>
                  <a:pt x="39" y="19"/>
                  <a:pt x="39" y="19"/>
                  <a:pt x="39" y="18"/>
                </a:cubicBezTo>
                <a:cubicBezTo>
                  <a:pt x="39" y="19"/>
                  <a:pt x="39" y="20"/>
                  <a:pt x="40" y="20"/>
                </a:cubicBezTo>
                <a:close/>
                <a:moveTo>
                  <a:pt x="25" y="20"/>
                </a:moveTo>
                <a:cubicBezTo>
                  <a:pt x="25" y="21"/>
                  <a:pt x="25" y="21"/>
                  <a:pt x="26" y="21"/>
                </a:cubicBezTo>
                <a:cubicBezTo>
                  <a:pt x="26" y="21"/>
                  <a:pt x="26" y="20"/>
                  <a:pt x="27" y="20"/>
                </a:cubicBezTo>
                <a:cubicBezTo>
                  <a:pt x="26" y="20"/>
                  <a:pt x="26" y="19"/>
                  <a:pt x="25" y="19"/>
                </a:cubicBezTo>
                <a:cubicBezTo>
                  <a:pt x="25" y="19"/>
                  <a:pt x="25" y="20"/>
                  <a:pt x="25" y="20"/>
                </a:cubicBezTo>
                <a:close/>
                <a:moveTo>
                  <a:pt x="23" y="21"/>
                </a:moveTo>
                <a:cubicBezTo>
                  <a:pt x="24" y="21"/>
                  <a:pt x="24" y="19"/>
                  <a:pt x="23" y="19"/>
                </a:cubicBezTo>
                <a:cubicBezTo>
                  <a:pt x="22" y="20"/>
                  <a:pt x="23" y="20"/>
                  <a:pt x="23" y="21"/>
                </a:cubicBezTo>
                <a:close/>
                <a:moveTo>
                  <a:pt x="28" y="20"/>
                </a:moveTo>
                <a:cubicBezTo>
                  <a:pt x="29" y="20"/>
                  <a:pt x="29" y="21"/>
                  <a:pt x="29" y="21"/>
                </a:cubicBezTo>
                <a:cubicBezTo>
                  <a:pt x="29" y="20"/>
                  <a:pt x="29" y="20"/>
                  <a:pt x="28" y="19"/>
                </a:cubicBezTo>
                <a:cubicBezTo>
                  <a:pt x="27" y="19"/>
                  <a:pt x="29" y="20"/>
                  <a:pt x="28" y="20"/>
                </a:cubicBezTo>
                <a:close/>
                <a:moveTo>
                  <a:pt x="48" y="20"/>
                </a:moveTo>
                <a:cubicBezTo>
                  <a:pt x="48" y="19"/>
                  <a:pt x="48" y="20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9"/>
                  <a:pt x="48" y="20"/>
                  <a:pt x="48" y="20"/>
                </a:cubicBezTo>
                <a:close/>
                <a:moveTo>
                  <a:pt x="38" y="20"/>
                </a:moveTo>
                <a:cubicBezTo>
                  <a:pt x="38" y="20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0"/>
                  <a:pt x="39" y="20"/>
                  <a:pt x="38" y="19"/>
                </a:cubicBezTo>
                <a:cubicBezTo>
                  <a:pt x="38" y="20"/>
                  <a:pt x="38" y="19"/>
                  <a:pt x="38" y="20"/>
                </a:cubicBezTo>
                <a:close/>
                <a:moveTo>
                  <a:pt x="45" y="22"/>
                </a:moveTo>
                <a:cubicBezTo>
                  <a:pt x="46" y="21"/>
                  <a:pt x="46" y="21"/>
                  <a:pt x="47" y="20"/>
                </a:cubicBezTo>
                <a:cubicBezTo>
                  <a:pt x="47" y="20"/>
                  <a:pt x="46" y="19"/>
                  <a:pt x="46" y="19"/>
                </a:cubicBezTo>
                <a:cubicBezTo>
                  <a:pt x="46" y="20"/>
                  <a:pt x="44" y="21"/>
                  <a:pt x="45" y="22"/>
                </a:cubicBezTo>
                <a:close/>
                <a:moveTo>
                  <a:pt x="64" y="23"/>
                </a:moveTo>
                <a:cubicBezTo>
                  <a:pt x="65" y="22"/>
                  <a:pt x="66" y="21"/>
                  <a:pt x="66" y="19"/>
                </a:cubicBezTo>
                <a:cubicBezTo>
                  <a:pt x="65" y="20"/>
                  <a:pt x="64" y="21"/>
                  <a:pt x="64" y="23"/>
                </a:cubicBezTo>
                <a:close/>
                <a:moveTo>
                  <a:pt x="49" y="22"/>
                </a:moveTo>
                <a:cubicBezTo>
                  <a:pt x="49" y="21"/>
                  <a:pt x="49" y="21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1"/>
                  <a:pt x="49" y="21"/>
                  <a:pt x="49" y="22"/>
                </a:cubicBezTo>
                <a:close/>
                <a:moveTo>
                  <a:pt x="33" y="20"/>
                </a:moveTo>
                <a:cubicBezTo>
                  <a:pt x="33" y="20"/>
                  <a:pt x="33" y="21"/>
                  <a:pt x="34" y="21"/>
                </a:cubicBezTo>
                <a:cubicBezTo>
                  <a:pt x="34" y="20"/>
                  <a:pt x="33" y="20"/>
                  <a:pt x="33" y="20"/>
                </a:cubicBezTo>
                <a:close/>
                <a:moveTo>
                  <a:pt x="29" y="22"/>
                </a:moveTo>
                <a:cubicBezTo>
                  <a:pt x="29" y="21"/>
                  <a:pt x="28" y="21"/>
                  <a:pt x="27" y="20"/>
                </a:cubicBezTo>
                <a:cubicBezTo>
                  <a:pt x="28" y="21"/>
                  <a:pt x="28" y="22"/>
                  <a:pt x="29" y="22"/>
                </a:cubicBezTo>
                <a:close/>
                <a:moveTo>
                  <a:pt x="61" y="22"/>
                </a:moveTo>
                <a:cubicBezTo>
                  <a:pt x="61" y="22"/>
                  <a:pt x="61" y="22"/>
                  <a:pt x="61" y="21"/>
                </a:cubicBezTo>
                <a:cubicBezTo>
                  <a:pt x="61" y="21"/>
                  <a:pt x="60" y="21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1" y="22"/>
                  <a:pt x="61" y="22"/>
                </a:cubicBezTo>
                <a:close/>
                <a:moveTo>
                  <a:pt x="50" y="33"/>
                </a:moveTo>
                <a:cubicBezTo>
                  <a:pt x="51" y="32"/>
                  <a:pt x="51" y="29"/>
                  <a:pt x="52" y="28"/>
                </a:cubicBezTo>
                <a:cubicBezTo>
                  <a:pt x="51" y="26"/>
                  <a:pt x="51" y="23"/>
                  <a:pt x="50" y="20"/>
                </a:cubicBezTo>
                <a:cubicBezTo>
                  <a:pt x="50" y="25"/>
                  <a:pt x="51" y="29"/>
                  <a:pt x="50" y="33"/>
                </a:cubicBezTo>
                <a:close/>
                <a:moveTo>
                  <a:pt x="33" y="22"/>
                </a:moveTo>
                <a:cubicBezTo>
                  <a:pt x="34" y="22"/>
                  <a:pt x="33" y="21"/>
                  <a:pt x="33" y="21"/>
                </a:cubicBezTo>
                <a:cubicBezTo>
                  <a:pt x="32" y="21"/>
                  <a:pt x="33" y="21"/>
                  <a:pt x="33" y="22"/>
                </a:cubicBezTo>
                <a:close/>
                <a:moveTo>
                  <a:pt x="38" y="23"/>
                </a:moveTo>
                <a:cubicBezTo>
                  <a:pt x="39" y="22"/>
                  <a:pt x="38" y="21"/>
                  <a:pt x="37" y="21"/>
                </a:cubicBezTo>
                <a:cubicBezTo>
                  <a:pt x="37" y="21"/>
                  <a:pt x="38" y="22"/>
                  <a:pt x="38" y="23"/>
                </a:cubicBezTo>
                <a:close/>
                <a:moveTo>
                  <a:pt x="40" y="21"/>
                </a:moveTo>
                <a:cubicBezTo>
                  <a:pt x="40" y="21"/>
                  <a:pt x="40" y="21"/>
                  <a:pt x="40" y="21"/>
                </a:cubicBezTo>
                <a:cubicBezTo>
                  <a:pt x="41" y="21"/>
                  <a:pt x="41" y="22"/>
                  <a:pt x="41" y="22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1"/>
                  <a:pt x="40" y="21"/>
                  <a:pt x="40" y="21"/>
                </a:cubicBezTo>
                <a:close/>
                <a:moveTo>
                  <a:pt x="26" y="23"/>
                </a:moveTo>
                <a:cubicBezTo>
                  <a:pt x="27" y="23"/>
                  <a:pt x="27" y="23"/>
                  <a:pt x="27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2"/>
                  <a:pt x="28" y="22"/>
                  <a:pt x="27" y="21"/>
                </a:cubicBezTo>
                <a:cubicBezTo>
                  <a:pt x="27" y="22"/>
                  <a:pt x="27" y="22"/>
                  <a:pt x="26" y="23"/>
                </a:cubicBezTo>
                <a:close/>
                <a:moveTo>
                  <a:pt x="52" y="25"/>
                </a:moveTo>
                <a:cubicBezTo>
                  <a:pt x="52" y="24"/>
                  <a:pt x="53" y="22"/>
                  <a:pt x="51" y="21"/>
                </a:cubicBezTo>
                <a:cubicBezTo>
                  <a:pt x="52" y="23"/>
                  <a:pt x="52" y="24"/>
                  <a:pt x="52" y="25"/>
                </a:cubicBezTo>
                <a:close/>
                <a:moveTo>
                  <a:pt x="46" y="24"/>
                </a:moveTo>
                <a:cubicBezTo>
                  <a:pt x="47" y="23"/>
                  <a:pt x="48" y="23"/>
                  <a:pt x="48" y="22"/>
                </a:cubicBezTo>
                <a:cubicBezTo>
                  <a:pt x="48" y="22"/>
                  <a:pt x="48" y="22"/>
                  <a:pt x="47" y="21"/>
                </a:cubicBezTo>
                <a:cubicBezTo>
                  <a:pt x="47" y="22"/>
                  <a:pt x="47" y="23"/>
                  <a:pt x="46" y="24"/>
                </a:cubicBezTo>
                <a:close/>
                <a:moveTo>
                  <a:pt x="40" y="23"/>
                </a:moveTo>
                <a:cubicBezTo>
                  <a:pt x="40" y="23"/>
                  <a:pt x="40" y="23"/>
                  <a:pt x="41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3"/>
                </a:cubicBezTo>
                <a:close/>
                <a:moveTo>
                  <a:pt x="23" y="23"/>
                </a:moveTo>
                <a:cubicBezTo>
                  <a:pt x="24" y="23"/>
                  <a:pt x="24" y="24"/>
                  <a:pt x="24" y="24"/>
                </a:cubicBezTo>
                <a:cubicBezTo>
                  <a:pt x="25" y="23"/>
                  <a:pt x="25" y="22"/>
                  <a:pt x="24" y="22"/>
                </a:cubicBezTo>
                <a:cubicBezTo>
                  <a:pt x="24" y="22"/>
                  <a:pt x="24" y="23"/>
                  <a:pt x="23" y="23"/>
                </a:cubicBezTo>
                <a:close/>
                <a:moveTo>
                  <a:pt x="32" y="24"/>
                </a:moveTo>
                <a:cubicBezTo>
                  <a:pt x="33" y="23"/>
                  <a:pt x="32" y="22"/>
                  <a:pt x="32" y="22"/>
                </a:cubicBezTo>
                <a:cubicBezTo>
                  <a:pt x="31" y="22"/>
                  <a:pt x="32" y="23"/>
                  <a:pt x="32" y="24"/>
                </a:cubicBezTo>
                <a:close/>
                <a:moveTo>
                  <a:pt x="37" y="24"/>
                </a:moveTo>
                <a:cubicBezTo>
                  <a:pt x="38" y="23"/>
                  <a:pt x="37" y="22"/>
                  <a:pt x="37" y="22"/>
                </a:cubicBezTo>
                <a:cubicBezTo>
                  <a:pt x="36" y="22"/>
                  <a:pt x="37" y="24"/>
                  <a:pt x="37" y="24"/>
                </a:cubicBezTo>
                <a:close/>
                <a:moveTo>
                  <a:pt x="43" y="24"/>
                </a:moveTo>
                <a:cubicBezTo>
                  <a:pt x="42" y="23"/>
                  <a:pt x="42" y="23"/>
                  <a:pt x="42" y="22"/>
                </a:cubicBezTo>
                <a:cubicBezTo>
                  <a:pt x="42" y="23"/>
                  <a:pt x="42" y="24"/>
                  <a:pt x="43" y="24"/>
                </a:cubicBezTo>
                <a:close/>
                <a:moveTo>
                  <a:pt x="39" y="25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3"/>
                  <a:pt x="39" y="23"/>
                </a:cubicBezTo>
                <a:cubicBezTo>
                  <a:pt x="39" y="24"/>
                  <a:pt x="39" y="24"/>
                  <a:pt x="39" y="25"/>
                </a:cubicBezTo>
                <a:close/>
                <a:moveTo>
                  <a:pt x="32" y="24"/>
                </a:moveTo>
                <a:cubicBezTo>
                  <a:pt x="32" y="24"/>
                  <a:pt x="31" y="24"/>
                  <a:pt x="31" y="23"/>
                </a:cubicBezTo>
                <a:cubicBezTo>
                  <a:pt x="31" y="24"/>
                  <a:pt x="31" y="24"/>
                  <a:pt x="32" y="24"/>
                </a:cubicBezTo>
                <a:close/>
                <a:moveTo>
                  <a:pt x="37" y="25"/>
                </a:moveTo>
                <a:cubicBezTo>
                  <a:pt x="36" y="24"/>
                  <a:pt x="36" y="24"/>
                  <a:pt x="36" y="23"/>
                </a:cubicBezTo>
                <a:cubicBezTo>
                  <a:pt x="36" y="24"/>
                  <a:pt x="36" y="25"/>
                  <a:pt x="37" y="25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2" y="25"/>
                </a:cubicBezTo>
                <a:cubicBezTo>
                  <a:pt x="42" y="24"/>
                  <a:pt x="42" y="24"/>
                  <a:pt x="41" y="23"/>
                </a:cubicBezTo>
                <a:cubicBezTo>
                  <a:pt x="41" y="23"/>
                  <a:pt x="41" y="23"/>
                  <a:pt x="41" y="23"/>
                </a:cubicBezTo>
                <a:close/>
                <a:moveTo>
                  <a:pt x="33" y="25"/>
                </a:moveTo>
                <a:cubicBezTo>
                  <a:pt x="33" y="25"/>
                  <a:pt x="34" y="24"/>
                  <a:pt x="33" y="24"/>
                </a:cubicBezTo>
                <a:cubicBezTo>
                  <a:pt x="33" y="24"/>
                  <a:pt x="33" y="24"/>
                  <a:pt x="33" y="25"/>
                </a:cubicBezTo>
                <a:close/>
                <a:moveTo>
                  <a:pt x="63" y="25"/>
                </a:moveTo>
                <a:cubicBezTo>
                  <a:pt x="63" y="25"/>
                  <a:pt x="63" y="25"/>
                  <a:pt x="63" y="25"/>
                </a:cubicBezTo>
                <a:cubicBezTo>
                  <a:pt x="64" y="25"/>
                  <a:pt x="64" y="24"/>
                  <a:pt x="64" y="24"/>
                </a:cubicBezTo>
                <a:cubicBezTo>
                  <a:pt x="64" y="24"/>
                  <a:pt x="63" y="24"/>
                  <a:pt x="63" y="25"/>
                </a:cubicBezTo>
                <a:close/>
                <a:moveTo>
                  <a:pt x="30" y="25"/>
                </a:moveTo>
                <a:cubicBezTo>
                  <a:pt x="30" y="26"/>
                  <a:pt x="30" y="26"/>
                  <a:pt x="31" y="26"/>
                </a:cubicBezTo>
                <a:cubicBezTo>
                  <a:pt x="32" y="25"/>
                  <a:pt x="31" y="24"/>
                  <a:pt x="30" y="24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5" y="25"/>
                </a:moveTo>
                <a:cubicBezTo>
                  <a:pt x="36" y="25"/>
                  <a:pt x="36" y="26"/>
                  <a:pt x="36" y="26"/>
                </a:cubicBezTo>
                <a:cubicBezTo>
                  <a:pt x="36" y="25"/>
                  <a:pt x="36" y="24"/>
                  <a:pt x="35" y="24"/>
                </a:cubicBezTo>
                <a:cubicBezTo>
                  <a:pt x="35" y="25"/>
                  <a:pt x="36" y="25"/>
                  <a:pt x="35" y="25"/>
                </a:cubicBezTo>
                <a:close/>
                <a:moveTo>
                  <a:pt x="23" y="26"/>
                </a:moveTo>
                <a:cubicBezTo>
                  <a:pt x="24" y="26"/>
                  <a:pt x="23" y="25"/>
                  <a:pt x="23" y="24"/>
                </a:cubicBezTo>
                <a:cubicBezTo>
                  <a:pt x="23" y="25"/>
                  <a:pt x="23" y="25"/>
                  <a:pt x="23" y="26"/>
                </a:cubicBezTo>
                <a:close/>
                <a:moveTo>
                  <a:pt x="25" y="26"/>
                </a:moveTo>
                <a:cubicBezTo>
                  <a:pt x="26" y="26"/>
                  <a:pt x="26" y="27"/>
                  <a:pt x="27" y="26"/>
                </a:cubicBezTo>
                <a:cubicBezTo>
                  <a:pt x="26" y="25"/>
                  <a:pt x="26" y="25"/>
                  <a:pt x="26" y="24"/>
                </a:cubicBezTo>
                <a:cubicBezTo>
                  <a:pt x="25" y="25"/>
                  <a:pt x="25" y="25"/>
                  <a:pt x="25" y="26"/>
                </a:cubicBezTo>
                <a:close/>
                <a:moveTo>
                  <a:pt x="39" y="25"/>
                </a:moveTo>
                <a:cubicBezTo>
                  <a:pt x="39" y="25"/>
                  <a:pt x="39" y="25"/>
                  <a:pt x="38" y="25"/>
                </a:cubicBezTo>
                <a:cubicBezTo>
                  <a:pt x="38" y="25"/>
                  <a:pt x="38" y="25"/>
                  <a:pt x="39" y="25"/>
                </a:cubicBezTo>
                <a:close/>
                <a:moveTo>
                  <a:pt x="40" y="26"/>
                </a:moveTo>
                <a:cubicBezTo>
                  <a:pt x="40" y="26"/>
                  <a:pt x="41" y="27"/>
                  <a:pt x="41" y="27"/>
                </a:cubicBezTo>
                <a:cubicBezTo>
                  <a:pt x="41" y="27"/>
                  <a:pt x="42" y="27"/>
                  <a:pt x="42" y="26"/>
                </a:cubicBezTo>
                <a:cubicBezTo>
                  <a:pt x="41" y="26"/>
                  <a:pt x="41" y="25"/>
                  <a:pt x="40" y="25"/>
                </a:cubicBezTo>
                <a:cubicBezTo>
                  <a:pt x="40" y="25"/>
                  <a:pt x="40" y="25"/>
                  <a:pt x="40" y="26"/>
                </a:cubicBezTo>
                <a:close/>
                <a:moveTo>
                  <a:pt x="21" y="27"/>
                </a:moveTo>
                <a:cubicBezTo>
                  <a:pt x="22" y="27"/>
                  <a:pt x="21" y="25"/>
                  <a:pt x="21" y="25"/>
                </a:cubicBezTo>
                <a:cubicBezTo>
                  <a:pt x="21" y="26"/>
                  <a:pt x="21" y="27"/>
                  <a:pt x="21" y="27"/>
                </a:cubicBezTo>
                <a:close/>
                <a:moveTo>
                  <a:pt x="44" y="26"/>
                </a:moveTo>
                <a:cubicBezTo>
                  <a:pt x="44" y="26"/>
                  <a:pt x="44" y="25"/>
                  <a:pt x="44" y="25"/>
                </a:cubicBezTo>
                <a:cubicBezTo>
                  <a:pt x="43" y="25"/>
                  <a:pt x="43" y="26"/>
                  <a:pt x="44" y="26"/>
                </a:cubicBezTo>
                <a:close/>
                <a:moveTo>
                  <a:pt x="34" y="27"/>
                </a:moveTo>
                <a:cubicBezTo>
                  <a:pt x="35" y="27"/>
                  <a:pt x="35" y="28"/>
                  <a:pt x="35" y="27"/>
                </a:cubicBezTo>
                <a:cubicBezTo>
                  <a:pt x="36" y="27"/>
                  <a:pt x="35" y="26"/>
                  <a:pt x="35" y="25"/>
                </a:cubicBezTo>
                <a:cubicBezTo>
                  <a:pt x="34" y="26"/>
                  <a:pt x="34" y="26"/>
                  <a:pt x="34" y="27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5"/>
                  <a:pt x="46" y="25"/>
                </a:cubicBezTo>
                <a:cubicBezTo>
                  <a:pt x="45" y="26"/>
                  <a:pt x="46" y="26"/>
                  <a:pt x="46" y="26"/>
                </a:cubicBezTo>
                <a:close/>
                <a:moveTo>
                  <a:pt x="38" y="27"/>
                </a:moveTo>
                <a:cubicBezTo>
                  <a:pt x="38" y="26"/>
                  <a:pt x="38" y="26"/>
                  <a:pt x="38" y="25"/>
                </a:cubicBezTo>
                <a:cubicBezTo>
                  <a:pt x="37" y="26"/>
                  <a:pt x="38" y="26"/>
                  <a:pt x="38" y="27"/>
                </a:cubicBezTo>
                <a:close/>
                <a:moveTo>
                  <a:pt x="29" y="26"/>
                </a:moveTo>
                <a:cubicBezTo>
                  <a:pt x="29" y="27"/>
                  <a:pt x="30" y="28"/>
                  <a:pt x="31" y="27"/>
                </a:cubicBezTo>
                <a:cubicBezTo>
                  <a:pt x="31" y="27"/>
                  <a:pt x="30" y="27"/>
                  <a:pt x="31" y="27"/>
                </a:cubicBezTo>
                <a:cubicBezTo>
                  <a:pt x="31" y="27"/>
                  <a:pt x="30" y="26"/>
                  <a:pt x="29" y="26"/>
                </a:cubicBezTo>
                <a:cubicBezTo>
                  <a:pt x="30" y="26"/>
                  <a:pt x="29" y="26"/>
                  <a:pt x="29" y="26"/>
                </a:cubicBezTo>
                <a:close/>
                <a:moveTo>
                  <a:pt x="21" y="33"/>
                </a:moveTo>
                <a:cubicBezTo>
                  <a:pt x="20" y="31"/>
                  <a:pt x="20" y="28"/>
                  <a:pt x="19" y="26"/>
                </a:cubicBezTo>
                <a:cubicBezTo>
                  <a:pt x="19" y="28"/>
                  <a:pt x="19" y="32"/>
                  <a:pt x="21" y="33"/>
                </a:cubicBezTo>
                <a:close/>
                <a:moveTo>
                  <a:pt x="47" y="27"/>
                </a:moveTo>
                <a:cubicBezTo>
                  <a:pt x="47" y="27"/>
                  <a:pt x="47" y="28"/>
                  <a:pt x="47" y="29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26"/>
                  <a:pt x="47" y="26"/>
                  <a:pt x="47" y="27"/>
                </a:cubicBezTo>
                <a:close/>
                <a:moveTo>
                  <a:pt x="68" y="27"/>
                </a:moveTo>
                <a:cubicBezTo>
                  <a:pt x="68" y="27"/>
                  <a:pt x="68" y="26"/>
                  <a:pt x="67" y="26"/>
                </a:cubicBezTo>
                <a:cubicBezTo>
                  <a:pt x="67" y="26"/>
                  <a:pt x="67" y="27"/>
                  <a:pt x="68" y="27"/>
                </a:cubicBezTo>
                <a:close/>
                <a:moveTo>
                  <a:pt x="40" y="27"/>
                </a:moveTo>
                <a:cubicBezTo>
                  <a:pt x="40" y="27"/>
                  <a:pt x="40" y="26"/>
                  <a:pt x="39" y="26"/>
                </a:cubicBezTo>
                <a:cubicBezTo>
                  <a:pt x="40" y="27"/>
                  <a:pt x="40" y="28"/>
                  <a:pt x="40" y="27"/>
                </a:cubicBezTo>
                <a:close/>
                <a:moveTo>
                  <a:pt x="43" y="27"/>
                </a:moveTo>
                <a:cubicBezTo>
                  <a:pt x="43" y="27"/>
                  <a:pt x="43" y="26"/>
                  <a:pt x="43" y="26"/>
                </a:cubicBezTo>
                <a:cubicBezTo>
                  <a:pt x="43" y="27"/>
                  <a:pt x="43" y="27"/>
                  <a:pt x="43" y="27"/>
                </a:cubicBezTo>
                <a:close/>
                <a:moveTo>
                  <a:pt x="23" y="27"/>
                </a:moveTo>
                <a:cubicBezTo>
                  <a:pt x="24" y="28"/>
                  <a:pt x="24" y="29"/>
                  <a:pt x="25" y="29"/>
                </a:cubicBezTo>
                <a:cubicBezTo>
                  <a:pt x="25" y="28"/>
                  <a:pt x="25" y="27"/>
                  <a:pt x="24" y="27"/>
                </a:cubicBezTo>
                <a:cubicBezTo>
                  <a:pt x="24" y="27"/>
                  <a:pt x="24" y="27"/>
                  <a:pt x="23" y="27"/>
                </a:cubicBezTo>
                <a:cubicBezTo>
                  <a:pt x="23" y="26"/>
                  <a:pt x="23" y="27"/>
                  <a:pt x="23" y="27"/>
                </a:cubicBezTo>
                <a:close/>
                <a:moveTo>
                  <a:pt x="37" y="28"/>
                </a:moveTo>
                <a:cubicBezTo>
                  <a:pt x="38" y="27"/>
                  <a:pt x="38" y="27"/>
                  <a:pt x="37" y="27"/>
                </a:cubicBezTo>
                <a:cubicBezTo>
                  <a:pt x="37" y="27"/>
                  <a:pt x="37" y="27"/>
                  <a:pt x="37" y="28"/>
                </a:cubicBezTo>
                <a:close/>
                <a:moveTo>
                  <a:pt x="45" y="28"/>
                </a:moveTo>
                <a:cubicBezTo>
                  <a:pt x="45" y="28"/>
                  <a:pt x="45" y="27"/>
                  <a:pt x="45" y="27"/>
                </a:cubicBezTo>
                <a:cubicBezTo>
                  <a:pt x="44" y="27"/>
                  <a:pt x="45" y="28"/>
                  <a:pt x="45" y="28"/>
                </a:cubicBezTo>
                <a:close/>
                <a:moveTo>
                  <a:pt x="29" y="29"/>
                </a:moveTo>
                <a:cubicBezTo>
                  <a:pt x="30" y="28"/>
                  <a:pt x="29" y="27"/>
                  <a:pt x="29" y="27"/>
                </a:cubicBezTo>
                <a:cubicBezTo>
                  <a:pt x="28" y="28"/>
                  <a:pt x="29" y="29"/>
                  <a:pt x="29" y="29"/>
                </a:cubicBezTo>
                <a:close/>
                <a:moveTo>
                  <a:pt x="42" y="28"/>
                </a:moveTo>
                <a:cubicBezTo>
                  <a:pt x="42" y="28"/>
                  <a:pt x="42" y="29"/>
                  <a:pt x="42" y="29"/>
                </a:cubicBezTo>
                <a:cubicBezTo>
                  <a:pt x="42" y="28"/>
                  <a:pt x="43" y="28"/>
                  <a:pt x="43" y="28"/>
                </a:cubicBezTo>
                <a:cubicBezTo>
                  <a:pt x="43" y="27"/>
                  <a:pt x="42" y="27"/>
                  <a:pt x="42" y="27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39" y="28"/>
                </a:moveTo>
                <a:cubicBezTo>
                  <a:pt x="39" y="28"/>
                  <a:pt x="40" y="29"/>
                  <a:pt x="40" y="29"/>
                </a:cubicBezTo>
                <a:cubicBezTo>
                  <a:pt x="40" y="28"/>
                  <a:pt x="39" y="28"/>
                  <a:pt x="39" y="27"/>
                </a:cubicBezTo>
                <a:cubicBezTo>
                  <a:pt x="39" y="28"/>
                  <a:pt x="39" y="28"/>
                  <a:pt x="39" y="28"/>
                </a:cubicBezTo>
                <a:close/>
                <a:moveTo>
                  <a:pt x="34" y="30"/>
                </a:moveTo>
                <a:cubicBezTo>
                  <a:pt x="34" y="29"/>
                  <a:pt x="34" y="29"/>
                  <a:pt x="34" y="29"/>
                </a:cubicBezTo>
                <a:cubicBezTo>
                  <a:pt x="34" y="28"/>
                  <a:pt x="34" y="28"/>
                  <a:pt x="33" y="27"/>
                </a:cubicBezTo>
                <a:cubicBezTo>
                  <a:pt x="32" y="28"/>
                  <a:pt x="33" y="30"/>
                  <a:pt x="34" y="30"/>
                </a:cubicBezTo>
                <a:close/>
                <a:moveTo>
                  <a:pt x="36" y="30"/>
                </a:moveTo>
                <a:cubicBezTo>
                  <a:pt x="37" y="29"/>
                  <a:pt x="37" y="29"/>
                  <a:pt x="37" y="28"/>
                </a:cubicBezTo>
                <a:cubicBezTo>
                  <a:pt x="37" y="28"/>
                  <a:pt x="37" y="28"/>
                  <a:pt x="36" y="28"/>
                </a:cubicBezTo>
                <a:cubicBezTo>
                  <a:pt x="36" y="28"/>
                  <a:pt x="36" y="29"/>
                  <a:pt x="36" y="30"/>
                </a:cubicBezTo>
                <a:close/>
                <a:moveTo>
                  <a:pt x="40" y="30"/>
                </a:moveTo>
                <a:cubicBezTo>
                  <a:pt x="40" y="29"/>
                  <a:pt x="39" y="29"/>
                  <a:pt x="38" y="28"/>
                </a:cubicBezTo>
                <a:cubicBezTo>
                  <a:pt x="38" y="29"/>
                  <a:pt x="39" y="29"/>
                  <a:pt x="40" y="30"/>
                </a:cubicBezTo>
                <a:close/>
                <a:moveTo>
                  <a:pt x="47" y="32"/>
                </a:moveTo>
                <a:cubicBezTo>
                  <a:pt x="47" y="31"/>
                  <a:pt x="48" y="32"/>
                  <a:pt x="48" y="31"/>
                </a:cubicBezTo>
                <a:cubicBezTo>
                  <a:pt x="48" y="30"/>
                  <a:pt x="49" y="29"/>
                  <a:pt x="49" y="28"/>
                </a:cubicBezTo>
                <a:cubicBezTo>
                  <a:pt x="48" y="29"/>
                  <a:pt x="47" y="31"/>
                  <a:pt x="47" y="32"/>
                </a:cubicBezTo>
                <a:close/>
                <a:moveTo>
                  <a:pt x="25" y="32"/>
                </a:moveTo>
                <a:cubicBezTo>
                  <a:pt x="25" y="31"/>
                  <a:pt x="24" y="29"/>
                  <a:pt x="23" y="28"/>
                </a:cubicBezTo>
                <a:cubicBezTo>
                  <a:pt x="23" y="30"/>
                  <a:pt x="24" y="31"/>
                  <a:pt x="25" y="32"/>
                </a:cubicBezTo>
                <a:close/>
                <a:moveTo>
                  <a:pt x="27" y="29"/>
                </a:move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8" y="29"/>
                  <a:pt x="28" y="28"/>
                </a:cubicBezTo>
                <a:cubicBezTo>
                  <a:pt x="28" y="29"/>
                  <a:pt x="27" y="29"/>
                  <a:pt x="27" y="29"/>
                </a:cubicBezTo>
                <a:close/>
                <a:moveTo>
                  <a:pt x="46" y="29"/>
                </a:moveTo>
                <a:cubicBezTo>
                  <a:pt x="46" y="30"/>
                  <a:pt x="46" y="30"/>
                  <a:pt x="46" y="31"/>
                </a:cubicBezTo>
                <a:cubicBezTo>
                  <a:pt x="47" y="30"/>
                  <a:pt x="47" y="30"/>
                  <a:pt x="47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lose/>
                <a:moveTo>
                  <a:pt x="22" y="31"/>
                </a:moveTo>
                <a:cubicBezTo>
                  <a:pt x="22" y="31"/>
                  <a:pt x="22" y="29"/>
                  <a:pt x="21" y="29"/>
                </a:cubicBezTo>
                <a:cubicBezTo>
                  <a:pt x="22" y="30"/>
                  <a:pt x="22" y="31"/>
                  <a:pt x="22" y="31"/>
                </a:cubicBezTo>
                <a:close/>
                <a:moveTo>
                  <a:pt x="43" y="31"/>
                </a:moveTo>
                <a:cubicBezTo>
                  <a:pt x="43" y="30"/>
                  <a:pt x="44" y="30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29"/>
                  <a:pt x="43" y="30"/>
                  <a:pt x="43" y="31"/>
                </a:cubicBezTo>
                <a:close/>
                <a:moveTo>
                  <a:pt x="30" y="31"/>
                </a:moveTo>
                <a:cubicBezTo>
                  <a:pt x="30" y="30"/>
                  <a:pt x="30" y="30"/>
                  <a:pt x="31" y="29"/>
                </a:cubicBezTo>
                <a:cubicBezTo>
                  <a:pt x="30" y="29"/>
                  <a:pt x="30" y="30"/>
                  <a:pt x="30" y="31"/>
                </a:cubicBezTo>
                <a:close/>
                <a:moveTo>
                  <a:pt x="37" y="30"/>
                </a:moveTo>
                <a:cubicBezTo>
                  <a:pt x="38" y="31"/>
                  <a:pt x="38" y="32"/>
                  <a:pt x="38" y="32"/>
                </a:cubicBezTo>
                <a:cubicBezTo>
                  <a:pt x="40" y="31"/>
                  <a:pt x="38" y="30"/>
                  <a:pt x="38" y="29"/>
                </a:cubicBezTo>
                <a:cubicBezTo>
                  <a:pt x="38" y="30"/>
                  <a:pt x="37" y="30"/>
                  <a:pt x="37" y="30"/>
                </a:cubicBezTo>
                <a:close/>
                <a:moveTo>
                  <a:pt x="25" y="30"/>
                </a:moveTo>
                <a:cubicBezTo>
                  <a:pt x="25" y="30"/>
                  <a:pt x="25" y="30"/>
                  <a:pt x="25" y="31"/>
                </a:cubicBezTo>
                <a:cubicBezTo>
                  <a:pt x="26" y="30"/>
                  <a:pt x="26" y="30"/>
                  <a:pt x="26" y="29"/>
                </a:cubicBezTo>
                <a:cubicBezTo>
                  <a:pt x="26" y="30"/>
                  <a:pt x="25" y="30"/>
                  <a:pt x="25" y="30"/>
                </a:cubicBezTo>
                <a:close/>
                <a:moveTo>
                  <a:pt x="33" y="31"/>
                </a:moveTo>
                <a:cubicBezTo>
                  <a:pt x="33" y="31"/>
                  <a:pt x="33" y="30"/>
                  <a:pt x="32" y="29"/>
                </a:cubicBezTo>
                <a:cubicBezTo>
                  <a:pt x="32" y="30"/>
                  <a:pt x="32" y="31"/>
                  <a:pt x="33" y="31"/>
                </a:cubicBezTo>
                <a:close/>
                <a:moveTo>
                  <a:pt x="41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5" y="32"/>
                </a:moveTo>
                <a:cubicBezTo>
                  <a:pt x="35" y="32"/>
                  <a:pt x="36" y="30"/>
                  <a:pt x="35" y="30"/>
                </a:cubicBezTo>
                <a:cubicBezTo>
                  <a:pt x="35" y="30"/>
                  <a:pt x="34" y="32"/>
                  <a:pt x="35" y="32"/>
                </a:cubicBezTo>
                <a:close/>
                <a:moveTo>
                  <a:pt x="26" y="32"/>
                </a:moveTo>
                <a:cubicBezTo>
                  <a:pt x="27" y="32"/>
                  <a:pt x="27" y="32"/>
                  <a:pt x="27" y="33"/>
                </a:cubicBezTo>
                <a:cubicBezTo>
                  <a:pt x="28" y="32"/>
                  <a:pt x="27" y="31"/>
                  <a:pt x="27" y="31"/>
                </a:cubicBezTo>
                <a:cubicBezTo>
                  <a:pt x="27" y="31"/>
                  <a:pt x="26" y="31"/>
                  <a:pt x="26" y="32"/>
                </a:cubicBezTo>
                <a:close/>
                <a:moveTo>
                  <a:pt x="31" y="32"/>
                </a:moveTo>
                <a:cubicBezTo>
                  <a:pt x="31" y="32"/>
                  <a:pt x="31" y="33"/>
                  <a:pt x="32" y="33"/>
                </a:cubicBezTo>
                <a:cubicBezTo>
                  <a:pt x="33" y="33"/>
                  <a:pt x="33" y="31"/>
                  <a:pt x="31" y="31"/>
                </a:cubicBezTo>
                <a:cubicBezTo>
                  <a:pt x="31" y="31"/>
                  <a:pt x="31" y="31"/>
                  <a:pt x="31" y="32"/>
                </a:cubicBezTo>
                <a:close/>
                <a:moveTo>
                  <a:pt x="44" y="32"/>
                </a:moveTo>
                <a:cubicBezTo>
                  <a:pt x="45" y="32"/>
                  <a:pt x="45" y="33"/>
                  <a:pt x="45" y="33"/>
                </a:cubicBezTo>
                <a:cubicBezTo>
                  <a:pt x="45" y="33"/>
                  <a:pt x="46" y="32"/>
                  <a:pt x="46" y="32"/>
                </a:cubicBezTo>
                <a:cubicBezTo>
                  <a:pt x="45" y="31"/>
                  <a:pt x="45" y="31"/>
                  <a:pt x="45" y="31"/>
                </a:cubicBezTo>
                <a:cubicBezTo>
                  <a:pt x="44" y="31"/>
                  <a:pt x="44" y="32"/>
                  <a:pt x="44" y="32"/>
                </a:cubicBezTo>
                <a:close/>
                <a:moveTo>
                  <a:pt x="29" y="32"/>
                </a:moveTo>
                <a:cubicBezTo>
                  <a:pt x="30" y="32"/>
                  <a:pt x="30" y="31"/>
                  <a:pt x="29" y="31"/>
                </a:cubicBezTo>
                <a:cubicBezTo>
                  <a:pt x="29" y="31"/>
                  <a:pt x="29" y="31"/>
                  <a:pt x="29" y="32"/>
                </a:cubicBezTo>
                <a:close/>
                <a:moveTo>
                  <a:pt x="35" y="33"/>
                </a:moveTo>
                <a:cubicBezTo>
                  <a:pt x="36" y="34"/>
                  <a:pt x="36" y="35"/>
                  <a:pt x="37" y="35"/>
                </a:cubicBezTo>
                <a:cubicBezTo>
                  <a:pt x="37" y="34"/>
                  <a:pt x="38" y="34"/>
                  <a:pt x="38" y="33"/>
                </a:cubicBezTo>
                <a:cubicBezTo>
                  <a:pt x="37" y="33"/>
                  <a:pt x="37" y="32"/>
                  <a:pt x="36" y="32"/>
                </a:cubicBezTo>
                <a:cubicBezTo>
                  <a:pt x="36" y="32"/>
                  <a:pt x="36" y="33"/>
                  <a:pt x="35" y="33"/>
                </a:cubicBezTo>
                <a:close/>
                <a:moveTo>
                  <a:pt x="39" y="33"/>
                </a:moveTo>
                <a:cubicBezTo>
                  <a:pt x="39" y="33"/>
                  <a:pt x="39" y="33"/>
                  <a:pt x="40" y="33"/>
                </a:cubicBezTo>
                <a:cubicBezTo>
                  <a:pt x="40" y="33"/>
                  <a:pt x="41" y="32"/>
                  <a:pt x="40" y="32"/>
                </a:cubicBezTo>
                <a:cubicBezTo>
                  <a:pt x="40" y="32"/>
                  <a:pt x="39" y="32"/>
                  <a:pt x="39" y="33"/>
                </a:cubicBezTo>
                <a:close/>
                <a:moveTo>
                  <a:pt x="34" y="33"/>
                </a:moveTo>
                <a:cubicBezTo>
                  <a:pt x="35" y="33"/>
                  <a:pt x="34" y="32"/>
                  <a:pt x="34" y="32"/>
                </a:cubicBezTo>
                <a:cubicBezTo>
                  <a:pt x="34" y="32"/>
                  <a:pt x="34" y="33"/>
                  <a:pt x="34" y="33"/>
                </a:cubicBezTo>
                <a:close/>
                <a:moveTo>
                  <a:pt x="30" y="33"/>
                </a:moveTo>
                <a:cubicBezTo>
                  <a:pt x="31" y="33"/>
                  <a:pt x="31" y="34"/>
                  <a:pt x="31" y="34"/>
                </a:cubicBezTo>
                <a:cubicBezTo>
                  <a:pt x="31" y="33"/>
                  <a:pt x="31" y="33"/>
                  <a:pt x="30" y="32"/>
                </a:cubicBezTo>
                <a:cubicBezTo>
                  <a:pt x="30" y="33"/>
                  <a:pt x="30" y="33"/>
                  <a:pt x="30" y="33"/>
                </a:cubicBezTo>
                <a:close/>
                <a:moveTo>
                  <a:pt x="42" y="33"/>
                </a:move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2" y="32"/>
                  <a:pt x="42" y="32"/>
                </a:cubicBezTo>
                <a:cubicBezTo>
                  <a:pt x="42" y="33"/>
                  <a:pt x="41" y="33"/>
                  <a:pt x="42" y="33"/>
                </a:cubicBezTo>
                <a:close/>
                <a:moveTo>
                  <a:pt x="72" y="38"/>
                </a:moveTo>
                <a:cubicBezTo>
                  <a:pt x="71" y="36"/>
                  <a:pt x="71" y="33"/>
                  <a:pt x="69" y="33"/>
                </a:cubicBezTo>
                <a:cubicBezTo>
                  <a:pt x="70" y="34"/>
                  <a:pt x="71" y="36"/>
                  <a:pt x="72" y="38"/>
                </a:cubicBezTo>
                <a:close/>
                <a:moveTo>
                  <a:pt x="27" y="34"/>
                </a:moveTo>
                <a:cubicBezTo>
                  <a:pt x="27" y="33"/>
                  <a:pt x="26" y="33"/>
                  <a:pt x="26" y="33"/>
                </a:cubicBezTo>
                <a:cubicBezTo>
                  <a:pt x="25" y="33"/>
                  <a:pt x="26" y="34"/>
                  <a:pt x="27" y="34"/>
                </a:cubicBezTo>
                <a:close/>
                <a:moveTo>
                  <a:pt x="33" y="35"/>
                </a:moveTo>
                <a:cubicBezTo>
                  <a:pt x="34" y="35"/>
                  <a:pt x="34" y="33"/>
                  <a:pt x="33" y="33"/>
                </a:cubicBezTo>
                <a:cubicBezTo>
                  <a:pt x="33" y="34"/>
                  <a:pt x="32" y="35"/>
                  <a:pt x="33" y="35"/>
                </a:cubicBezTo>
                <a:close/>
                <a:moveTo>
                  <a:pt x="44" y="35"/>
                </a:moveTo>
                <a:cubicBezTo>
                  <a:pt x="44" y="34"/>
                  <a:pt x="44" y="33"/>
                  <a:pt x="43" y="33"/>
                </a:cubicBezTo>
                <a:cubicBezTo>
                  <a:pt x="43" y="34"/>
                  <a:pt x="44" y="34"/>
                  <a:pt x="44" y="35"/>
                </a:cubicBezTo>
                <a:close/>
                <a:moveTo>
                  <a:pt x="46" y="34"/>
                </a:moveTo>
                <a:cubicBezTo>
                  <a:pt x="47" y="34"/>
                  <a:pt x="47" y="33"/>
                  <a:pt x="46" y="33"/>
                </a:cubicBezTo>
                <a:cubicBezTo>
                  <a:pt x="46" y="34"/>
                  <a:pt x="46" y="34"/>
                  <a:pt x="46" y="34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4"/>
                  <a:pt x="29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close/>
                <a:moveTo>
                  <a:pt x="48" y="35"/>
                </a:moveTo>
                <a:cubicBezTo>
                  <a:pt x="47" y="35"/>
                  <a:pt x="48" y="35"/>
                  <a:pt x="48" y="36"/>
                </a:cubicBezTo>
                <a:cubicBezTo>
                  <a:pt x="47" y="35"/>
                  <a:pt x="47" y="36"/>
                  <a:pt x="47" y="36"/>
                </a:cubicBezTo>
                <a:cubicBezTo>
                  <a:pt x="47" y="37"/>
                  <a:pt x="46" y="37"/>
                  <a:pt x="46" y="37"/>
                </a:cubicBezTo>
                <a:cubicBezTo>
                  <a:pt x="46" y="38"/>
                  <a:pt x="47" y="38"/>
                  <a:pt x="47" y="39"/>
                </a:cubicBezTo>
                <a:cubicBezTo>
                  <a:pt x="48" y="38"/>
                  <a:pt x="49" y="34"/>
                  <a:pt x="49" y="34"/>
                </a:cubicBezTo>
                <a:cubicBezTo>
                  <a:pt x="49" y="34"/>
                  <a:pt x="48" y="35"/>
                  <a:pt x="48" y="35"/>
                </a:cubicBezTo>
                <a:close/>
                <a:moveTo>
                  <a:pt x="41" y="35"/>
                </a:moveTo>
                <a:cubicBezTo>
                  <a:pt x="41" y="35"/>
                  <a:pt x="42" y="34"/>
                  <a:pt x="41" y="34"/>
                </a:cubicBezTo>
                <a:cubicBezTo>
                  <a:pt x="41" y="34"/>
                  <a:pt x="40" y="35"/>
                  <a:pt x="41" y="35"/>
                </a:cubicBezTo>
                <a:close/>
                <a:moveTo>
                  <a:pt x="30" y="35"/>
                </a:moveTo>
                <a:cubicBezTo>
                  <a:pt x="31" y="35"/>
                  <a:pt x="30" y="34"/>
                  <a:pt x="30" y="34"/>
                </a:cubicBezTo>
                <a:cubicBezTo>
                  <a:pt x="29" y="34"/>
                  <a:pt x="31" y="35"/>
                  <a:pt x="30" y="35"/>
                </a:cubicBezTo>
                <a:close/>
                <a:moveTo>
                  <a:pt x="36" y="36"/>
                </a:moveTo>
                <a:cubicBezTo>
                  <a:pt x="36" y="35"/>
                  <a:pt x="36" y="34"/>
                  <a:pt x="35" y="34"/>
                </a:cubicBezTo>
                <a:cubicBezTo>
                  <a:pt x="35" y="35"/>
                  <a:pt x="36" y="35"/>
                  <a:pt x="36" y="36"/>
                </a:cubicBezTo>
                <a:close/>
                <a:moveTo>
                  <a:pt x="37" y="36"/>
                </a:moveTo>
                <a:cubicBezTo>
                  <a:pt x="37" y="36"/>
                  <a:pt x="38" y="36"/>
                  <a:pt x="38" y="36"/>
                </a:cubicBezTo>
                <a:cubicBezTo>
                  <a:pt x="38" y="36"/>
                  <a:pt x="39" y="34"/>
                  <a:pt x="38" y="34"/>
                </a:cubicBezTo>
                <a:cubicBezTo>
                  <a:pt x="38" y="35"/>
                  <a:pt x="38" y="35"/>
                  <a:pt x="37" y="36"/>
                </a:cubicBezTo>
                <a:close/>
                <a:moveTo>
                  <a:pt x="43" y="35"/>
                </a:moveTo>
                <a:cubicBezTo>
                  <a:pt x="43" y="35"/>
                  <a:pt x="43" y="34"/>
                  <a:pt x="43" y="34"/>
                </a:cubicBezTo>
                <a:cubicBezTo>
                  <a:pt x="43" y="35"/>
                  <a:pt x="43" y="35"/>
                  <a:pt x="43" y="35"/>
                </a:cubicBezTo>
                <a:close/>
                <a:moveTo>
                  <a:pt x="27" y="36"/>
                </a:moveTo>
                <a:cubicBezTo>
                  <a:pt x="28" y="36"/>
                  <a:pt x="28" y="35"/>
                  <a:pt x="28" y="35"/>
                </a:cubicBezTo>
                <a:cubicBezTo>
                  <a:pt x="28" y="35"/>
                  <a:pt x="27" y="35"/>
                  <a:pt x="27" y="35"/>
                </a:cubicBezTo>
                <a:cubicBezTo>
                  <a:pt x="27" y="35"/>
                  <a:pt x="27" y="35"/>
                  <a:pt x="27" y="36"/>
                </a:cubicBezTo>
                <a:close/>
                <a:moveTo>
                  <a:pt x="30" y="36"/>
                </a:moveTo>
                <a:cubicBezTo>
                  <a:pt x="30" y="36"/>
                  <a:pt x="30" y="35"/>
                  <a:pt x="29" y="35"/>
                </a:cubicBezTo>
                <a:cubicBezTo>
                  <a:pt x="29" y="35"/>
                  <a:pt x="30" y="36"/>
                  <a:pt x="30" y="36"/>
                </a:cubicBezTo>
                <a:close/>
                <a:moveTo>
                  <a:pt x="34" y="36"/>
                </a:moveTo>
                <a:cubicBezTo>
                  <a:pt x="34" y="37"/>
                  <a:pt x="34" y="38"/>
                  <a:pt x="35" y="38"/>
                </a:cubicBezTo>
                <a:cubicBezTo>
                  <a:pt x="35" y="37"/>
                  <a:pt x="36" y="37"/>
                  <a:pt x="36" y="36"/>
                </a:cubicBezTo>
                <a:cubicBezTo>
                  <a:pt x="35" y="36"/>
                  <a:pt x="35" y="35"/>
                  <a:pt x="35" y="35"/>
                </a:cubicBezTo>
                <a:cubicBezTo>
                  <a:pt x="34" y="35"/>
                  <a:pt x="34" y="36"/>
                  <a:pt x="34" y="36"/>
                </a:cubicBezTo>
                <a:close/>
                <a:moveTo>
                  <a:pt x="32" y="36"/>
                </a:moveTo>
                <a:cubicBezTo>
                  <a:pt x="32" y="36"/>
                  <a:pt x="32" y="36"/>
                  <a:pt x="33" y="36"/>
                </a:cubicBezTo>
                <a:cubicBezTo>
                  <a:pt x="33" y="35"/>
                  <a:pt x="32" y="35"/>
                  <a:pt x="32" y="35"/>
                </a:cubicBezTo>
                <a:cubicBezTo>
                  <a:pt x="32" y="35"/>
                  <a:pt x="32" y="35"/>
                  <a:pt x="32" y="36"/>
                </a:cubicBezTo>
                <a:close/>
                <a:moveTo>
                  <a:pt x="23" y="38"/>
                </a:moveTo>
                <a:cubicBezTo>
                  <a:pt x="25" y="40"/>
                  <a:pt x="26" y="44"/>
                  <a:pt x="29" y="45"/>
                </a:cubicBezTo>
                <a:cubicBezTo>
                  <a:pt x="26" y="42"/>
                  <a:pt x="24" y="38"/>
                  <a:pt x="22" y="35"/>
                </a:cubicBezTo>
                <a:cubicBezTo>
                  <a:pt x="22" y="37"/>
                  <a:pt x="23" y="37"/>
                  <a:pt x="23" y="38"/>
                </a:cubicBezTo>
                <a:close/>
                <a:moveTo>
                  <a:pt x="42" y="36"/>
                </a:moveTo>
                <a:cubicBezTo>
                  <a:pt x="42" y="37"/>
                  <a:pt x="42" y="37"/>
                  <a:pt x="42" y="37"/>
                </a:cubicBezTo>
                <a:cubicBezTo>
                  <a:pt x="43" y="37"/>
                  <a:pt x="44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lose/>
                <a:moveTo>
                  <a:pt x="45" y="36"/>
                </a:moveTo>
                <a:cubicBezTo>
                  <a:pt x="46" y="36"/>
                  <a:pt x="46" y="36"/>
                  <a:pt x="46" y="36"/>
                </a:cubicBezTo>
                <a:cubicBezTo>
                  <a:pt x="45" y="36"/>
                  <a:pt x="46" y="35"/>
                  <a:pt x="45" y="35"/>
                </a:cubicBezTo>
                <a:cubicBezTo>
                  <a:pt x="45" y="36"/>
                  <a:pt x="45" y="36"/>
                  <a:pt x="45" y="36"/>
                </a:cubicBezTo>
                <a:close/>
                <a:moveTo>
                  <a:pt x="39" y="38"/>
                </a:moveTo>
                <a:cubicBezTo>
                  <a:pt x="40" y="38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38" y="37"/>
                  <a:pt x="39" y="38"/>
                </a:cubicBezTo>
                <a:close/>
                <a:moveTo>
                  <a:pt x="32" y="37"/>
                </a:moveTo>
                <a:cubicBezTo>
                  <a:pt x="32" y="37"/>
                  <a:pt x="32" y="36"/>
                  <a:pt x="31" y="36"/>
                </a:cubicBezTo>
                <a:cubicBezTo>
                  <a:pt x="31" y="36"/>
                  <a:pt x="32" y="38"/>
                  <a:pt x="32" y="37"/>
                </a:cubicBezTo>
                <a:close/>
                <a:moveTo>
                  <a:pt x="71" y="39"/>
                </a:moveTo>
                <a:cubicBezTo>
                  <a:pt x="72" y="40"/>
                  <a:pt x="73" y="42"/>
                  <a:pt x="73" y="43"/>
                </a:cubicBezTo>
                <a:cubicBezTo>
                  <a:pt x="74" y="44"/>
                  <a:pt x="75" y="45"/>
                  <a:pt x="75" y="46"/>
                </a:cubicBezTo>
                <a:cubicBezTo>
                  <a:pt x="76" y="47"/>
                  <a:pt x="76" y="49"/>
                  <a:pt x="77" y="50"/>
                </a:cubicBezTo>
                <a:cubicBezTo>
                  <a:pt x="77" y="51"/>
                  <a:pt x="78" y="51"/>
                  <a:pt x="78" y="51"/>
                </a:cubicBezTo>
                <a:cubicBezTo>
                  <a:pt x="78" y="51"/>
                  <a:pt x="78" y="51"/>
                  <a:pt x="77" y="50"/>
                </a:cubicBezTo>
                <a:cubicBezTo>
                  <a:pt x="74" y="46"/>
                  <a:pt x="73" y="40"/>
                  <a:pt x="70" y="36"/>
                </a:cubicBezTo>
                <a:cubicBezTo>
                  <a:pt x="70" y="37"/>
                  <a:pt x="71" y="38"/>
                  <a:pt x="71" y="39"/>
                </a:cubicBezTo>
                <a:close/>
                <a:moveTo>
                  <a:pt x="29" y="38"/>
                </a:moveTo>
                <a:cubicBezTo>
                  <a:pt x="30" y="37"/>
                  <a:pt x="29" y="36"/>
                  <a:pt x="28" y="36"/>
                </a:cubicBezTo>
                <a:cubicBezTo>
                  <a:pt x="28" y="37"/>
                  <a:pt x="29" y="38"/>
                  <a:pt x="29" y="38"/>
                </a:cubicBezTo>
                <a:close/>
                <a:moveTo>
                  <a:pt x="37" y="37"/>
                </a:moveTo>
                <a:cubicBezTo>
                  <a:pt x="37" y="37"/>
                  <a:pt x="37" y="37"/>
                  <a:pt x="37" y="36"/>
                </a:cubicBezTo>
                <a:cubicBezTo>
                  <a:pt x="37" y="37"/>
                  <a:pt x="37" y="37"/>
                  <a:pt x="37" y="37"/>
                </a:cubicBezTo>
                <a:close/>
                <a:moveTo>
                  <a:pt x="36" y="40"/>
                </a:moveTo>
                <a:cubicBezTo>
                  <a:pt x="37" y="39"/>
                  <a:pt x="38" y="38"/>
                  <a:pt x="36" y="37"/>
                </a:cubicBezTo>
                <a:cubicBezTo>
                  <a:pt x="36" y="38"/>
                  <a:pt x="35" y="39"/>
                  <a:pt x="36" y="40"/>
                </a:cubicBezTo>
                <a:close/>
                <a:moveTo>
                  <a:pt x="40" y="39"/>
                </a:moveTo>
                <a:cubicBezTo>
                  <a:pt x="40" y="40"/>
                  <a:pt x="40" y="40"/>
                  <a:pt x="41" y="40"/>
                </a:cubicBezTo>
                <a:cubicBezTo>
                  <a:pt x="41" y="39"/>
                  <a:pt x="42" y="38"/>
                  <a:pt x="41" y="37"/>
                </a:cubicBezTo>
                <a:cubicBezTo>
                  <a:pt x="41" y="38"/>
                  <a:pt x="40" y="39"/>
                  <a:pt x="40" y="39"/>
                </a:cubicBezTo>
                <a:close/>
                <a:moveTo>
                  <a:pt x="34" y="40"/>
                </a:moveTo>
                <a:cubicBezTo>
                  <a:pt x="34" y="39"/>
                  <a:pt x="33" y="38"/>
                  <a:pt x="33" y="38"/>
                </a:cubicBezTo>
                <a:cubicBezTo>
                  <a:pt x="33" y="39"/>
                  <a:pt x="33" y="40"/>
                  <a:pt x="34" y="40"/>
                </a:cubicBezTo>
                <a:close/>
                <a:moveTo>
                  <a:pt x="31" y="40"/>
                </a:move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1" y="38"/>
                  <a:pt x="30" y="38"/>
                </a:cubicBezTo>
                <a:cubicBezTo>
                  <a:pt x="30" y="38"/>
                  <a:pt x="30" y="40"/>
                  <a:pt x="31" y="40"/>
                </a:cubicBezTo>
                <a:close/>
                <a:moveTo>
                  <a:pt x="25" y="38"/>
                </a:moveTo>
                <a:cubicBezTo>
                  <a:pt x="25" y="39"/>
                  <a:pt x="25" y="39"/>
                  <a:pt x="26" y="39"/>
                </a:cubicBezTo>
                <a:cubicBezTo>
                  <a:pt x="26" y="39"/>
                  <a:pt x="26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44" y="40"/>
                </a:moveTo>
                <a:cubicBezTo>
                  <a:pt x="44" y="41"/>
                  <a:pt x="43" y="41"/>
                  <a:pt x="43" y="42"/>
                </a:cubicBezTo>
                <a:cubicBezTo>
                  <a:pt x="43" y="42"/>
                  <a:pt x="43" y="42"/>
                  <a:pt x="44" y="42"/>
                </a:cubicBezTo>
                <a:cubicBezTo>
                  <a:pt x="45" y="42"/>
                  <a:pt x="46" y="41"/>
                  <a:pt x="46" y="39"/>
                </a:cubicBezTo>
                <a:cubicBezTo>
                  <a:pt x="46" y="39"/>
                  <a:pt x="46" y="38"/>
                  <a:pt x="45" y="38"/>
                </a:cubicBezTo>
                <a:cubicBezTo>
                  <a:pt x="45" y="39"/>
                  <a:pt x="44" y="39"/>
                  <a:pt x="44" y="40"/>
                </a:cubicBezTo>
                <a:close/>
                <a:moveTo>
                  <a:pt x="37" y="42"/>
                </a:moveTo>
                <a:cubicBezTo>
                  <a:pt x="38" y="41"/>
                  <a:pt x="38" y="41"/>
                  <a:pt x="38" y="40"/>
                </a:cubicBezTo>
                <a:cubicBezTo>
                  <a:pt x="38" y="40"/>
                  <a:pt x="38" y="39"/>
                  <a:pt x="38" y="39"/>
                </a:cubicBezTo>
                <a:cubicBezTo>
                  <a:pt x="37" y="40"/>
                  <a:pt x="36" y="41"/>
                  <a:pt x="37" y="42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7" y="41"/>
                  <a:pt x="28" y="42"/>
                  <a:pt x="29" y="43"/>
                </a:cubicBezTo>
                <a:cubicBezTo>
                  <a:pt x="29" y="42"/>
                  <a:pt x="27" y="41"/>
                  <a:pt x="26" y="40"/>
                </a:cubicBezTo>
                <a:close/>
                <a:moveTo>
                  <a:pt x="31" y="41"/>
                </a:moveTo>
                <a:cubicBezTo>
                  <a:pt x="32" y="41"/>
                  <a:pt x="32" y="42"/>
                  <a:pt x="32" y="42"/>
                </a:cubicBezTo>
                <a:cubicBezTo>
                  <a:pt x="33" y="42"/>
                  <a:pt x="33" y="42"/>
                  <a:pt x="33" y="41"/>
                </a:cubicBezTo>
                <a:cubicBezTo>
                  <a:pt x="33" y="41"/>
                  <a:pt x="33" y="40"/>
                  <a:pt x="32" y="40"/>
                </a:cubicBezTo>
                <a:cubicBezTo>
                  <a:pt x="32" y="40"/>
                  <a:pt x="32" y="41"/>
                  <a:pt x="31" y="41"/>
                </a:cubicBezTo>
                <a:close/>
                <a:moveTo>
                  <a:pt x="78" y="49"/>
                </a:moveTo>
                <a:cubicBezTo>
                  <a:pt x="80" y="50"/>
                  <a:pt x="81" y="54"/>
                  <a:pt x="83" y="55"/>
                </a:cubicBezTo>
                <a:cubicBezTo>
                  <a:pt x="82" y="53"/>
                  <a:pt x="81" y="52"/>
                  <a:pt x="80" y="50"/>
                </a:cubicBezTo>
                <a:cubicBezTo>
                  <a:pt x="79" y="49"/>
                  <a:pt x="78" y="47"/>
                  <a:pt x="77" y="46"/>
                </a:cubicBezTo>
                <a:cubicBezTo>
                  <a:pt x="76" y="44"/>
                  <a:pt x="75" y="42"/>
                  <a:pt x="74" y="40"/>
                </a:cubicBezTo>
                <a:cubicBezTo>
                  <a:pt x="74" y="44"/>
                  <a:pt x="76" y="46"/>
                  <a:pt x="78" y="49"/>
                </a:cubicBezTo>
                <a:close/>
                <a:moveTo>
                  <a:pt x="35" y="42"/>
                </a:moveTo>
                <a:cubicBezTo>
                  <a:pt x="36" y="42"/>
                  <a:pt x="35" y="41"/>
                  <a:pt x="35" y="41"/>
                </a:cubicBezTo>
                <a:cubicBezTo>
                  <a:pt x="35" y="41"/>
                  <a:pt x="35" y="41"/>
                  <a:pt x="35" y="42"/>
                </a:cubicBezTo>
                <a:close/>
                <a:moveTo>
                  <a:pt x="39" y="43"/>
                </a:moveTo>
                <a:cubicBezTo>
                  <a:pt x="39" y="43"/>
                  <a:pt x="39" y="42"/>
                  <a:pt x="40" y="42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2"/>
                  <a:pt x="37" y="43"/>
                  <a:pt x="39" y="43"/>
                </a:cubicBezTo>
                <a:close/>
                <a:moveTo>
                  <a:pt x="31" y="42"/>
                </a:moveTo>
                <a:cubicBezTo>
                  <a:pt x="32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lose/>
                <a:moveTo>
                  <a:pt x="33" y="44"/>
                </a:move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5" y="43"/>
                  <a:pt x="35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3" y="43"/>
                  <a:pt x="33" y="44"/>
                </a:cubicBezTo>
                <a:close/>
                <a:moveTo>
                  <a:pt x="35" y="45"/>
                </a:moveTo>
                <a:cubicBezTo>
                  <a:pt x="36" y="45"/>
                  <a:pt x="36" y="44"/>
                  <a:pt x="37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6" y="43"/>
                  <a:pt x="35" y="44"/>
                  <a:pt x="35" y="45"/>
                </a:cubicBezTo>
                <a:close/>
                <a:moveTo>
                  <a:pt x="37" y="45"/>
                </a:moveTo>
                <a:cubicBezTo>
                  <a:pt x="38" y="45"/>
                  <a:pt x="39" y="45"/>
                  <a:pt x="39" y="44"/>
                </a:cubicBezTo>
                <a:cubicBezTo>
                  <a:pt x="38" y="45"/>
                  <a:pt x="38" y="44"/>
                  <a:pt x="37" y="44"/>
                </a:cubicBezTo>
                <a:cubicBezTo>
                  <a:pt x="37" y="44"/>
                  <a:pt x="37" y="45"/>
                  <a:pt x="37" y="45"/>
                </a:cubicBezTo>
                <a:close/>
                <a:moveTo>
                  <a:pt x="59" y="50"/>
                </a:moveTo>
                <a:cubicBezTo>
                  <a:pt x="58" y="50"/>
                  <a:pt x="57" y="49"/>
                  <a:pt x="56" y="49"/>
                </a:cubicBezTo>
                <a:cubicBezTo>
                  <a:pt x="57" y="49"/>
                  <a:pt x="58" y="50"/>
                  <a:pt x="59" y="50"/>
                </a:cubicBezTo>
                <a:close/>
                <a:moveTo>
                  <a:pt x="54" y="49"/>
                </a:moveTo>
                <a:cubicBezTo>
                  <a:pt x="54" y="50"/>
                  <a:pt x="55" y="49"/>
                  <a:pt x="55" y="50"/>
                </a:cubicBezTo>
                <a:cubicBezTo>
                  <a:pt x="55" y="49"/>
                  <a:pt x="55" y="49"/>
                  <a:pt x="54" y="49"/>
                </a:cubicBezTo>
                <a:close/>
                <a:moveTo>
                  <a:pt x="19" y="51"/>
                </a:moveTo>
                <a:cubicBezTo>
                  <a:pt x="19" y="51"/>
                  <a:pt x="19" y="51"/>
                  <a:pt x="19" y="51"/>
                </a:cubicBezTo>
                <a:cubicBezTo>
                  <a:pt x="20" y="51"/>
                  <a:pt x="20" y="51"/>
                  <a:pt x="20" y="50"/>
                </a:cubicBezTo>
                <a:cubicBezTo>
                  <a:pt x="19" y="50"/>
                  <a:pt x="19" y="50"/>
                  <a:pt x="19" y="51"/>
                </a:cubicBezTo>
                <a:close/>
                <a:moveTo>
                  <a:pt x="21" y="53"/>
                </a:moveTo>
                <a:cubicBezTo>
                  <a:pt x="22" y="53"/>
                  <a:pt x="22" y="51"/>
                  <a:pt x="23" y="51"/>
                </a:cubicBezTo>
                <a:cubicBezTo>
                  <a:pt x="21" y="50"/>
                  <a:pt x="20" y="51"/>
                  <a:pt x="21" y="53"/>
                </a:cubicBezTo>
                <a:close/>
                <a:moveTo>
                  <a:pt x="63" y="52"/>
                </a:moveTo>
                <a:cubicBezTo>
                  <a:pt x="62" y="51"/>
                  <a:pt x="61" y="51"/>
                  <a:pt x="60" y="50"/>
                </a:cubicBezTo>
                <a:cubicBezTo>
                  <a:pt x="60" y="51"/>
                  <a:pt x="62" y="52"/>
                  <a:pt x="63" y="52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lose/>
                <a:moveTo>
                  <a:pt x="47" y="52"/>
                </a:moveTo>
                <a:cubicBezTo>
                  <a:pt x="48" y="52"/>
                  <a:pt x="49" y="52"/>
                  <a:pt x="49" y="51"/>
                </a:cubicBezTo>
                <a:cubicBezTo>
                  <a:pt x="48" y="51"/>
                  <a:pt x="47" y="51"/>
                  <a:pt x="47" y="52"/>
                </a:cubicBezTo>
                <a:close/>
                <a:moveTo>
                  <a:pt x="52" y="51"/>
                </a:moveTo>
                <a:cubicBezTo>
                  <a:pt x="53" y="52"/>
                  <a:pt x="52" y="53"/>
                  <a:pt x="53" y="53"/>
                </a:cubicBezTo>
                <a:cubicBezTo>
                  <a:pt x="53" y="52"/>
                  <a:pt x="53" y="52"/>
                  <a:pt x="52" y="51"/>
                </a:cubicBezTo>
                <a:cubicBezTo>
                  <a:pt x="52" y="51"/>
                  <a:pt x="52" y="51"/>
                  <a:pt x="52" y="51"/>
                </a:cubicBezTo>
                <a:close/>
                <a:moveTo>
                  <a:pt x="25" y="53"/>
                </a:moveTo>
                <a:cubicBezTo>
                  <a:pt x="26" y="52"/>
                  <a:pt x="27" y="53"/>
                  <a:pt x="28" y="52"/>
                </a:cubicBezTo>
                <a:cubicBezTo>
                  <a:pt x="27" y="52"/>
                  <a:pt x="27" y="51"/>
                  <a:pt x="25" y="51"/>
                </a:cubicBezTo>
                <a:cubicBezTo>
                  <a:pt x="25" y="52"/>
                  <a:pt x="25" y="52"/>
                  <a:pt x="25" y="53"/>
                </a:cubicBezTo>
                <a:close/>
                <a:moveTo>
                  <a:pt x="79" y="53"/>
                </a:moveTo>
                <a:cubicBezTo>
                  <a:pt x="79" y="52"/>
                  <a:pt x="79" y="52"/>
                  <a:pt x="78" y="51"/>
                </a:cubicBezTo>
                <a:cubicBezTo>
                  <a:pt x="78" y="52"/>
                  <a:pt x="79" y="53"/>
                  <a:pt x="79" y="53"/>
                </a:cubicBezTo>
                <a:close/>
                <a:moveTo>
                  <a:pt x="40" y="52"/>
                </a:moveTo>
                <a:cubicBezTo>
                  <a:pt x="41" y="53"/>
                  <a:pt x="43" y="52"/>
                  <a:pt x="43" y="52"/>
                </a:cubicBezTo>
                <a:cubicBezTo>
                  <a:pt x="42" y="52"/>
                  <a:pt x="41" y="52"/>
                  <a:pt x="40" y="52"/>
                </a:cubicBezTo>
                <a:close/>
                <a:moveTo>
                  <a:pt x="44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4" y="52"/>
                </a:cubicBezTo>
                <a:close/>
                <a:moveTo>
                  <a:pt x="55" y="53"/>
                </a:moveTo>
                <a:cubicBezTo>
                  <a:pt x="56" y="54"/>
                  <a:pt x="56" y="55"/>
                  <a:pt x="56" y="55"/>
                </a:cubicBezTo>
                <a:cubicBezTo>
                  <a:pt x="57" y="55"/>
                  <a:pt x="57" y="54"/>
                  <a:pt x="57" y="53"/>
                </a:cubicBezTo>
                <a:cubicBezTo>
                  <a:pt x="57" y="53"/>
                  <a:pt x="58" y="54"/>
                  <a:pt x="58" y="53"/>
                </a:cubicBezTo>
                <a:cubicBezTo>
                  <a:pt x="57" y="52"/>
                  <a:pt x="56" y="52"/>
                  <a:pt x="55" y="53"/>
                </a:cubicBezTo>
                <a:close/>
                <a:moveTo>
                  <a:pt x="14" y="56"/>
                </a:moveTo>
                <a:cubicBezTo>
                  <a:pt x="15" y="55"/>
                  <a:pt x="15" y="56"/>
                  <a:pt x="15" y="56"/>
                </a:cubicBezTo>
                <a:cubicBezTo>
                  <a:pt x="16" y="55"/>
                  <a:pt x="17" y="54"/>
                  <a:pt x="17" y="52"/>
                </a:cubicBezTo>
                <a:cubicBezTo>
                  <a:pt x="16" y="53"/>
                  <a:pt x="15" y="54"/>
                  <a:pt x="14" y="56"/>
                </a:cubicBezTo>
                <a:close/>
                <a:moveTo>
                  <a:pt x="61" y="53"/>
                </a:moveTo>
                <a:cubicBezTo>
                  <a:pt x="62" y="53"/>
                  <a:pt x="64" y="54"/>
                  <a:pt x="66" y="54"/>
                </a:cubicBezTo>
                <a:cubicBezTo>
                  <a:pt x="64" y="54"/>
                  <a:pt x="62" y="53"/>
                  <a:pt x="61" y="53"/>
                </a:cubicBezTo>
                <a:close/>
                <a:moveTo>
                  <a:pt x="48" y="56"/>
                </a:moveTo>
                <a:cubicBezTo>
                  <a:pt x="48" y="55"/>
                  <a:pt x="50" y="54"/>
                  <a:pt x="50" y="53"/>
                </a:cubicBezTo>
                <a:cubicBezTo>
                  <a:pt x="49" y="53"/>
                  <a:pt x="47" y="55"/>
                  <a:pt x="48" y="56"/>
                </a:cubicBezTo>
                <a:close/>
                <a:moveTo>
                  <a:pt x="19" y="54"/>
                </a:moveTo>
                <a:cubicBezTo>
                  <a:pt x="19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19" y="53"/>
                  <a:pt x="19" y="54"/>
                </a:cubicBezTo>
                <a:close/>
                <a:moveTo>
                  <a:pt x="25" y="53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7" y="55"/>
                </a:cubicBezTo>
                <a:cubicBezTo>
                  <a:pt x="27" y="54"/>
                  <a:pt x="28" y="54"/>
                  <a:pt x="28" y="53"/>
                </a:cubicBezTo>
                <a:cubicBezTo>
                  <a:pt x="27" y="53"/>
                  <a:pt x="26" y="53"/>
                  <a:pt x="25" y="53"/>
                </a:cubicBezTo>
                <a:close/>
                <a:moveTo>
                  <a:pt x="35" y="54"/>
                </a:move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4"/>
                  <a:pt x="35" y="54"/>
                </a:cubicBezTo>
                <a:close/>
                <a:moveTo>
                  <a:pt x="35" y="55"/>
                </a:moveTo>
                <a:cubicBezTo>
                  <a:pt x="36" y="56"/>
                  <a:pt x="37" y="54"/>
                  <a:pt x="38" y="53"/>
                </a:cubicBezTo>
                <a:cubicBezTo>
                  <a:pt x="37" y="54"/>
                  <a:pt x="37" y="53"/>
                  <a:pt x="36" y="53"/>
                </a:cubicBezTo>
                <a:cubicBezTo>
                  <a:pt x="36" y="54"/>
                  <a:pt x="36" y="54"/>
                  <a:pt x="35" y="55"/>
                </a:cubicBezTo>
                <a:close/>
                <a:moveTo>
                  <a:pt x="39" y="54"/>
                </a:moveTo>
                <a:cubicBezTo>
                  <a:pt x="39" y="54"/>
                  <a:pt x="39" y="55"/>
                  <a:pt x="39" y="55"/>
                </a:cubicBezTo>
                <a:cubicBezTo>
                  <a:pt x="41" y="55"/>
                  <a:pt x="41" y="54"/>
                  <a:pt x="42" y="53"/>
                </a:cubicBezTo>
                <a:cubicBezTo>
                  <a:pt x="40" y="54"/>
                  <a:pt x="39" y="53"/>
                  <a:pt x="39" y="54"/>
                </a:cubicBezTo>
                <a:close/>
                <a:moveTo>
                  <a:pt x="45" y="54"/>
                </a:moveTo>
                <a:cubicBezTo>
                  <a:pt x="45" y="54"/>
                  <a:pt x="45" y="55"/>
                  <a:pt x="45" y="55"/>
                </a:cubicBezTo>
                <a:cubicBezTo>
                  <a:pt x="46" y="55"/>
                  <a:pt x="47" y="54"/>
                  <a:pt x="47" y="53"/>
                </a:cubicBezTo>
                <a:cubicBezTo>
                  <a:pt x="46" y="53"/>
                  <a:pt x="45" y="54"/>
                  <a:pt x="45" y="54"/>
                </a:cubicBezTo>
                <a:close/>
                <a:moveTo>
                  <a:pt x="84" y="59"/>
                </a:moveTo>
                <a:cubicBezTo>
                  <a:pt x="84" y="58"/>
                  <a:pt x="84" y="57"/>
                  <a:pt x="83" y="56"/>
                </a:cubicBezTo>
                <a:cubicBezTo>
                  <a:pt x="83" y="56"/>
                  <a:pt x="82" y="57"/>
                  <a:pt x="82" y="57"/>
                </a:cubicBezTo>
                <a:cubicBezTo>
                  <a:pt x="81" y="55"/>
                  <a:pt x="80" y="54"/>
                  <a:pt x="79" y="53"/>
                </a:cubicBezTo>
                <a:cubicBezTo>
                  <a:pt x="81" y="56"/>
                  <a:pt x="81" y="58"/>
                  <a:pt x="84" y="59"/>
                </a:cubicBezTo>
                <a:close/>
                <a:moveTo>
                  <a:pt x="51" y="55"/>
                </a:moveTo>
                <a:cubicBezTo>
                  <a:pt x="51" y="55"/>
                  <a:pt x="52" y="54"/>
                  <a:pt x="52" y="54"/>
                </a:cubicBezTo>
                <a:cubicBezTo>
                  <a:pt x="52" y="54"/>
                  <a:pt x="52" y="53"/>
                  <a:pt x="52" y="53"/>
                </a:cubicBezTo>
                <a:cubicBezTo>
                  <a:pt x="51" y="54"/>
                  <a:pt x="50" y="54"/>
                  <a:pt x="51" y="55"/>
                </a:cubicBezTo>
                <a:close/>
                <a:moveTo>
                  <a:pt x="29" y="55"/>
                </a:moveTo>
                <a:cubicBezTo>
                  <a:pt x="29" y="55"/>
                  <a:pt x="29" y="55"/>
                  <a:pt x="29" y="55"/>
                </a:cubicBezTo>
                <a:cubicBezTo>
                  <a:pt x="30" y="55"/>
                  <a:pt x="29" y="54"/>
                  <a:pt x="29" y="54"/>
                </a:cubicBezTo>
                <a:cubicBezTo>
                  <a:pt x="29" y="54"/>
                  <a:pt x="29" y="54"/>
                  <a:pt x="29" y="55"/>
                </a:cubicBezTo>
                <a:close/>
                <a:moveTo>
                  <a:pt x="24" y="55"/>
                </a:moveTo>
                <a:cubicBezTo>
                  <a:pt x="24" y="55"/>
                  <a:pt x="24" y="54"/>
                  <a:pt x="24" y="54"/>
                </a:cubicBezTo>
                <a:cubicBezTo>
                  <a:pt x="24" y="54"/>
                  <a:pt x="24" y="55"/>
                  <a:pt x="24" y="55"/>
                </a:cubicBezTo>
                <a:close/>
                <a:moveTo>
                  <a:pt x="40" y="57"/>
                </a:moveTo>
                <a:cubicBezTo>
                  <a:pt x="41" y="57"/>
                  <a:pt x="42" y="56"/>
                  <a:pt x="42" y="55"/>
                </a:cubicBezTo>
                <a:cubicBezTo>
                  <a:pt x="43" y="55"/>
                  <a:pt x="44" y="55"/>
                  <a:pt x="43" y="54"/>
                </a:cubicBezTo>
                <a:cubicBezTo>
                  <a:pt x="42" y="55"/>
                  <a:pt x="41" y="56"/>
                  <a:pt x="40" y="57"/>
                </a:cubicBezTo>
                <a:close/>
                <a:moveTo>
                  <a:pt x="33" y="55"/>
                </a:moveTo>
                <a:cubicBezTo>
                  <a:pt x="34" y="55"/>
                  <a:pt x="34" y="55"/>
                  <a:pt x="34" y="55"/>
                </a:cubicBezTo>
                <a:cubicBezTo>
                  <a:pt x="34" y="54"/>
                  <a:pt x="33" y="54"/>
                  <a:pt x="33" y="55"/>
                </a:cubicBezTo>
                <a:close/>
                <a:moveTo>
                  <a:pt x="54" y="55"/>
                </a:moveTo>
                <a:cubicBezTo>
                  <a:pt x="54" y="55"/>
                  <a:pt x="54" y="57"/>
                  <a:pt x="55" y="57"/>
                </a:cubicBezTo>
                <a:cubicBezTo>
                  <a:pt x="55" y="58"/>
                  <a:pt x="55" y="58"/>
                  <a:pt x="55" y="59"/>
                </a:cubicBezTo>
                <a:cubicBezTo>
                  <a:pt x="55" y="58"/>
                  <a:pt x="55" y="58"/>
                  <a:pt x="56" y="58"/>
                </a:cubicBezTo>
                <a:cubicBezTo>
                  <a:pt x="56" y="57"/>
                  <a:pt x="55" y="55"/>
                  <a:pt x="54" y="55"/>
                </a:cubicBezTo>
                <a:close/>
                <a:moveTo>
                  <a:pt x="20" y="57"/>
                </a:moveTo>
                <a:cubicBezTo>
                  <a:pt x="20" y="56"/>
                  <a:pt x="21" y="55"/>
                  <a:pt x="21" y="55"/>
                </a:cubicBezTo>
                <a:cubicBezTo>
                  <a:pt x="21" y="55"/>
                  <a:pt x="20" y="56"/>
                  <a:pt x="20" y="57"/>
                </a:cubicBezTo>
                <a:close/>
                <a:moveTo>
                  <a:pt x="62" y="55"/>
                </a:moveTo>
                <a:cubicBezTo>
                  <a:pt x="63" y="56"/>
                  <a:pt x="65" y="57"/>
                  <a:pt x="66" y="57"/>
                </a:cubicBezTo>
                <a:cubicBezTo>
                  <a:pt x="65" y="56"/>
                  <a:pt x="63" y="55"/>
                  <a:pt x="62" y="55"/>
                </a:cubicBezTo>
                <a:close/>
                <a:moveTo>
                  <a:pt x="46" y="56"/>
                </a:moveTo>
                <a:cubicBezTo>
                  <a:pt x="46" y="56"/>
                  <a:pt x="46" y="56"/>
                  <a:pt x="46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5"/>
                  <a:pt x="45" y="56"/>
                  <a:pt x="46" y="56"/>
                </a:cubicBezTo>
                <a:close/>
                <a:moveTo>
                  <a:pt x="51" y="57"/>
                </a:moveTo>
                <a:cubicBezTo>
                  <a:pt x="52" y="57"/>
                  <a:pt x="52" y="56"/>
                  <a:pt x="52" y="55"/>
                </a:cubicBezTo>
                <a:cubicBezTo>
                  <a:pt x="52" y="56"/>
                  <a:pt x="51" y="56"/>
                  <a:pt x="51" y="57"/>
                </a:cubicBezTo>
                <a:close/>
                <a:moveTo>
                  <a:pt x="41" y="59"/>
                </a:moveTo>
                <a:cubicBezTo>
                  <a:pt x="42" y="60"/>
                  <a:pt x="42" y="60"/>
                  <a:pt x="43" y="61"/>
                </a:cubicBezTo>
                <a:cubicBezTo>
                  <a:pt x="43" y="60"/>
                  <a:pt x="44" y="59"/>
                  <a:pt x="45" y="58"/>
                </a:cubicBezTo>
                <a:cubicBezTo>
                  <a:pt x="44" y="57"/>
                  <a:pt x="44" y="56"/>
                  <a:pt x="44" y="55"/>
                </a:cubicBezTo>
                <a:cubicBezTo>
                  <a:pt x="43" y="56"/>
                  <a:pt x="42" y="57"/>
                  <a:pt x="41" y="59"/>
                </a:cubicBezTo>
                <a:close/>
                <a:moveTo>
                  <a:pt x="49" y="58"/>
                </a:moveTo>
                <a:cubicBezTo>
                  <a:pt x="49" y="57"/>
                  <a:pt x="51" y="57"/>
                  <a:pt x="50" y="56"/>
                </a:cubicBezTo>
                <a:cubicBezTo>
                  <a:pt x="49" y="56"/>
                  <a:pt x="48" y="57"/>
                  <a:pt x="49" y="58"/>
                </a:cubicBezTo>
                <a:close/>
                <a:moveTo>
                  <a:pt x="21" y="57"/>
                </a:moveTo>
                <a:cubicBezTo>
                  <a:pt x="21" y="57"/>
                  <a:pt x="21" y="56"/>
                  <a:pt x="22" y="56"/>
                </a:cubicBezTo>
                <a:cubicBezTo>
                  <a:pt x="21" y="56"/>
                  <a:pt x="21" y="57"/>
                  <a:pt x="21" y="57"/>
                </a:cubicBezTo>
                <a:close/>
                <a:moveTo>
                  <a:pt x="27" y="57"/>
                </a:moveTo>
                <a:cubicBezTo>
                  <a:pt x="28" y="57"/>
                  <a:pt x="28" y="56"/>
                  <a:pt x="28" y="56"/>
                </a:cubicBezTo>
                <a:cubicBezTo>
                  <a:pt x="28" y="56"/>
                  <a:pt x="27" y="57"/>
                  <a:pt x="27" y="57"/>
                </a:cubicBezTo>
                <a:close/>
                <a:moveTo>
                  <a:pt x="28" y="59"/>
                </a:moveTo>
                <a:cubicBezTo>
                  <a:pt x="29" y="59"/>
                  <a:pt x="29" y="57"/>
                  <a:pt x="3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7"/>
                  <a:pt x="28" y="58"/>
                  <a:pt x="28" y="59"/>
                </a:cubicBezTo>
                <a:close/>
                <a:moveTo>
                  <a:pt x="37" y="56"/>
                </a:moveTo>
                <a:cubicBezTo>
                  <a:pt x="37" y="57"/>
                  <a:pt x="37" y="57"/>
                  <a:pt x="37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8" y="58"/>
                  <a:pt x="38" y="57"/>
                  <a:pt x="39" y="57"/>
                </a:cubicBezTo>
                <a:cubicBezTo>
                  <a:pt x="38" y="57"/>
                  <a:pt x="39" y="57"/>
                  <a:pt x="39" y="56"/>
                </a:cubicBezTo>
                <a:cubicBezTo>
                  <a:pt x="38" y="56"/>
                  <a:pt x="38" y="56"/>
                  <a:pt x="37" y="56"/>
                </a:cubicBezTo>
                <a:close/>
                <a:moveTo>
                  <a:pt x="32" y="57"/>
                </a:moveTo>
                <a:cubicBezTo>
                  <a:pt x="32" y="56"/>
                  <a:pt x="33" y="57"/>
                  <a:pt x="33" y="56"/>
                </a:cubicBezTo>
                <a:cubicBezTo>
                  <a:pt x="32" y="56"/>
                  <a:pt x="32" y="57"/>
                  <a:pt x="32" y="57"/>
                </a:cubicBezTo>
                <a:close/>
                <a:moveTo>
                  <a:pt x="71" y="57"/>
                </a:moveTo>
                <a:cubicBezTo>
                  <a:pt x="70" y="57"/>
                  <a:pt x="69" y="56"/>
                  <a:pt x="68" y="56"/>
                </a:cubicBezTo>
                <a:cubicBezTo>
                  <a:pt x="69" y="56"/>
                  <a:pt x="70" y="57"/>
                  <a:pt x="71" y="57"/>
                </a:cubicBezTo>
                <a:close/>
                <a:moveTo>
                  <a:pt x="46" y="57"/>
                </a:moveTo>
                <a:cubicBezTo>
                  <a:pt x="46" y="58"/>
                  <a:pt x="47" y="58"/>
                  <a:pt x="47" y="59"/>
                </a:cubicBezTo>
                <a:cubicBezTo>
                  <a:pt x="47" y="59"/>
                  <a:pt x="47" y="58"/>
                  <a:pt x="47" y="57"/>
                </a:cubicBezTo>
                <a:cubicBezTo>
                  <a:pt x="47" y="57"/>
                  <a:pt x="47" y="58"/>
                  <a:pt x="47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7" y="57"/>
                  <a:pt x="47" y="56"/>
                  <a:pt x="47" y="56"/>
                </a:cubicBezTo>
                <a:cubicBezTo>
                  <a:pt x="47" y="57"/>
                  <a:pt x="46" y="57"/>
                  <a:pt x="46" y="57"/>
                </a:cubicBezTo>
                <a:close/>
                <a:moveTo>
                  <a:pt x="34" y="58"/>
                </a:moveTo>
                <a:cubicBezTo>
                  <a:pt x="34" y="58"/>
                  <a:pt x="35" y="57"/>
                  <a:pt x="35" y="56"/>
                </a:cubicBezTo>
                <a:cubicBezTo>
                  <a:pt x="34" y="57"/>
                  <a:pt x="34" y="57"/>
                  <a:pt x="34" y="58"/>
                </a:cubicBezTo>
                <a:close/>
                <a:moveTo>
                  <a:pt x="33" y="58"/>
                </a:moveTo>
                <a:cubicBezTo>
                  <a:pt x="33" y="58"/>
                  <a:pt x="33" y="57"/>
                  <a:pt x="33" y="57"/>
                </a:cubicBezTo>
                <a:cubicBezTo>
                  <a:pt x="33" y="57"/>
                  <a:pt x="32" y="58"/>
                  <a:pt x="33" y="58"/>
                </a:cubicBezTo>
                <a:close/>
                <a:moveTo>
                  <a:pt x="37" y="58"/>
                </a:move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9" y="57"/>
                  <a:pt x="39" y="57"/>
                </a:cubicBezTo>
                <a:cubicBezTo>
                  <a:pt x="38" y="57"/>
                  <a:pt x="38" y="58"/>
                  <a:pt x="37" y="58"/>
                </a:cubicBezTo>
                <a:close/>
                <a:moveTo>
                  <a:pt x="41" y="58"/>
                </a:moveTo>
                <a:cubicBezTo>
                  <a:pt x="41" y="58"/>
                  <a:pt x="42" y="57"/>
                  <a:pt x="41" y="57"/>
                </a:cubicBezTo>
                <a:cubicBezTo>
                  <a:pt x="41" y="57"/>
                  <a:pt x="41" y="57"/>
                  <a:pt x="41" y="58"/>
                </a:cubicBezTo>
                <a:close/>
                <a:moveTo>
                  <a:pt x="24" y="58"/>
                </a:moveTo>
                <a:cubicBezTo>
                  <a:pt x="25" y="58"/>
                  <a:pt x="25" y="58"/>
                  <a:pt x="25" y="57"/>
                </a:cubicBezTo>
                <a:cubicBezTo>
                  <a:pt x="24" y="57"/>
                  <a:pt x="24" y="58"/>
                  <a:pt x="24" y="58"/>
                </a:cubicBezTo>
                <a:close/>
                <a:moveTo>
                  <a:pt x="22" y="59"/>
                </a:moveTo>
                <a:cubicBezTo>
                  <a:pt x="23" y="59"/>
                  <a:pt x="23" y="58"/>
                  <a:pt x="22" y="58"/>
                </a:cubicBezTo>
                <a:cubicBezTo>
                  <a:pt x="22" y="58"/>
                  <a:pt x="22" y="59"/>
                  <a:pt x="22" y="59"/>
                </a:cubicBezTo>
                <a:close/>
                <a:moveTo>
                  <a:pt x="22" y="57"/>
                </a:move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3" y="58"/>
                  <a:pt x="22" y="57"/>
                </a:cubicBezTo>
                <a:close/>
                <a:moveTo>
                  <a:pt x="18" y="60"/>
                </a:moveTo>
                <a:cubicBezTo>
                  <a:pt x="19" y="59"/>
                  <a:pt x="20" y="58"/>
                  <a:pt x="20" y="57"/>
                </a:cubicBezTo>
                <a:cubicBezTo>
                  <a:pt x="19" y="58"/>
                  <a:pt x="19" y="59"/>
                  <a:pt x="18" y="60"/>
                </a:cubicBezTo>
                <a:close/>
                <a:moveTo>
                  <a:pt x="33" y="59"/>
                </a:moveTo>
                <a:cubicBezTo>
                  <a:pt x="34" y="60"/>
                  <a:pt x="33" y="60"/>
                  <a:pt x="34" y="60"/>
                </a:cubicBezTo>
                <a:cubicBezTo>
                  <a:pt x="34" y="59"/>
                  <a:pt x="35" y="59"/>
                  <a:pt x="35" y="58"/>
                </a:cubicBezTo>
                <a:cubicBezTo>
                  <a:pt x="34" y="58"/>
                  <a:pt x="34" y="59"/>
                  <a:pt x="33" y="59"/>
                </a:cubicBezTo>
                <a:close/>
                <a:moveTo>
                  <a:pt x="50" y="60"/>
                </a:moveTo>
                <a:cubicBezTo>
                  <a:pt x="50" y="59"/>
                  <a:pt x="51" y="58"/>
                  <a:pt x="50" y="57"/>
                </a:cubicBezTo>
                <a:cubicBezTo>
                  <a:pt x="50" y="58"/>
                  <a:pt x="48" y="59"/>
                  <a:pt x="50" y="60"/>
                </a:cubicBezTo>
                <a:close/>
                <a:moveTo>
                  <a:pt x="53" y="59"/>
                </a:moveTo>
                <a:cubicBezTo>
                  <a:pt x="54" y="59"/>
                  <a:pt x="54" y="57"/>
                  <a:pt x="53" y="57"/>
                </a:cubicBezTo>
                <a:cubicBezTo>
                  <a:pt x="53" y="58"/>
                  <a:pt x="53" y="58"/>
                  <a:pt x="53" y="59"/>
                </a:cubicBezTo>
                <a:close/>
                <a:moveTo>
                  <a:pt x="52" y="58"/>
                </a:move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lose/>
                <a:moveTo>
                  <a:pt x="31" y="58"/>
                </a:moveTo>
                <a:cubicBezTo>
                  <a:pt x="31" y="59"/>
                  <a:pt x="30" y="59"/>
                  <a:pt x="29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61"/>
                  <a:pt x="29" y="61"/>
                  <a:pt x="29" y="61"/>
                </a:cubicBezTo>
                <a:cubicBezTo>
                  <a:pt x="29" y="61"/>
                  <a:pt x="29" y="62"/>
                  <a:pt x="30" y="62"/>
                </a:cubicBezTo>
                <a:cubicBezTo>
                  <a:pt x="31" y="61"/>
                  <a:pt x="32" y="60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2" y="58"/>
                  <a:pt x="31" y="58"/>
                </a:cubicBezTo>
                <a:close/>
                <a:moveTo>
                  <a:pt x="19" y="59"/>
                </a:moveTo>
                <a:cubicBezTo>
                  <a:pt x="20" y="60"/>
                  <a:pt x="19" y="60"/>
                  <a:pt x="18" y="60"/>
                </a:cubicBezTo>
                <a:cubicBezTo>
                  <a:pt x="18" y="60"/>
                  <a:pt x="19" y="60"/>
                  <a:pt x="19" y="60"/>
                </a:cubicBezTo>
                <a:cubicBezTo>
                  <a:pt x="19" y="61"/>
                  <a:pt x="18" y="61"/>
                  <a:pt x="19" y="61"/>
                </a:cubicBezTo>
                <a:cubicBezTo>
                  <a:pt x="19" y="60"/>
                  <a:pt x="21" y="59"/>
                  <a:pt x="20" y="58"/>
                </a:cubicBezTo>
                <a:cubicBezTo>
                  <a:pt x="20" y="58"/>
                  <a:pt x="20" y="59"/>
                  <a:pt x="19" y="59"/>
                </a:cubicBezTo>
                <a:close/>
                <a:moveTo>
                  <a:pt x="38" y="60"/>
                </a:moveTo>
                <a:cubicBezTo>
                  <a:pt x="38" y="61"/>
                  <a:pt x="39" y="61"/>
                  <a:pt x="39" y="61"/>
                </a:cubicBezTo>
                <a:cubicBezTo>
                  <a:pt x="40" y="61"/>
                  <a:pt x="41" y="59"/>
                  <a:pt x="39" y="58"/>
                </a:cubicBezTo>
                <a:cubicBezTo>
                  <a:pt x="39" y="59"/>
                  <a:pt x="38" y="59"/>
                  <a:pt x="38" y="60"/>
                </a:cubicBezTo>
                <a:close/>
                <a:moveTo>
                  <a:pt x="26" y="59"/>
                </a:moveTo>
                <a:cubicBezTo>
                  <a:pt x="26" y="59"/>
                  <a:pt x="25" y="59"/>
                  <a:pt x="25" y="60"/>
                </a:cubicBezTo>
                <a:cubicBezTo>
                  <a:pt x="25" y="60"/>
                  <a:pt x="26" y="60"/>
                  <a:pt x="26" y="60"/>
                </a:cubicBezTo>
                <a:cubicBezTo>
                  <a:pt x="26" y="59"/>
                  <a:pt x="26" y="60"/>
                  <a:pt x="26" y="60"/>
                </a:cubicBezTo>
                <a:cubicBezTo>
                  <a:pt x="26" y="59"/>
                  <a:pt x="26" y="59"/>
                  <a:pt x="26" y="59"/>
                </a:cubicBezTo>
                <a:close/>
                <a:moveTo>
                  <a:pt x="35" y="63"/>
                </a:moveTo>
                <a:cubicBezTo>
                  <a:pt x="36" y="62"/>
                  <a:pt x="38" y="61"/>
                  <a:pt x="37" y="60"/>
                </a:cubicBezTo>
                <a:cubicBezTo>
                  <a:pt x="36" y="60"/>
                  <a:pt x="34" y="62"/>
                  <a:pt x="35" y="63"/>
                </a:cubicBezTo>
                <a:close/>
                <a:moveTo>
                  <a:pt x="35" y="61"/>
                </a:moveTo>
                <a:cubicBezTo>
                  <a:pt x="35" y="60"/>
                  <a:pt x="37" y="60"/>
                  <a:pt x="36" y="59"/>
                </a:cubicBezTo>
                <a:cubicBezTo>
                  <a:pt x="35" y="59"/>
                  <a:pt x="34" y="61"/>
                  <a:pt x="35" y="62"/>
                </a:cubicBezTo>
                <a:cubicBezTo>
                  <a:pt x="35" y="61"/>
                  <a:pt x="35" y="61"/>
                  <a:pt x="35" y="61"/>
                </a:cubicBezTo>
                <a:close/>
                <a:moveTo>
                  <a:pt x="47" y="60"/>
                </a:moveTo>
                <a:cubicBezTo>
                  <a:pt x="48" y="60"/>
                  <a:pt x="48" y="59"/>
                  <a:pt x="48" y="59"/>
                </a:cubicBezTo>
                <a:cubicBezTo>
                  <a:pt x="47" y="59"/>
                  <a:pt x="47" y="60"/>
                  <a:pt x="47" y="60"/>
                </a:cubicBezTo>
                <a:close/>
                <a:moveTo>
                  <a:pt x="43" y="62"/>
                </a:moveTo>
                <a:cubicBezTo>
                  <a:pt x="43" y="62"/>
                  <a:pt x="44" y="63"/>
                  <a:pt x="44" y="63"/>
                </a:cubicBezTo>
                <a:cubicBezTo>
                  <a:pt x="45" y="62"/>
                  <a:pt x="46" y="60"/>
                  <a:pt x="45" y="59"/>
                </a:cubicBezTo>
                <a:cubicBezTo>
                  <a:pt x="45" y="60"/>
                  <a:pt x="43" y="61"/>
                  <a:pt x="43" y="62"/>
                </a:cubicBezTo>
                <a:close/>
                <a:moveTo>
                  <a:pt x="76" y="59"/>
                </a:moveTo>
                <a:cubicBezTo>
                  <a:pt x="77" y="59"/>
                  <a:pt x="78" y="60"/>
                  <a:pt x="78" y="59"/>
                </a:cubicBezTo>
                <a:cubicBezTo>
                  <a:pt x="77" y="59"/>
                  <a:pt x="77" y="59"/>
                  <a:pt x="76" y="59"/>
                </a:cubicBezTo>
                <a:close/>
                <a:moveTo>
                  <a:pt x="81" y="61"/>
                </a:moveTo>
                <a:cubicBezTo>
                  <a:pt x="81" y="59"/>
                  <a:pt x="79" y="60"/>
                  <a:pt x="78" y="59"/>
                </a:cubicBezTo>
                <a:cubicBezTo>
                  <a:pt x="79" y="60"/>
                  <a:pt x="80" y="60"/>
                  <a:pt x="81" y="61"/>
                </a:cubicBezTo>
                <a:close/>
                <a:moveTo>
                  <a:pt x="20" y="64"/>
                </a:moveTo>
                <a:cubicBezTo>
                  <a:pt x="20" y="63"/>
                  <a:pt x="20" y="63"/>
                  <a:pt x="20" y="63"/>
                </a:cubicBezTo>
                <a:cubicBezTo>
                  <a:pt x="21" y="62"/>
                  <a:pt x="22" y="60"/>
                  <a:pt x="21" y="59"/>
                </a:cubicBezTo>
                <a:cubicBezTo>
                  <a:pt x="21" y="61"/>
                  <a:pt x="18" y="63"/>
                  <a:pt x="20" y="64"/>
                </a:cubicBezTo>
                <a:close/>
                <a:moveTo>
                  <a:pt x="51" y="62"/>
                </a:moveTo>
                <a:cubicBezTo>
                  <a:pt x="51" y="62"/>
                  <a:pt x="52" y="60"/>
                  <a:pt x="51" y="59"/>
                </a:cubicBezTo>
                <a:cubicBezTo>
                  <a:pt x="50" y="60"/>
                  <a:pt x="50" y="61"/>
                  <a:pt x="51" y="62"/>
                </a:cubicBezTo>
                <a:close/>
                <a:moveTo>
                  <a:pt x="40" y="61"/>
                </a:moveTo>
                <a:cubicBezTo>
                  <a:pt x="39" y="63"/>
                  <a:pt x="40" y="63"/>
                  <a:pt x="41" y="64"/>
                </a:cubicBezTo>
                <a:cubicBezTo>
                  <a:pt x="42" y="63"/>
                  <a:pt x="42" y="61"/>
                  <a:pt x="41" y="60"/>
                </a:cubicBezTo>
                <a:cubicBezTo>
                  <a:pt x="40" y="60"/>
                  <a:pt x="40" y="61"/>
                  <a:pt x="40" y="61"/>
                </a:cubicBezTo>
                <a:close/>
                <a:moveTo>
                  <a:pt x="26" y="62"/>
                </a:moveTo>
                <a:cubicBezTo>
                  <a:pt x="27" y="62"/>
                  <a:pt x="27" y="61"/>
                  <a:pt x="27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61"/>
                  <a:pt x="26" y="61"/>
                  <a:pt x="26" y="62"/>
                </a:cubicBezTo>
                <a:close/>
                <a:moveTo>
                  <a:pt x="31" y="63"/>
                </a:moveTo>
                <a:cubicBezTo>
                  <a:pt x="31" y="63"/>
                  <a:pt x="31" y="64"/>
                  <a:pt x="31" y="64"/>
                </a:cubicBezTo>
                <a:cubicBezTo>
                  <a:pt x="32" y="63"/>
                  <a:pt x="33" y="62"/>
                  <a:pt x="33" y="61"/>
                </a:cubicBezTo>
                <a:cubicBezTo>
                  <a:pt x="33" y="61"/>
                  <a:pt x="33" y="61"/>
                  <a:pt x="32" y="60"/>
                </a:cubicBezTo>
                <a:cubicBezTo>
                  <a:pt x="31" y="61"/>
                  <a:pt x="31" y="62"/>
                  <a:pt x="31" y="63"/>
                </a:cubicBezTo>
                <a:close/>
                <a:moveTo>
                  <a:pt x="55" y="66"/>
                </a:moveTo>
                <a:cubicBezTo>
                  <a:pt x="54" y="66"/>
                  <a:pt x="54" y="68"/>
                  <a:pt x="55" y="68"/>
                </a:cubicBezTo>
                <a:cubicBezTo>
                  <a:pt x="55" y="65"/>
                  <a:pt x="55" y="63"/>
                  <a:pt x="54" y="60"/>
                </a:cubicBezTo>
                <a:cubicBezTo>
                  <a:pt x="54" y="62"/>
                  <a:pt x="54" y="65"/>
                  <a:pt x="55" y="66"/>
                </a:cubicBezTo>
                <a:close/>
                <a:moveTo>
                  <a:pt x="46" y="61"/>
                </a:moveTo>
                <a:cubicBezTo>
                  <a:pt x="47" y="61"/>
                  <a:pt x="47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lose/>
                <a:moveTo>
                  <a:pt x="89" y="61"/>
                </a:moveTo>
                <a:cubicBezTo>
                  <a:pt x="88" y="60"/>
                  <a:pt x="88" y="61"/>
                  <a:pt x="88" y="61"/>
                </a:cubicBezTo>
                <a:cubicBezTo>
                  <a:pt x="87" y="61"/>
                  <a:pt x="86" y="61"/>
                  <a:pt x="86" y="61"/>
                </a:cubicBezTo>
                <a:cubicBezTo>
                  <a:pt x="84" y="61"/>
                  <a:pt x="83" y="61"/>
                  <a:pt x="83" y="61"/>
                </a:cubicBezTo>
                <a:cubicBezTo>
                  <a:pt x="82" y="61"/>
                  <a:pt x="83" y="61"/>
                  <a:pt x="84" y="61"/>
                </a:cubicBezTo>
                <a:cubicBezTo>
                  <a:pt x="85" y="62"/>
                  <a:pt x="86" y="62"/>
                  <a:pt x="88" y="62"/>
                </a:cubicBezTo>
                <a:cubicBezTo>
                  <a:pt x="88" y="62"/>
                  <a:pt x="88" y="62"/>
                  <a:pt x="88" y="61"/>
                </a:cubicBezTo>
                <a:cubicBezTo>
                  <a:pt x="88" y="61"/>
                  <a:pt x="89" y="61"/>
                  <a:pt x="89" y="61"/>
                </a:cubicBezTo>
                <a:close/>
                <a:moveTo>
                  <a:pt x="48" y="62"/>
                </a:moveTo>
                <a:cubicBezTo>
                  <a:pt x="49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2"/>
                  <a:pt x="48" y="62"/>
                </a:cubicBezTo>
                <a:close/>
                <a:moveTo>
                  <a:pt x="24" y="61"/>
                </a:moveTo>
                <a:cubicBezTo>
                  <a:pt x="24" y="62"/>
                  <a:pt x="24" y="62"/>
                  <a:pt x="24" y="63"/>
                </a:cubicBezTo>
                <a:cubicBezTo>
                  <a:pt x="24" y="62"/>
                  <a:pt x="24" y="63"/>
                  <a:pt x="24" y="63"/>
                </a:cubicBezTo>
                <a:cubicBezTo>
                  <a:pt x="24" y="63"/>
                  <a:pt x="25" y="62"/>
                  <a:pt x="25" y="62"/>
                </a:cubicBezTo>
                <a:cubicBezTo>
                  <a:pt x="25" y="62"/>
                  <a:pt x="24" y="62"/>
                  <a:pt x="24" y="62"/>
                </a:cubicBezTo>
                <a:cubicBezTo>
                  <a:pt x="24" y="62"/>
                  <a:pt x="25" y="62"/>
                  <a:pt x="24" y="61"/>
                </a:cubicBezTo>
                <a:close/>
                <a:moveTo>
                  <a:pt x="27" y="63"/>
                </a:moveTo>
                <a:cubicBezTo>
                  <a:pt x="27" y="62"/>
                  <a:pt x="28" y="62"/>
                  <a:pt x="27" y="61"/>
                </a:cubicBezTo>
                <a:cubicBezTo>
                  <a:pt x="27" y="62"/>
                  <a:pt x="26" y="62"/>
                  <a:pt x="27" y="63"/>
                </a:cubicBezTo>
                <a:close/>
                <a:moveTo>
                  <a:pt x="21" y="63"/>
                </a:moveTo>
                <a:cubicBezTo>
                  <a:pt x="21" y="63"/>
                  <a:pt x="22" y="62"/>
                  <a:pt x="22" y="62"/>
                </a:cubicBezTo>
                <a:cubicBezTo>
                  <a:pt x="22" y="62"/>
                  <a:pt x="21" y="63"/>
                  <a:pt x="21" y="63"/>
                </a:cubicBezTo>
                <a:close/>
                <a:moveTo>
                  <a:pt x="36" y="64"/>
                </a:moveTo>
                <a:cubicBezTo>
                  <a:pt x="36" y="64"/>
                  <a:pt x="36" y="65"/>
                  <a:pt x="37" y="65"/>
                </a:cubicBezTo>
                <a:cubicBezTo>
                  <a:pt x="37" y="64"/>
                  <a:pt x="38" y="62"/>
                  <a:pt x="37" y="62"/>
                </a:cubicBezTo>
                <a:cubicBezTo>
                  <a:pt x="37" y="62"/>
                  <a:pt x="36" y="63"/>
                  <a:pt x="36" y="64"/>
                </a:cubicBezTo>
                <a:close/>
                <a:moveTo>
                  <a:pt x="45" y="64"/>
                </a:moveTo>
                <a:cubicBezTo>
                  <a:pt x="45" y="63"/>
                  <a:pt x="46" y="63"/>
                  <a:pt x="46" y="62"/>
                </a:cubicBezTo>
                <a:cubicBezTo>
                  <a:pt x="45" y="62"/>
                  <a:pt x="44" y="63"/>
                  <a:pt x="45" y="64"/>
                </a:cubicBezTo>
                <a:close/>
                <a:moveTo>
                  <a:pt x="29" y="63"/>
                </a:moveTo>
                <a:cubicBezTo>
                  <a:pt x="29" y="63"/>
                  <a:pt x="29" y="62"/>
                  <a:pt x="29" y="62"/>
                </a:cubicBezTo>
                <a:cubicBezTo>
                  <a:pt x="29" y="62"/>
                  <a:pt x="29" y="63"/>
                  <a:pt x="29" y="63"/>
                </a:cubicBezTo>
                <a:close/>
                <a:moveTo>
                  <a:pt x="48" y="63"/>
                </a:moveTo>
                <a:cubicBezTo>
                  <a:pt x="48" y="63"/>
                  <a:pt x="48" y="62"/>
                  <a:pt x="47" y="62"/>
                </a:cubicBezTo>
                <a:cubicBezTo>
                  <a:pt x="47" y="62"/>
                  <a:pt x="47" y="63"/>
                  <a:pt x="48" y="63"/>
                </a:cubicBezTo>
                <a:close/>
                <a:moveTo>
                  <a:pt x="13" y="64"/>
                </a:moveTo>
                <a:cubicBezTo>
                  <a:pt x="14" y="64"/>
                  <a:pt x="14" y="63"/>
                  <a:pt x="14" y="62"/>
                </a:cubicBezTo>
                <a:cubicBezTo>
                  <a:pt x="14" y="63"/>
                  <a:pt x="13" y="63"/>
                  <a:pt x="13" y="64"/>
                </a:cubicBezTo>
                <a:close/>
                <a:moveTo>
                  <a:pt x="16" y="66"/>
                </a:moveTo>
                <a:cubicBezTo>
                  <a:pt x="16" y="66"/>
                  <a:pt x="16" y="65"/>
                  <a:pt x="16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4"/>
                  <a:pt x="18" y="63"/>
                  <a:pt x="17" y="62"/>
                </a:cubicBezTo>
                <a:cubicBezTo>
                  <a:pt x="17" y="64"/>
                  <a:pt x="16" y="65"/>
                  <a:pt x="16" y="66"/>
                </a:cubicBezTo>
                <a:close/>
                <a:moveTo>
                  <a:pt x="28" y="63"/>
                </a:moveTo>
                <a:cubicBezTo>
                  <a:pt x="28" y="63"/>
                  <a:pt x="28" y="63"/>
                  <a:pt x="28" y="63"/>
                </a:cubicBezTo>
                <a:cubicBezTo>
                  <a:pt x="27" y="64"/>
                  <a:pt x="27" y="65"/>
                  <a:pt x="28" y="65"/>
                </a:cubicBezTo>
                <a:cubicBezTo>
                  <a:pt x="29" y="65"/>
                  <a:pt x="29" y="63"/>
                  <a:pt x="28" y="62"/>
                </a:cubicBezTo>
                <a:cubicBezTo>
                  <a:pt x="28" y="63"/>
                  <a:pt x="28" y="63"/>
                  <a:pt x="28" y="63"/>
                </a:cubicBezTo>
                <a:close/>
                <a:moveTo>
                  <a:pt x="32" y="65"/>
                </a:moveTo>
                <a:cubicBezTo>
                  <a:pt x="33" y="65"/>
                  <a:pt x="33" y="65"/>
                  <a:pt x="33" y="64"/>
                </a:cubicBezTo>
                <a:cubicBezTo>
                  <a:pt x="33" y="65"/>
                  <a:pt x="33" y="65"/>
                  <a:pt x="32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7"/>
                  <a:pt x="33" y="67"/>
                </a:cubicBezTo>
                <a:cubicBezTo>
                  <a:pt x="34" y="66"/>
                  <a:pt x="34" y="65"/>
                  <a:pt x="35" y="64"/>
                </a:cubicBezTo>
                <a:cubicBezTo>
                  <a:pt x="35" y="64"/>
                  <a:pt x="34" y="63"/>
                  <a:pt x="34" y="63"/>
                </a:cubicBezTo>
                <a:cubicBezTo>
                  <a:pt x="34" y="63"/>
                  <a:pt x="33" y="64"/>
                  <a:pt x="33" y="64"/>
                </a:cubicBezTo>
                <a:cubicBezTo>
                  <a:pt x="33" y="63"/>
                  <a:pt x="34" y="63"/>
                  <a:pt x="34" y="63"/>
                </a:cubicBezTo>
                <a:cubicBezTo>
                  <a:pt x="34" y="63"/>
                  <a:pt x="34" y="62"/>
                  <a:pt x="33" y="62"/>
                </a:cubicBezTo>
                <a:cubicBezTo>
                  <a:pt x="33" y="64"/>
                  <a:pt x="32" y="64"/>
                  <a:pt x="32" y="65"/>
                </a:cubicBezTo>
                <a:close/>
                <a:moveTo>
                  <a:pt x="49" y="64"/>
                </a:moveTo>
                <a:cubicBezTo>
                  <a:pt x="50" y="63"/>
                  <a:pt x="49" y="63"/>
                  <a:pt x="49" y="62"/>
                </a:cubicBezTo>
                <a:cubicBezTo>
                  <a:pt x="49" y="63"/>
                  <a:pt x="49" y="63"/>
                  <a:pt x="49" y="64"/>
                </a:cubicBezTo>
                <a:close/>
                <a:moveTo>
                  <a:pt x="43" y="64"/>
                </a:moveTo>
                <a:cubicBezTo>
                  <a:pt x="43" y="64"/>
                  <a:pt x="43" y="63"/>
                  <a:pt x="42" y="63"/>
                </a:cubicBezTo>
                <a:cubicBezTo>
                  <a:pt x="43" y="63"/>
                  <a:pt x="43" y="64"/>
                  <a:pt x="43" y="64"/>
                </a:cubicBezTo>
                <a:close/>
                <a:moveTo>
                  <a:pt x="52" y="64"/>
                </a:moveTo>
                <a:cubicBezTo>
                  <a:pt x="52" y="64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2" y="65"/>
                  <a:pt x="52" y="64"/>
                </a:cubicBezTo>
                <a:close/>
                <a:moveTo>
                  <a:pt x="40" y="65"/>
                </a:moveTo>
                <a:cubicBezTo>
                  <a:pt x="40" y="64"/>
                  <a:pt x="39" y="64"/>
                  <a:pt x="39" y="63"/>
                </a:cubicBezTo>
                <a:cubicBezTo>
                  <a:pt x="39" y="64"/>
                  <a:pt x="39" y="65"/>
                  <a:pt x="40" y="65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5"/>
                </a:cubicBezTo>
                <a:cubicBezTo>
                  <a:pt x="25" y="64"/>
                  <a:pt x="26" y="63"/>
                  <a:pt x="25" y="63"/>
                </a:cubicBezTo>
                <a:cubicBezTo>
                  <a:pt x="25" y="63"/>
                  <a:pt x="25" y="64"/>
                  <a:pt x="25" y="64"/>
                </a:cubicBezTo>
                <a:close/>
                <a:moveTo>
                  <a:pt x="45" y="65"/>
                </a:moveTo>
                <a:cubicBezTo>
                  <a:pt x="46" y="65"/>
                  <a:pt x="45" y="66"/>
                  <a:pt x="46" y="66"/>
                </a:cubicBezTo>
                <a:cubicBezTo>
                  <a:pt x="46" y="66"/>
                  <a:pt x="47" y="65"/>
                  <a:pt x="47" y="64"/>
                </a:cubicBezTo>
                <a:cubicBezTo>
                  <a:pt x="47" y="64"/>
                  <a:pt x="47" y="63"/>
                  <a:pt x="46" y="63"/>
                </a:cubicBezTo>
                <a:cubicBezTo>
                  <a:pt x="46" y="64"/>
                  <a:pt x="46" y="64"/>
                  <a:pt x="45" y="65"/>
                </a:cubicBezTo>
                <a:close/>
                <a:moveTo>
                  <a:pt x="41" y="65"/>
                </a:moveTo>
                <a:cubicBezTo>
                  <a:pt x="41" y="65"/>
                  <a:pt x="41" y="65"/>
                  <a:pt x="42" y="66"/>
                </a:cubicBezTo>
                <a:cubicBezTo>
                  <a:pt x="43" y="66"/>
                  <a:pt x="43" y="64"/>
                  <a:pt x="42" y="63"/>
                </a:cubicBezTo>
                <a:cubicBezTo>
                  <a:pt x="41" y="64"/>
                  <a:pt x="41" y="64"/>
                  <a:pt x="41" y="65"/>
                </a:cubicBezTo>
                <a:close/>
                <a:moveTo>
                  <a:pt x="57" y="64"/>
                </a:moveTo>
                <a:cubicBezTo>
                  <a:pt x="57" y="64"/>
                  <a:pt x="57" y="65"/>
                  <a:pt x="58" y="65"/>
                </a:cubicBezTo>
                <a:cubicBezTo>
                  <a:pt x="58" y="64"/>
                  <a:pt x="58" y="64"/>
                  <a:pt x="58" y="63"/>
                </a:cubicBezTo>
                <a:cubicBezTo>
                  <a:pt x="58" y="63"/>
                  <a:pt x="57" y="63"/>
                  <a:pt x="57" y="64"/>
                </a:cubicBezTo>
                <a:close/>
                <a:moveTo>
                  <a:pt x="22" y="66"/>
                </a:moveTo>
                <a:cubicBezTo>
                  <a:pt x="23" y="66"/>
                  <a:pt x="23" y="65"/>
                  <a:pt x="24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2" y="65"/>
                  <a:pt x="22" y="66"/>
                </a:cubicBezTo>
                <a:close/>
                <a:moveTo>
                  <a:pt x="37" y="66"/>
                </a:moveTo>
                <a:cubicBezTo>
                  <a:pt x="37" y="67"/>
                  <a:pt x="38" y="67"/>
                  <a:pt x="38" y="67"/>
                </a:cubicBezTo>
                <a:cubicBezTo>
                  <a:pt x="40" y="67"/>
                  <a:pt x="39" y="64"/>
                  <a:pt x="38" y="64"/>
                </a:cubicBezTo>
                <a:cubicBezTo>
                  <a:pt x="38" y="65"/>
                  <a:pt x="37" y="65"/>
                  <a:pt x="37" y="66"/>
                </a:cubicBezTo>
                <a:close/>
                <a:moveTo>
                  <a:pt x="50" y="64"/>
                </a:move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4"/>
                  <a:pt x="50" y="64"/>
                </a:cubicBezTo>
                <a:close/>
                <a:moveTo>
                  <a:pt x="48" y="66"/>
                </a:moveTo>
                <a:cubicBezTo>
                  <a:pt x="49" y="66"/>
                  <a:pt x="49" y="66"/>
                  <a:pt x="49" y="66"/>
                </a:cubicBezTo>
                <a:cubicBezTo>
                  <a:pt x="49" y="65"/>
                  <a:pt x="48" y="65"/>
                  <a:pt x="48" y="64"/>
                </a:cubicBezTo>
                <a:cubicBezTo>
                  <a:pt x="47" y="65"/>
                  <a:pt x="48" y="65"/>
                  <a:pt x="48" y="66"/>
                </a:cubicBezTo>
                <a:close/>
                <a:moveTo>
                  <a:pt x="30" y="64"/>
                </a:moveTo>
                <a:cubicBezTo>
                  <a:pt x="30" y="65"/>
                  <a:pt x="30" y="65"/>
                  <a:pt x="31" y="66"/>
                </a:cubicBezTo>
                <a:cubicBezTo>
                  <a:pt x="31" y="65"/>
                  <a:pt x="30" y="64"/>
                  <a:pt x="30" y="64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3" y="65"/>
                  <a:pt x="44" y="65"/>
                </a:cubicBezTo>
                <a:close/>
                <a:moveTo>
                  <a:pt x="29" y="67"/>
                </a:moveTo>
                <a:cubicBezTo>
                  <a:pt x="30" y="67"/>
                  <a:pt x="30" y="66"/>
                  <a:pt x="30" y="66"/>
                </a:cubicBezTo>
                <a:cubicBezTo>
                  <a:pt x="30" y="66"/>
                  <a:pt x="30" y="66"/>
                  <a:pt x="30" y="65"/>
                </a:cubicBezTo>
                <a:cubicBezTo>
                  <a:pt x="28" y="65"/>
                  <a:pt x="28" y="67"/>
                  <a:pt x="29" y="67"/>
                </a:cubicBezTo>
                <a:close/>
                <a:moveTo>
                  <a:pt x="33" y="68"/>
                </a:moveTo>
                <a:cubicBezTo>
                  <a:pt x="34" y="68"/>
                  <a:pt x="34" y="68"/>
                  <a:pt x="34" y="68"/>
                </a:cubicBezTo>
                <a:cubicBezTo>
                  <a:pt x="35" y="68"/>
                  <a:pt x="35" y="67"/>
                  <a:pt x="36" y="66"/>
                </a:cubicBezTo>
                <a:cubicBezTo>
                  <a:pt x="35" y="66"/>
                  <a:pt x="35" y="65"/>
                  <a:pt x="35" y="65"/>
                </a:cubicBezTo>
                <a:cubicBezTo>
                  <a:pt x="34" y="66"/>
                  <a:pt x="34" y="67"/>
                  <a:pt x="33" y="68"/>
                </a:cubicBezTo>
                <a:close/>
                <a:moveTo>
                  <a:pt x="50" y="66"/>
                </a:moveTo>
                <a:cubicBezTo>
                  <a:pt x="50" y="66"/>
                  <a:pt x="50" y="65"/>
                  <a:pt x="50" y="65"/>
                </a:cubicBezTo>
                <a:cubicBezTo>
                  <a:pt x="50" y="65"/>
                  <a:pt x="50" y="66"/>
                  <a:pt x="50" y="66"/>
                </a:cubicBezTo>
                <a:close/>
                <a:moveTo>
                  <a:pt x="26" y="66"/>
                </a:moveTo>
                <a:cubicBezTo>
                  <a:pt x="26" y="66"/>
                  <a:pt x="26" y="67"/>
                  <a:pt x="27" y="67"/>
                </a:cubicBezTo>
                <a:cubicBezTo>
                  <a:pt x="27" y="67"/>
                  <a:pt x="27" y="67"/>
                  <a:pt x="27" y="66"/>
                </a:cubicBezTo>
                <a:cubicBezTo>
                  <a:pt x="27" y="66"/>
                  <a:pt x="27" y="66"/>
                  <a:pt x="27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6"/>
                  <a:pt x="26" y="66"/>
                  <a:pt x="26" y="66"/>
                </a:cubicBezTo>
                <a:close/>
                <a:moveTo>
                  <a:pt x="46" y="67"/>
                </a:moveTo>
                <a:cubicBezTo>
                  <a:pt x="47" y="67"/>
                  <a:pt x="47" y="67"/>
                  <a:pt x="47" y="68"/>
                </a:cubicBezTo>
                <a:cubicBezTo>
                  <a:pt x="48" y="67"/>
                  <a:pt x="48" y="66"/>
                  <a:pt x="47" y="65"/>
                </a:cubicBezTo>
                <a:cubicBezTo>
                  <a:pt x="47" y="66"/>
                  <a:pt x="47" y="66"/>
                  <a:pt x="46" y="67"/>
                </a:cubicBezTo>
                <a:close/>
                <a:moveTo>
                  <a:pt x="17" y="66"/>
                </a:moveTo>
                <a:cubicBezTo>
                  <a:pt x="17" y="67"/>
                  <a:pt x="16" y="68"/>
                  <a:pt x="17" y="69"/>
                </a:cubicBezTo>
                <a:cubicBezTo>
                  <a:pt x="18" y="68"/>
                  <a:pt x="17" y="66"/>
                  <a:pt x="18" y="66"/>
                </a:cubicBezTo>
                <a:cubicBezTo>
                  <a:pt x="18" y="66"/>
                  <a:pt x="18" y="66"/>
                  <a:pt x="18" y="65"/>
                </a:cubicBezTo>
                <a:cubicBezTo>
                  <a:pt x="18" y="65"/>
                  <a:pt x="18" y="66"/>
                  <a:pt x="17" y="66"/>
                </a:cubicBezTo>
                <a:close/>
                <a:moveTo>
                  <a:pt x="23" y="68"/>
                </a:moveTo>
                <a:cubicBezTo>
                  <a:pt x="23" y="67"/>
                  <a:pt x="25" y="66"/>
                  <a:pt x="24" y="65"/>
                </a:cubicBezTo>
                <a:cubicBezTo>
                  <a:pt x="23" y="66"/>
                  <a:pt x="22" y="67"/>
                  <a:pt x="23" y="68"/>
                </a:cubicBezTo>
                <a:close/>
                <a:moveTo>
                  <a:pt x="43" y="67"/>
                </a:moveTo>
                <a:cubicBezTo>
                  <a:pt x="43" y="67"/>
                  <a:pt x="44" y="66"/>
                  <a:pt x="43" y="65"/>
                </a:cubicBezTo>
                <a:cubicBezTo>
                  <a:pt x="42" y="66"/>
                  <a:pt x="42" y="67"/>
                  <a:pt x="43" y="67"/>
                </a:cubicBezTo>
                <a:close/>
                <a:moveTo>
                  <a:pt x="12" y="66"/>
                </a:moveTo>
                <a:cubicBezTo>
                  <a:pt x="13" y="67"/>
                  <a:pt x="11" y="67"/>
                  <a:pt x="12" y="68"/>
                </a:cubicBezTo>
                <a:cubicBezTo>
                  <a:pt x="12" y="67"/>
                  <a:pt x="13" y="66"/>
                  <a:pt x="13" y="66"/>
                </a:cubicBezTo>
                <a:cubicBezTo>
                  <a:pt x="13" y="66"/>
                  <a:pt x="12" y="66"/>
                  <a:pt x="12" y="66"/>
                </a:cubicBezTo>
                <a:close/>
                <a:moveTo>
                  <a:pt x="41" y="67"/>
                </a:moveTo>
                <a:cubicBezTo>
                  <a:pt x="42" y="67"/>
                  <a:pt x="41" y="66"/>
                  <a:pt x="40" y="66"/>
                </a:cubicBezTo>
                <a:cubicBezTo>
                  <a:pt x="40" y="66"/>
                  <a:pt x="41" y="67"/>
                  <a:pt x="41" y="67"/>
                </a:cubicBezTo>
                <a:close/>
                <a:moveTo>
                  <a:pt x="44" y="66"/>
                </a:move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5" y="66"/>
                  <a:pt x="44" y="66"/>
                </a:cubicBezTo>
                <a:cubicBezTo>
                  <a:pt x="44" y="66"/>
                  <a:pt x="44" y="66"/>
                  <a:pt x="44" y="66"/>
                </a:cubicBezTo>
                <a:close/>
                <a:moveTo>
                  <a:pt x="31" y="67"/>
                </a:moveTo>
                <a:cubicBezTo>
                  <a:pt x="31" y="67"/>
                  <a:pt x="32" y="67"/>
                  <a:pt x="32" y="66"/>
                </a:cubicBezTo>
                <a:cubicBezTo>
                  <a:pt x="31" y="66"/>
                  <a:pt x="31" y="66"/>
                  <a:pt x="31" y="66"/>
                </a:cubicBezTo>
                <a:cubicBezTo>
                  <a:pt x="31" y="66"/>
                  <a:pt x="31" y="67"/>
                  <a:pt x="31" y="67"/>
                </a:cubicBezTo>
                <a:close/>
                <a:moveTo>
                  <a:pt x="49" y="67"/>
                </a:moveTo>
                <a:cubicBezTo>
                  <a:pt x="49" y="67"/>
                  <a:pt x="49" y="68"/>
                  <a:pt x="50" y="68"/>
                </a:cubicBezTo>
                <a:cubicBezTo>
                  <a:pt x="50" y="68"/>
                  <a:pt x="50" y="67"/>
                  <a:pt x="49" y="66"/>
                </a:cubicBezTo>
                <a:cubicBezTo>
                  <a:pt x="49" y="67"/>
                  <a:pt x="49" y="67"/>
                  <a:pt x="49" y="67"/>
                </a:cubicBezTo>
                <a:close/>
                <a:moveTo>
                  <a:pt x="39" y="68"/>
                </a:moveTo>
                <a:cubicBezTo>
                  <a:pt x="39" y="69"/>
                  <a:pt x="39" y="69"/>
                  <a:pt x="40" y="69"/>
                </a:cubicBezTo>
                <a:cubicBezTo>
                  <a:pt x="40" y="69"/>
                  <a:pt x="41" y="67"/>
                  <a:pt x="40" y="67"/>
                </a:cubicBezTo>
                <a:cubicBezTo>
                  <a:pt x="39" y="67"/>
                  <a:pt x="39" y="67"/>
                  <a:pt x="39" y="68"/>
                </a:cubicBezTo>
                <a:close/>
                <a:moveTo>
                  <a:pt x="21" y="69"/>
                </a:moveTo>
                <a:cubicBezTo>
                  <a:pt x="21" y="68"/>
                  <a:pt x="22" y="67"/>
                  <a:pt x="22" y="67"/>
                </a:cubicBezTo>
                <a:cubicBezTo>
                  <a:pt x="21" y="67"/>
                  <a:pt x="21" y="69"/>
                  <a:pt x="21" y="69"/>
                </a:cubicBezTo>
                <a:close/>
                <a:moveTo>
                  <a:pt x="32" y="68"/>
                </a:moveTo>
                <a:cubicBezTo>
                  <a:pt x="32" y="68"/>
                  <a:pt x="32" y="68"/>
                  <a:pt x="32" y="68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7"/>
                  <a:pt x="31" y="68"/>
                  <a:pt x="32" y="68"/>
                </a:cubicBezTo>
                <a:close/>
                <a:moveTo>
                  <a:pt x="35" y="69"/>
                </a:moveTo>
                <a:cubicBezTo>
                  <a:pt x="35" y="70"/>
                  <a:pt x="35" y="70"/>
                  <a:pt x="36" y="71"/>
                </a:cubicBezTo>
                <a:cubicBezTo>
                  <a:pt x="36" y="70"/>
                  <a:pt x="37" y="70"/>
                  <a:pt x="37" y="69"/>
                </a:cubicBezTo>
                <a:cubicBezTo>
                  <a:pt x="37" y="68"/>
                  <a:pt x="37" y="67"/>
                  <a:pt x="36" y="67"/>
                </a:cubicBezTo>
                <a:cubicBezTo>
                  <a:pt x="36" y="68"/>
                  <a:pt x="35" y="68"/>
                  <a:pt x="35" y="69"/>
                </a:cubicBezTo>
                <a:close/>
                <a:moveTo>
                  <a:pt x="43" y="68"/>
                </a:moveTo>
                <a:cubicBezTo>
                  <a:pt x="44" y="68"/>
                  <a:pt x="43" y="69"/>
                  <a:pt x="44" y="69"/>
                </a:cubicBezTo>
                <a:cubicBezTo>
                  <a:pt x="44" y="69"/>
                  <a:pt x="44" y="69"/>
                  <a:pt x="44" y="68"/>
                </a:cubicBezTo>
                <a:cubicBezTo>
                  <a:pt x="44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lose/>
                <a:moveTo>
                  <a:pt x="25" y="68"/>
                </a:moveTo>
                <a:cubicBezTo>
                  <a:pt x="25" y="67"/>
                  <a:pt x="25" y="67"/>
                  <a:pt x="25" y="67"/>
                </a:cubicBezTo>
                <a:cubicBezTo>
                  <a:pt x="24" y="67"/>
                  <a:pt x="24" y="69"/>
                  <a:pt x="24" y="69"/>
                </a:cubicBezTo>
                <a:cubicBezTo>
                  <a:pt x="25" y="69"/>
                  <a:pt x="24" y="70"/>
                  <a:pt x="25" y="70"/>
                </a:cubicBezTo>
                <a:cubicBezTo>
                  <a:pt x="25" y="69"/>
                  <a:pt x="26" y="68"/>
                  <a:pt x="25" y="68"/>
                </a:cubicBezTo>
                <a:cubicBezTo>
                  <a:pt x="25" y="68"/>
                  <a:pt x="25" y="69"/>
                  <a:pt x="24" y="69"/>
                </a:cubicBezTo>
                <a:cubicBezTo>
                  <a:pt x="25" y="68"/>
                  <a:pt x="25" y="68"/>
                  <a:pt x="25" y="68"/>
                </a:cubicBezTo>
                <a:close/>
                <a:moveTo>
                  <a:pt x="26" y="68"/>
                </a:moveTo>
                <a:cubicBezTo>
                  <a:pt x="26" y="68"/>
                  <a:pt x="26" y="67"/>
                  <a:pt x="26" y="67"/>
                </a:cubicBezTo>
                <a:cubicBezTo>
                  <a:pt x="25" y="68"/>
                  <a:pt x="26" y="68"/>
                  <a:pt x="26" y="68"/>
                </a:cubicBezTo>
                <a:close/>
                <a:moveTo>
                  <a:pt x="30" y="69"/>
                </a:moveTo>
                <a:cubicBezTo>
                  <a:pt x="30" y="68"/>
                  <a:pt x="31" y="68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0" y="68"/>
                  <a:pt x="30" y="68"/>
                  <a:pt x="30" y="69"/>
                </a:cubicBezTo>
                <a:close/>
                <a:moveTo>
                  <a:pt x="27" y="68"/>
                </a:moveTo>
                <a:cubicBezTo>
                  <a:pt x="28" y="69"/>
                  <a:pt x="28" y="69"/>
                  <a:pt x="28" y="69"/>
                </a:cubicBezTo>
                <a:cubicBezTo>
                  <a:pt x="29" y="69"/>
                  <a:pt x="28" y="68"/>
                  <a:pt x="27" y="68"/>
                </a:cubicBezTo>
                <a:cubicBezTo>
                  <a:pt x="27" y="68"/>
                  <a:pt x="27" y="68"/>
                  <a:pt x="27" y="68"/>
                </a:cubicBezTo>
                <a:close/>
                <a:moveTo>
                  <a:pt x="41" y="69"/>
                </a:moveTo>
                <a:cubicBezTo>
                  <a:pt x="42" y="69"/>
                  <a:pt x="42" y="68"/>
                  <a:pt x="42" y="68"/>
                </a:cubicBezTo>
                <a:cubicBezTo>
                  <a:pt x="41" y="68"/>
                  <a:pt x="41" y="68"/>
                  <a:pt x="41" y="69"/>
                </a:cubicBezTo>
                <a:close/>
                <a:moveTo>
                  <a:pt x="49" y="70"/>
                </a:moveTo>
                <a:cubicBezTo>
                  <a:pt x="49" y="69"/>
                  <a:pt x="49" y="68"/>
                  <a:pt x="48" y="68"/>
                </a:cubicBezTo>
                <a:cubicBezTo>
                  <a:pt x="48" y="68"/>
                  <a:pt x="48" y="69"/>
                  <a:pt x="49" y="70"/>
                </a:cubicBezTo>
                <a:close/>
                <a:moveTo>
                  <a:pt x="37" y="68"/>
                </a:move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lose/>
                <a:moveTo>
                  <a:pt x="46" y="70"/>
                </a:moveTo>
                <a:cubicBezTo>
                  <a:pt x="47" y="69"/>
                  <a:pt x="46" y="68"/>
                  <a:pt x="46" y="68"/>
                </a:cubicBezTo>
                <a:cubicBezTo>
                  <a:pt x="45" y="68"/>
                  <a:pt x="46" y="69"/>
                  <a:pt x="46" y="70"/>
                </a:cubicBezTo>
                <a:close/>
                <a:moveTo>
                  <a:pt x="21" y="70"/>
                </a:moveTo>
                <a:cubicBezTo>
                  <a:pt x="22" y="70"/>
                  <a:pt x="23" y="68"/>
                  <a:pt x="22" y="68"/>
                </a:cubicBezTo>
                <a:cubicBezTo>
                  <a:pt x="22" y="69"/>
                  <a:pt x="21" y="69"/>
                  <a:pt x="21" y="70"/>
                </a:cubicBezTo>
                <a:close/>
                <a:moveTo>
                  <a:pt x="31" y="70"/>
                </a:moveTo>
                <a:cubicBezTo>
                  <a:pt x="31" y="69"/>
                  <a:pt x="32" y="69"/>
                  <a:pt x="3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69"/>
                  <a:pt x="30" y="70"/>
                  <a:pt x="31" y="70"/>
                </a:cubicBezTo>
                <a:close/>
                <a:moveTo>
                  <a:pt x="33" y="70"/>
                </a:moveTo>
                <a:cubicBezTo>
                  <a:pt x="34" y="70"/>
                  <a:pt x="34" y="69"/>
                  <a:pt x="33" y="68"/>
                </a:cubicBezTo>
                <a:cubicBezTo>
                  <a:pt x="32" y="69"/>
                  <a:pt x="32" y="70"/>
                  <a:pt x="33" y="70"/>
                </a:cubicBezTo>
                <a:close/>
                <a:moveTo>
                  <a:pt x="27" y="70"/>
                </a:moveTo>
                <a:cubicBezTo>
                  <a:pt x="28" y="70"/>
                  <a:pt x="27" y="69"/>
                  <a:pt x="27" y="69"/>
                </a:cubicBezTo>
                <a:cubicBezTo>
                  <a:pt x="26" y="69"/>
                  <a:pt x="27" y="70"/>
                  <a:pt x="27" y="70"/>
                </a:cubicBezTo>
                <a:close/>
                <a:moveTo>
                  <a:pt x="39" y="71"/>
                </a:moveTo>
                <a:cubicBezTo>
                  <a:pt x="39" y="70"/>
                  <a:pt x="38" y="69"/>
                  <a:pt x="38" y="69"/>
                </a:cubicBezTo>
                <a:cubicBezTo>
                  <a:pt x="37" y="69"/>
                  <a:pt x="38" y="70"/>
                  <a:pt x="39" y="71"/>
                </a:cubicBezTo>
                <a:close/>
                <a:moveTo>
                  <a:pt x="40" y="70"/>
                </a:moveTo>
                <a:cubicBezTo>
                  <a:pt x="40" y="70"/>
                  <a:pt x="40" y="71"/>
                  <a:pt x="41" y="71"/>
                </a:cubicBezTo>
                <a:cubicBezTo>
                  <a:pt x="41" y="70"/>
                  <a:pt x="41" y="70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0" y="69"/>
                  <a:pt x="40" y="70"/>
                  <a:pt x="40" y="70"/>
                </a:cubicBezTo>
                <a:close/>
                <a:moveTo>
                  <a:pt x="44" y="70"/>
                </a:moveTo>
                <a:cubicBezTo>
                  <a:pt x="44" y="71"/>
                  <a:pt x="45" y="71"/>
                  <a:pt x="45" y="71"/>
                </a:cubicBezTo>
                <a:cubicBezTo>
                  <a:pt x="46" y="71"/>
                  <a:pt x="46" y="69"/>
                  <a:pt x="45" y="69"/>
                </a:cubicBezTo>
                <a:cubicBezTo>
                  <a:pt x="45" y="70"/>
                  <a:pt x="44" y="70"/>
                  <a:pt x="44" y="70"/>
                </a:cubicBezTo>
                <a:close/>
                <a:moveTo>
                  <a:pt x="43" y="71"/>
                </a:moveTo>
                <a:cubicBezTo>
                  <a:pt x="43" y="70"/>
                  <a:pt x="43" y="69"/>
                  <a:pt x="42" y="69"/>
                </a:cubicBezTo>
                <a:cubicBezTo>
                  <a:pt x="42" y="70"/>
                  <a:pt x="42" y="71"/>
                  <a:pt x="43" y="71"/>
                </a:cubicBezTo>
                <a:close/>
                <a:moveTo>
                  <a:pt x="26" y="72"/>
                </a:moveTo>
                <a:cubicBezTo>
                  <a:pt x="27" y="72"/>
                  <a:pt x="27" y="70"/>
                  <a:pt x="26" y="70"/>
                </a:cubicBezTo>
                <a:cubicBezTo>
                  <a:pt x="25" y="70"/>
                  <a:pt x="25" y="72"/>
                  <a:pt x="26" y="72"/>
                </a:cubicBezTo>
                <a:close/>
                <a:moveTo>
                  <a:pt x="47" y="72"/>
                </a:moveTo>
                <a:cubicBezTo>
                  <a:pt x="47" y="71"/>
                  <a:pt x="48" y="71"/>
                  <a:pt x="48" y="71"/>
                </a:cubicBezTo>
                <a:cubicBezTo>
                  <a:pt x="47" y="70"/>
                  <a:pt x="47" y="70"/>
                  <a:pt x="47" y="70"/>
                </a:cubicBezTo>
                <a:cubicBezTo>
                  <a:pt x="46" y="70"/>
                  <a:pt x="47" y="71"/>
                  <a:pt x="47" y="72"/>
                </a:cubicBezTo>
                <a:close/>
                <a:moveTo>
                  <a:pt x="17" y="71"/>
                </a:moveTo>
                <a:cubicBezTo>
                  <a:pt x="18" y="74"/>
                  <a:pt x="18" y="77"/>
                  <a:pt x="18" y="80"/>
                </a:cubicBezTo>
                <a:cubicBezTo>
                  <a:pt x="19" y="80"/>
                  <a:pt x="19" y="79"/>
                  <a:pt x="19" y="78"/>
                </a:cubicBezTo>
                <a:cubicBezTo>
                  <a:pt x="18" y="76"/>
                  <a:pt x="18" y="73"/>
                  <a:pt x="18" y="70"/>
                </a:cubicBezTo>
                <a:cubicBezTo>
                  <a:pt x="18" y="70"/>
                  <a:pt x="18" y="70"/>
                  <a:pt x="18" y="70"/>
                </a:cubicBezTo>
                <a:cubicBezTo>
                  <a:pt x="17" y="70"/>
                  <a:pt x="17" y="70"/>
                  <a:pt x="17" y="71"/>
                </a:cubicBezTo>
                <a:close/>
                <a:moveTo>
                  <a:pt x="29" y="70"/>
                </a:moveTo>
                <a:cubicBezTo>
                  <a:pt x="29" y="71"/>
                  <a:pt x="29" y="71"/>
                  <a:pt x="29" y="71"/>
                </a:cubicBezTo>
                <a:cubicBezTo>
                  <a:pt x="29" y="70"/>
                  <a:pt x="30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lose/>
                <a:moveTo>
                  <a:pt x="32" y="70"/>
                </a:moveTo>
                <a:cubicBezTo>
                  <a:pt x="31" y="70"/>
                  <a:pt x="31" y="71"/>
                  <a:pt x="32" y="72"/>
                </a:cubicBezTo>
                <a:cubicBezTo>
                  <a:pt x="33" y="72"/>
                  <a:pt x="33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lose/>
                <a:moveTo>
                  <a:pt x="36" y="71"/>
                </a:moveTo>
                <a:cubicBezTo>
                  <a:pt x="36" y="72"/>
                  <a:pt x="37" y="72"/>
                  <a:pt x="37" y="73"/>
                </a:cubicBezTo>
                <a:cubicBezTo>
                  <a:pt x="38" y="72"/>
                  <a:pt x="38" y="72"/>
                  <a:pt x="38" y="71"/>
                </a:cubicBezTo>
                <a:cubicBezTo>
                  <a:pt x="38" y="69"/>
                  <a:pt x="37" y="70"/>
                  <a:pt x="36" y="71"/>
                </a:cubicBezTo>
                <a:close/>
                <a:moveTo>
                  <a:pt x="34" y="73"/>
                </a:moveTo>
                <a:cubicBezTo>
                  <a:pt x="35" y="72"/>
                  <a:pt x="35" y="72"/>
                  <a:pt x="35" y="72"/>
                </a:cubicBezTo>
                <a:cubicBezTo>
                  <a:pt x="35" y="71"/>
                  <a:pt x="35" y="70"/>
                  <a:pt x="34" y="70"/>
                </a:cubicBezTo>
                <a:cubicBezTo>
                  <a:pt x="33" y="71"/>
                  <a:pt x="33" y="72"/>
                  <a:pt x="34" y="73"/>
                </a:cubicBezTo>
                <a:close/>
                <a:moveTo>
                  <a:pt x="49" y="71"/>
                </a:moveTo>
                <a:cubicBezTo>
                  <a:pt x="49" y="71"/>
                  <a:pt x="49" y="71"/>
                  <a:pt x="50" y="71"/>
                </a:cubicBezTo>
                <a:cubicBezTo>
                  <a:pt x="50" y="71"/>
                  <a:pt x="50" y="70"/>
                  <a:pt x="49" y="70"/>
                </a:cubicBezTo>
                <a:cubicBezTo>
                  <a:pt x="49" y="70"/>
                  <a:pt x="49" y="71"/>
                  <a:pt x="49" y="71"/>
                </a:cubicBezTo>
                <a:close/>
                <a:moveTo>
                  <a:pt x="51" y="71"/>
                </a:moveTo>
                <a:cubicBezTo>
                  <a:pt x="51" y="72"/>
                  <a:pt x="51" y="72"/>
                  <a:pt x="52" y="72"/>
                </a:cubicBezTo>
                <a:cubicBezTo>
                  <a:pt x="52" y="72"/>
                  <a:pt x="52" y="71"/>
                  <a:pt x="51" y="70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2" y="73"/>
                </a:moveTo>
                <a:cubicBezTo>
                  <a:pt x="42" y="72"/>
                  <a:pt x="42" y="71"/>
                  <a:pt x="42" y="70"/>
                </a:cubicBezTo>
                <a:cubicBezTo>
                  <a:pt x="41" y="71"/>
                  <a:pt x="41" y="72"/>
                  <a:pt x="42" y="73"/>
                </a:cubicBezTo>
                <a:close/>
                <a:moveTo>
                  <a:pt x="23" y="73"/>
                </a:moveTo>
                <a:cubicBezTo>
                  <a:pt x="24" y="72"/>
                  <a:pt x="24" y="72"/>
                  <a:pt x="24" y="71"/>
                </a:cubicBezTo>
                <a:cubicBezTo>
                  <a:pt x="23" y="71"/>
                  <a:pt x="22" y="72"/>
                  <a:pt x="23" y="73"/>
                </a:cubicBezTo>
                <a:close/>
                <a:moveTo>
                  <a:pt x="28" y="72"/>
                </a:moveTo>
                <a:cubicBezTo>
                  <a:pt x="29" y="72"/>
                  <a:pt x="29" y="71"/>
                  <a:pt x="28" y="71"/>
                </a:cubicBezTo>
                <a:cubicBezTo>
                  <a:pt x="28" y="72"/>
                  <a:pt x="28" y="72"/>
                  <a:pt x="28" y="72"/>
                </a:cubicBezTo>
                <a:close/>
                <a:moveTo>
                  <a:pt x="40" y="72"/>
                </a:moveTo>
                <a:cubicBezTo>
                  <a:pt x="40" y="72"/>
                  <a:pt x="40" y="71"/>
                  <a:pt x="39" y="71"/>
                </a:cubicBezTo>
                <a:cubicBezTo>
                  <a:pt x="39" y="72"/>
                  <a:pt x="39" y="72"/>
                  <a:pt x="40" y="72"/>
                </a:cubicBezTo>
                <a:close/>
                <a:moveTo>
                  <a:pt x="43" y="73"/>
                </a:moveTo>
                <a:cubicBezTo>
                  <a:pt x="44" y="73"/>
                  <a:pt x="44" y="72"/>
                  <a:pt x="44" y="72"/>
                </a:cubicBezTo>
                <a:cubicBezTo>
                  <a:pt x="44" y="72"/>
                  <a:pt x="44" y="71"/>
                  <a:pt x="44" y="71"/>
                </a:cubicBezTo>
                <a:cubicBezTo>
                  <a:pt x="43" y="72"/>
                  <a:pt x="43" y="72"/>
                  <a:pt x="43" y="73"/>
                </a:cubicBezTo>
                <a:close/>
                <a:moveTo>
                  <a:pt x="46" y="73"/>
                </a:moveTo>
                <a:cubicBezTo>
                  <a:pt x="47" y="73"/>
                  <a:pt x="47" y="71"/>
                  <a:pt x="46" y="71"/>
                </a:cubicBezTo>
                <a:cubicBezTo>
                  <a:pt x="45" y="72"/>
                  <a:pt x="45" y="73"/>
                  <a:pt x="46" y="73"/>
                </a:cubicBezTo>
                <a:close/>
                <a:moveTo>
                  <a:pt x="33" y="74"/>
                </a:moveTo>
                <a:cubicBezTo>
                  <a:pt x="34" y="74"/>
                  <a:pt x="34" y="74"/>
                  <a:pt x="34" y="73"/>
                </a:cubicBezTo>
                <a:cubicBezTo>
                  <a:pt x="34" y="73"/>
                  <a:pt x="34" y="72"/>
                  <a:pt x="33" y="72"/>
                </a:cubicBezTo>
                <a:cubicBezTo>
                  <a:pt x="32" y="72"/>
                  <a:pt x="33" y="73"/>
                  <a:pt x="33" y="74"/>
                </a:cubicBezTo>
                <a:close/>
                <a:moveTo>
                  <a:pt x="27" y="73"/>
                </a:moveTo>
                <a:cubicBezTo>
                  <a:pt x="27" y="73"/>
                  <a:pt x="27" y="74"/>
                  <a:pt x="27" y="74"/>
                </a:cubicBezTo>
                <a:cubicBezTo>
                  <a:pt x="28" y="74"/>
                  <a:pt x="28" y="73"/>
                  <a:pt x="28" y="72"/>
                </a:cubicBezTo>
                <a:cubicBezTo>
                  <a:pt x="28" y="72"/>
                  <a:pt x="28" y="72"/>
                  <a:pt x="27" y="72"/>
                </a:cubicBezTo>
                <a:cubicBezTo>
                  <a:pt x="27" y="72"/>
                  <a:pt x="27" y="73"/>
                  <a:pt x="27" y="73"/>
                </a:cubicBezTo>
                <a:close/>
                <a:moveTo>
                  <a:pt x="56" y="76"/>
                </a:moveTo>
                <a:cubicBezTo>
                  <a:pt x="57" y="76"/>
                  <a:pt x="57" y="76"/>
                  <a:pt x="57" y="76"/>
                </a:cubicBezTo>
                <a:cubicBezTo>
                  <a:pt x="56" y="77"/>
                  <a:pt x="56" y="80"/>
                  <a:pt x="56" y="82"/>
                </a:cubicBezTo>
                <a:cubicBezTo>
                  <a:pt x="57" y="78"/>
                  <a:pt x="57" y="75"/>
                  <a:pt x="57" y="72"/>
                </a:cubicBezTo>
                <a:cubicBezTo>
                  <a:pt x="56" y="73"/>
                  <a:pt x="57" y="75"/>
                  <a:pt x="56" y="76"/>
                </a:cubicBezTo>
                <a:close/>
                <a:moveTo>
                  <a:pt x="29" y="73"/>
                </a:moveTo>
                <a:cubicBezTo>
                  <a:pt x="29" y="73"/>
                  <a:pt x="29" y="73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3"/>
                  <a:pt x="29" y="73"/>
                </a:cubicBezTo>
                <a:close/>
                <a:moveTo>
                  <a:pt x="48" y="73"/>
                </a:moveTo>
                <a:cubicBezTo>
                  <a:pt x="48" y="73"/>
                  <a:pt x="48" y="73"/>
                  <a:pt x="48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3"/>
                  <a:pt x="47" y="73"/>
                  <a:pt x="48" y="73"/>
                </a:cubicBezTo>
                <a:close/>
                <a:moveTo>
                  <a:pt x="38" y="74"/>
                </a:moveTo>
                <a:cubicBezTo>
                  <a:pt x="38" y="74"/>
                  <a:pt x="39" y="73"/>
                  <a:pt x="39" y="73"/>
                </a:cubicBezTo>
                <a:cubicBezTo>
                  <a:pt x="39" y="73"/>
                  <a:pt x="39" y="72"/>
                  <a:pt x="39" y="72"/>
                </a:cubicBezTo>
                <a:cubicBezTo>
                  <a:pt x="38" y="73"/>
                  <a:pt x="37" y="74"/>
                  <a:pt x="38" y="74"/>
                </a:cubicBezTo>
                <a:close/>
                <a:moveTo>
                  <a:pt x="24" y="74"/>
                </a:moveTo>
                <a:cubicBezTo>
                  <a:pt x="24" y="74"/>
                  <a:pt x="24" y="73"/>
                  <a:pt x="24" y="74"/>
                </a:cubicBezTo>
                <a:cubicBezTo>
                  <a:pt x="24" y="74"/>
                  <a:pt x="24" y="74"/>
                  <a:pt x="24" y="75"/>
                </a:cubicBezTo>
                <a:cubicBezTo>
                  <a:pt x="24" y="74"/>
                  <a:pt x="24" y="75"/>
                  <a:pt x="24" y="75"/>
                </a:cubicBezTo>
                <a:cubicBezTo>
                  <a:pt x="25" y="75"/>
                  <a:pt x="25" y="73"/>
                  <a:pt x="25" y="72"/>
                </a:cubicBezTo>
                <a:cubicBezTo>
                  <a:pt x="25" y="72"/>
                  <a:pt x="25" y="72"/>
                  <a:pt x="24" y="72"/>
                </a:cubicBezTo>
                <a:cubicBezTo>
                  <a:pt x="24" y="73"/>
                  <a:pt x="24" y="73"/>
                  <a:pt x="24" y="74"/>
                </a:cubicBezTo>
                <a:close/>
                <a:moveTo>
                  <a:pt x="36" y="75"/>
                </a:moveTo>
                <a:cubicBezTo>
                  <a:pt x="36" y="74"/>
                  <a:pt x="36" y="74"/>
                  <a:pt x="37" y="74"/>
                </a:cubicBezTo>
                <a:cubicBezTo>
                  <a:pt x="36" y="73"/>
                  <a:pt x="36" y="72"/>
                  <a:pt x="35" y="72"/>
                </a:cubicBezTo>
                <a:cubicBezTo>
                  <a:pt x="35" y="73"/>
                  <a:pt x="35" y="74"/>
                  <a:pt x="36" y="75"/>
                </a:cubicBezTo>
                <a:close/>
                <a:moveTo>
                  <a:pt x="31" y="74"/>
                </a:move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4"/>
                </a:cubicBezTo>
                <a:close/>
                <a:moveTo>
                  <a:pt x="40" y="73"/>
                </a:moveTo>
                <a:cubicBezTo>
                  <a:pt x="40" y="74"/>
                  <a:pt x="40" y="74"/>
                  <a:pt x="41" y="74"/>
                </a:cubicBezTo>
                <a:cubicBezTo>
                  <a:pt x="41" y="74"/>
                  <a:pt x="41" y="73"/>
                  <a:pt x="40" y="73"/>
                </a:cubicBezTo>
                <a:cubicBezTo>
                  <a:pt x="40" y="73"/>
                  <a:pt x="40" y="73"/>
                  <a:pt x="40" y="73"/>
                </a:cubicBezTo>
                <a:close/>
                <a:moveTo>
                  <a:pt x="42" y="74"/>
                </a:moveTo>
                <a:cubicBezTo>
                  <a:pt x="42" y="74"/>
                  <a:pt x="43" y="74"/>
                  <a:pt x="42" y="74"/>
                </a:cubicBezTo>
                <a:cubicBezTo>
                  <a:pt x="43" y="74"/>
                  <a:pt x="43" y="73"/>
                  <a:pt x="42" y="73"/>
                </a:cubicBezTo>
                <a:cubicBezTo>
                  <a:pt x="43" y="73"/>
                  <a:pt x="42" y="73"/>
                  <a:pt x="42" y="74"/>
                </a:cubicBezTo>
                <a:close/>
                <a:moveTo>
                  <a:pt x="45" y="75"/>
                </a:moveTo>
                <a:cubicBezTo>
                  <a:pt x="45" y="75"/>
                  <a:pt x="45" y="74"/>
                  <a:pt x="46" y="74"/>
                </a:cubicBezTo>
                <a:cubicBezTo>
                  <a:pt x="45" y="72"/>
                  <a:pt x="43" y="74"/>
                  <a:pt x="45" y="75"/>
                </a:cubicBezTo>
                <a:close/>
                <a:moveTo>
                  <a:pt x="51" y="74"/>
                </a:moveTo>
                <a:cubicBezTo>
                  <a:pt x="51" y="74"/>
                  <a:pt x="51" y="73"/>
                  <a:pt x="51" y="73"/>
                </a:cubicBezTo>
                <a:cubicBezTo>
                  <a:pt x="50" y="74"/>
                  <a:pt x="51" y="74"/>
                  <a:pt x="51" y="74"/>
                </a:cubicBezTo>
                <a:close/>
                <a:moveTo>
                  <a:pt x="33" y="75"/>
                </a:moveTo>
                <a:cubicBezTo>
                  <a:pt x="33" y="74"/>
                  <a:pt x="32" y="74"/>
                  <a:pt x="32" y="73"/>
                </a:cubicBezTo>
                <a:cubicBezTo>
                  <a:pt x="32" y="74"/>
                  <a:pt x="33" y="74"/>
                  <a:pt x="33" y="75"/>
                </a:cubicBezTo>
                <a:close/>
                <a:moveTo>
                  <a:pt x="47" y="74"/>
                </a:moveTo>
                <a:cubicBezTo>
                  <a:pt x="47" y="74"/>
                  <a:pt x="47" y="75"/>
                  <a:pt x="48" y="74"/>
                </a:cubicBezTo>
                <a:cubicBezTo>
                  <a:pt x="48" y="74"/>
                  <a:pt x="47" y="74"/>
                  <a:pt x="47" y="73"/>
                </a:cubicBezTo>
                <a:cubicBezTo>
                  <a:pt x="47" y="74"/>
                  <a:pt x="47" y="74"/>
                  <a:pt x="47" y="74"/>
                </a:cubicBezTo>
                <a:close/>
                <a:moveTo>
                  <a:pt x="48" y="74"/>
                </a:moveTo>
                <a:cubicBezTo>
                  <a:pt x="49" y="75"/>
                  <a:pt x="49" y="76"/>
                  <a:pt x="50" y="76"/>
                </a:cubicBezTo>
                <a:cubicBezTo>
                  <a:pt x="50" y="75"/>
                  <a:pt x="50" y="74"/>
                  <a:pt x="49" y="73"/>
                </a:cubicBezTo>
                <a:cubicBezTo>
                  <a:pt x="49" y="74"/>
                  <a:pt x="49" y="74"/>
                  <a:pt x="48" y="74"/>
                </a:cubicBezTo>
                <a:close/>
                <a:moveTo>
                  <a:pt x="22" y="75"/>
                </a:moveTo>
                <a:cubicBezTo>
                  <a:pt x="22" y="74"/>
                  <a:pt x="22" y="74"/>
                  <a:pt x="22" y="74"/>
                </a:cubicBezTo>
                <a:cubicBezTo>
                  <a:pt x="21" y="74"/>
                  <a:pt x="21" y="75"/>
                  <a:pt x="22" y="75"/>
                </a:cubicBezTo>
                <a:close/>
                <a:moveTo>
                  <a:pt x="39" y="76"/>
                </a:moveTo>
                <a:cubicBezTo>
                  <a:pt x="40" y="76"/>
                  <a:pt x="40" y="75"/>
                  <a:pt x="40" y="75"/>
                </a:cubicBezTo>
                <a:cubicBezTo>
                  <a:pt x="40" y="75"/>
                  <a:pt x="40" y="74"/>
                  <a:pt x="39" y="74"/>
                </a:cubicBezTo>
                <a:cubicBezTo>
                  <a:pt x="39" y="74"/>
                  <a:pt x="38" y="76"/>
                  <a:pt x="39" y="76"/>
                </a:cubicBezTo>
                <a:close/>
                <a:moveTo>
                  <a:pt x="30" y="75"/>
                </a:moveTo>
                <a:cubicBezTo>
                  <a:pt x="30" y="75"/>
                  <a:pt x="30" y="75"/>
                  <a:pt x="30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0" y="74"/>
                  <a:pt x="29" y="74"/>
                  <a:pt x="30" y="75"/>
                </a:cubicBezTo>
                <a:close/>
                <a:moveTo>
                  <a:pt x="32" y="75"/>
                </a:moveTo>
                <a:cubicBezTo>
                  <a:pt x="32" y="74"/>
                  <a:pt x="32" y="74"/>
                  <a:pt x="31" y="74"/>
                </a:cubicBezTo>
                <a:cubicBezTo>
                  <a:pt x="32" y="74"/>
                  <a:pt x="32" y="75"/>
                  <a:pt x="32" y="75"/>
                </a:cubicBezTo>
                <a:close/>
                <a:moveTo>
                  <a:pt x="54" y="77"/>
                </a:moveTo>
                <a:cubicBezTo>
                  <a:pt x="54" y="76"/>
                  <a:pt x="54" y="76"/>
                  <a:pt x="54" y="75"/>
                </a:cubicBezTo>
                <a:cubicBezTo>
                  <a:pt x="53" y="75"/>
                  <a:pt x="54" y="74"/>
                  <a:pt x="53" y="74"/>
                </a:cubicBezTo>
                <a:cubicBezTo>
                  <a:pt x="53" y="75"/>
                  <a:pt x="53" y="76"/>
                  <a:pt x="54" y="77"/>
                </a:cubicBezTo>
                <a:close/>
                <a:moveTo>
                  <a:pt x="35" y="76"/>
                </a:moveTo>
                <a:cubicBezTo>
                  <a:pt x="35" y="75"/>
                  <a:pt x="35" y="74"/>
                  <a:pt x="34" y="74"/>
                </a:cubicBezTo>
                <a:cubicBezTo>
                  <a:pt x="34" y="75"/>
                  <a:pt x="34" y="76"/>
                  <a:pt x="35" y="76"/>
                </a:cubicBezTo>
                <a:close/>
                <a:moveTo>
                  <a:pt x="36" y="76"/>
                </a:moveTo>
                <a:cubicBezTo>
                  <a:pt x="36" y="76"/>
                  <a:pt x="36" y="76"/>
                  <a:pt x="37" y="77"/>
                </a:cubicBezTo>
                <a:cubicBezTo>
                  <a:pt x="37" y="76"/>
                  <a:pt x="37" y="76"/>
                  <a:pt x="38" y="75"/>
                </a:cubicBezTo>
                <a:cubicBezTo>
                  <a:pt x="37" y="75"/>
                  <a:pt x="37" y="75"/>
                  <a:pt x="37" y="74"/>
                </a:cubicBezTo>
                <a:cubicBezTo>
                  <a:pt x="37" y="75"/>
                  <a:pt x="36" y="75"/>
                  <a:pt x="36" y="76"/>
                </a:cubicBezTo>
                <a:close/>
                <a:moveTo>
                  <a:pt x="42" y="76"/>
                </a:moveTo>
                <a:cubicBezTo>
                  <a:pt x="43" y="74"/>
                  <a:pt x="40" y="75"/>
                  <a:pt x="42" y="76"/>
                </a:cubicBezTo>
                <a:close/>
                <a:moveTo>
                  <a:pt x="25" y="76"/>
                </a:moveTo>
                <a:cubicBezTo>
                  <a:pt x="25" y="76"/>
                  <a:pt x="26" y="76"/>
                  <a:pt x="25" y="77"/>
                </a:cubicBezTo>
                <a:cubicBezTo>
                  <a:pt x="26" y="77"/>
                  <a:pt x="27" y="75"/>
                  <a:pt x="26" y="75"/>
                </a:cubicBezTo>
                <a:cubicBezTo>
                  <a:pt x="25" y="75"/>
                  <a:pt x="25" y="75"/>
                  <a:pt x="25" y="76"/>
                </a:cubicBezTo>
                <a:close/>
                <a:moveTo>
                  <a:pt x="43" y="75"/>
                </a:moveTo>
                <a:cubicBezTo>
                  <a:pt x="43" y="76"/>
                  <a:pt x="44" y="76"/>
                  <a:pt x="44" y="76"/>
                </a:cubicBezTo>
                <a:cubicBezTo>
                  <a:pt x="45" y="76"/>
                  <a:pt x="44" y="74"/>
                  <a:pt x="43" y="75"/>
                </a:cubicBezTo>
                <a:close/>
                <a:moveTo>
                  <a:pt x="23" y="75"/>
                </a:moveTo>
                <a:cubicBezTo>
                  <a:pt x="22" y="76"/>
                  <a:pt x="22" y="76"/>
                  <a:pt x="23" y="75"/>
                </a:cubicBezTo>
                <a:close/>
                <a:moveTo>
                  <a:pt x="29" y="76"/>
                </a:moveTo>
                <a:cubicBezTo>
                  <a:pt x="29" y="76"/>
                  <a:pt x="30" y="76"/>
                  <a:pt x="30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8" y="76"/>
                  <a:pt x="29" y="76"/>
                </a:cubicBezTo>
                <a:close/>
                <a:moveTo>
                  <a:pt x="31" y="77"/>
                </a:moveTo>
                <a:cubicBezTo>
                  <a:pt x="32" y="77"/>
                  <a:pt x="32" y="76"/>
                  <a:pt x="32" y="76"/>
                </a:cubicBezTo>
                <a:cubicBezTo>
                  <a:pt x="31" y="76"/>
                  <a:pt x="31" y="75"/>
                  <a:pt x="31" y="75"/>
                </a:cubicBezTo>
                <a:cubicBezTo>
                  <a:pt x="30" y="76"/>
                  <a:pt x="31" y="76"/>
                  <a:pt x="31" y="77"/>
                </a:cubicBezTo>
                <a:close/>
                <a:moveTo>
                  <a:pt x="45" y="76"/>
                </a:moveTo>
                <a:cubicBezTo>
                  <a:pt x="45" y="77"/>
                  <a:pt x="45" y="77"/>
                  <a:pt x="46" y="77"/>
                </a:cubicBezTo>
                <a:cubicBezTo>
                  <a:pt x="46" y="77"/>
                  <a:pt x="46" y="76"/>
                  <a:pt x="47" y="76"/>
                </a:cubicBezTo>
                <a:cubicBezTo>
                  <a:pt x="46" y="74"/>
                  <a:pt x="46" y="76"/>
                  <a:pt x="45" y="76"/>
                </a:cubicBezTo>
                <a:close/>
                <a:moveTo>
                  <a:pt x="34" y="77"/>
                </a:moveTo>
                <a:cubicBezTo>
                  <a:pt x="35" y="76"/>
                  <a:pt x="34" y="76"/>
                  <a:pt x="33" y="75"/>
                </a:cubicBezTo>
                <a:cubicBezTo>
                  <a:pt x="33" y="76"/>
                  <a:pt x="34" y="77"/>
                  <a:pt x="34" y="77"/>
                </a:cubicBezTo>
                <a:close/>
                <a:moveTo>
                  <a:pt x="23" y="78"/>
                </a:moveTo>
                <a:cubicBezTo>
                  <a:pt x="24" y="77"/>
                  <a:pt x="24" y="76"/>
                  <a:pt x="23" y="76"/>
                </a:cubicBezTo>
                <a:cubicBezTo>
                  <a:pt x="22" y="76"/>
                  <a:pt x="23" y="77"/>
                  <a:pt x="23" y="78"/>
                </a:cubicBezTo>
                <a:close/>
                <a:moveTo>
                  <a:pt x="49" y="78"/>
                </a:moveTo>
                <a:cubicBezTo>
                  <a:pt x="49" y="77"/>
                  <a:pt x="49" y="76"/>
                  <a:pt x="48" y="76"/>
                </a:cubicBezTo>
                <a:cubicBezTo>
                  <a:pt x="48" y="77"/>
                  <a:pt x="49" y="77"/>
                  <a:pt x="49" y="78"/>
                </a:cubicBezTo>
                <a:close/>
                <a:moveTo>
                  <a:pt x="40" y="78"/>
                </a:moveTo>
                <a:cubicBezTo>
                  <a:pt x="41" y="78"/>
                  <a:pt x="42" y="76"/>
                  <a:pt x="41" y="76"/>
                </a:cubicBezTo>
                <a:cubicBezTo>
                  <a:pt x="40" y="77"/>
                  <a:pt x="40" y="77"/>
                  <a:pt x="40" y="78"/>
                </a:cubicBezTo>
                <a:close/>
                <a:moveTo>
                  <a:pt x="30" y="78"/>
                </a:moveTo>
                <a:cubicBezTo>
                  <a:pt x="31" y="78"/>
                  <a:pt x="31" y="77"/>
                  <a:pt x="30" y="76"/>
                </a:cubicBezTo>
                <a:cubicBezTo>
                  <a:pt x="29" y="77"/>
                  <a:pt x="30" y="78"/>
                  <a:pt x="30" y="78"/>
                </a:cubicBezTo>
                <a:close/>
                <a:moveTo>
                  <a:pt x="37" y="78"/>
                </a:moveTo>
                <a:cubicBezTo>
                  <a:pt x="37" y="78"/>
                  <a:pt x="37" y="78"/>
                  <a:pt x="38" y="79"/>
                </a:cubicBezTo>
                <a:cubicBezTo>
                  <a:pt x="38" y="78"/>
                  <a:pt x="38" y="78"/>
                  <a:pt x="39" y="77"/>
                </a:cubicBezTo>
                <a:cubicBezTo>
                  <a:pt x="38" y="77"/>
                  <a:pt x="38" y="76"/>
                  <a:pt x="38" y="76"/>
                </a:cubicBezTo>
                <a:cubicBezTo>
                  <a:pt x="38" y="77"/>
                  <a:pt x="37" y="77"/>
                  <a:pt x="37" y="78"/>
                </a:cubicBezTo>
                <a:close/>
                <a:moveTo>
                  <a:pt x="42" y="78"/>
                </a:moveTo>
                <a:cubicBezTo>
                  <a:pt x="44" y="78"/>
                  <a:pt x="44" y="77"/>
                  <a:pt x="42" y="76"/>
                </a:cubicBezTo>
                <a:cubicBezTo>
                  <a:pt x="42" y="77"/>
                  <a:pt x="42" y="78"/>
                  <a:pt x="42" y="78"/>
                </a:cubicBezTo>
                <a:close/>
                <a:moveTo>
                  <a:pt x="36" y="78"/>
                </a:moveTo>
                <a:cubicBezTo>
                  <a:pt x="36" y="77"/>
                  <a:pt x="36" y="77"/>
                  <a:pt x="36" y="76"/>
                </a:cubicBezTo>
                <a:cubicBezTo>
                  <a:pt x="36" y="77"/>
                  <a:pt x="36" y="77"/>
                  <a:pt x="36" y="78"/>
                </a:cubicBezTo>
                <a:close/>
                <a:moveTo>
                  <a:pt x="47" y="80"/>
                </a:moveTo>
                <a:cubicBezTo>
                  <a:pt x="47" y="79"/>
                  <a:pt x="47" y="78"/>
                  <a:pt x="47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6" y="77"/>
                  <a:pt x="46" y="79"/>
                  <a:pt x="47" y="80"/>
                </a:cubicBezTo>
                <a:close/>
                <a:moveTo>
                  <a:pt x="21" y="78"/>
                </a:moveTo>
                <a:cubicBezTo>
                  <a:pt x="21" y="78"/>
                  <a:pt x="22" y="77"/>
                  <a:pt x="22" y="77"/>
                </a:cubicBezTo>
                <a:cubicBezTo>
                  <a:pt x="21" y="77"/>
                  <a:pt x="21" y="77"/>
                  <a:pt x="21" y="78"/>
                </a:cubicBezTo>
                <a:close/>
                <a:moveTo>
                  <a:pt x="28" y="78"/>
                </a:moveTo>
                <a:cubicBezTo>
                  <a:pt x="29" y="78"/>
                  <a:pt x="28" y="77"/>
                  <a:pt x="28" y="77"/>
                </a:cubicBezTo>
                <a:cubicBezTo>
                  <a:pt x="28" y="77"/>
                  <a:pt x="28" y="77"/>
                  <a:pt x="28" y="78"/>
                </a:cubicBezTo>
                <a:close/>
                <a:moveTo>
                  <a:pt x="45" y="78"/>
                </a:moveTo>
                <a:cubicBezTo>
                  <a:pt x="45" y="78"/>
                  <a:pt x="45" y="77"/>
                  <a:pt x="45" y="77"/>
                </a:cubicBezTo>
                <a:cubicBezTo>
                  <a:pt x="45" y="77"/>
                  <a:pt x="45" y="78"/>
                  <a:pt x="45" y="78"/>
                </a:cubicBezTo>
                <a:close/>
                <a:moveTo>
                  <a:pt x="27" y="78"/>
                </a:moveTo>
                <a:cubicBezTo>
                  <a:pt x="27" y="78"/>
                  <a:pt x="27" y="77"/>
                  <a:pt x="27" y="77"/>
                </a:cubicBezTo>
                <a:cubicBezTo>
                  <a:pt x="27" y="77"/>
                  <a:pt x="26" y="78"/>
                  <a:pt x="27" y="78"/>
                </a:cubicBezTo>
                <a:close/>
                <a:moveTo>
                  <a:pt x="32" y="79"/>
                </a:moveTo>
                <a:cubicBezTo>
                  <a:pt x="33" y="79"/>
                  <a:pt x="33" y="77"/>
                  <a:pt x="32" y="77"/>
                </a:cubicBezTo>
                <a:cubicBezTo>
                  <a:pt x="32" y="78"/>
                  <a:pt x="32" y="78"/>
                  <a:pt x="32" y="79"/>
                </a:cubicBezTo>
                <a:close/>
                <a:moveTo>
                  <a:pt x="50" y="78"/>
                </a:moveTo>
                <a:cubicBezTo>
                  <a:pt x="51" y="78"/>
                  <a:pt x="51" y="77"/>
                  <a:pt x="50" y="77"/>
                </a:cubicBezTo>
                <a:cubicBezTo>
                  <a:pt x="50" y="77"/>
                  <a:pt x="50" y="77"/>
                  <a:pt x="50" y="78"/>
                </a:cubicBezTo>
                <a:close/>
                <a:moveTo>
                  <a:pt x="52" y="80"/>
                </a:moveTo>
                <a:cubicBezTo>
                  <a:pt x="52" y="79"/>
                  <a:pt x="52" y="77"/>
                  <a:pt x="51" y="77"/>
                </a:cubicBezTo>
                <a:cubicBezTo>
                  <a:pt x="52" y="78"/>
                  <a:pt x="50" y="79"/>
                  <a:pt x="52" y="80"/>
                </a:cubicBezTo>
                <a:close/>
                <a:moveTo>
                  <a:pt x="25" y="78"/>
                </a:moveTo>
                <a:cubicBezTo>
                  <a:pt x="25" y="78"/>
                  <a:pt x="25" y="78"/>
                  <a:pt x="25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5" y="78"/>
                  <a:pt x="25" y="78"/>
                  <a:pt x="25" y="78"/>
                </a:cubicBezTo>
                <a:close/>
                <a:moveTo>
                  <a:pt x="35" y="79"/>
                </a:moveTo>
                <a:cubicBezTo>
                  <a:pt x="36" y="78"/>
                  <a:pt x="35" y="78"/>
                  <a:pt x="35" y="78"/>
                </a:cubicBezTo>
                <a:cubicBezTo>
                  <a:pt x="35" y="78"/>
                  <a:pt x="35" y="79"/>
                  <a:pt x="35" y="79"/>
                </a:cubicBezTo>
                <a:close/>
                <a:moveTo>
                  <a:pt x="24" y="78"/>
                </a:moveTo>
                <a:cubicBezTo>
                  <a:pt x="24" y="78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5" y="79"/>
                  <a:pt x="25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lose/>
                <a:moveTo>
                  <a:pt x="55" y="79"/>
                </a:moveTo>
                <a:cubicBezTo>
                  <a:pt x="56" y="79"/>
                  <a:pt x="56" y="78"/>
                  <a:pt x="55" y="78"/>
                </a:cubicBezTo>
                <a:cubicBezTo>
                  <a:pt x="55" y="78"/>
                  <a:pt x="56" y="79"/>
                  <a:pt x="55" y="79"/>
                </a:cubicBezTo>
                <a:close/>
                <a:moveTo>
                  <a:pt x="41" y="79"/>
                </a:moveTo>
                <a:cubicBezTo>
                  <a:pt x="41" y="79"/>
                  <a:pt x="41" y="80"/>
                  <a:pt x="42" y="80"/>
                </a:cubicBezTo>
                <a:cubicBezTo>
                  <a:pt x="42" y="79"/>
                  <a:pt x="42" y="79"/>
                  <a:pt x="42" y="78"/>
                </a:cubicBezTo>
                <a:cubicBezTo>
                  <a:pt x="42" y="78"/>
                  <a:pt x="41" y="78"/>
                  <a:pt x="41" y="78"/>
                </a:cubicBezTo>
                <a:cubicBezTo>
                  <a:pt x="41" y="78"/>
                  <a:pt x="41" y="78"/>
                  <a:pt x="41" y="79"/>
                </a:cubicBezTo>
                <a:close/>
                <a:moveTo>
                  <a:pt x="22" y="80"/>
                </a:moveTo>
                <a:cubicBezTo>
                  <a:pt x="22" y="80"/>
                  <a:pt x="22" y="79"/>
                  <a:pt x="22" y="79"/>
                </a:cubicBezTo>
                <a:cubicBezTo>
                  <a:pt x="22" y="79"/>
                  <a:pt x="22" y="78"/>
                  <a:pt x="22" y="78"/>
                </a:cubicBezTo>
                <a:cubicBezTo>
                  <a:pt x="21" y="78"/>
                  <a:pt x="21" y="80"/>
                  <a:pt x="22" y="80"/>
                </a:cubicBezTo>
                <a:close/>
                <a:moveTo>
                  <a:pt x="27" y="79"/>
                </a:moveTo>
                <a:cubicBezTo>
                  <a:pt x="28" y="79"/>
                  <a:pt x="28" y="78"/>
                  <a:pt x="28" y="78"/>
                </a:cubicBezTo>
                <a:cubicBezTo>
                  <a:pt x="27" y="78"/>
                  <a:pt x="27" y="78"/>
                  <a:pt x="27" y="79"/>
                </a:cubicBezTo>
                <a:close/>
                <a:moveTo>
                  <a:pt x="38" y="80"/>
                </a:moveTo>
                <a:cubicBezTo>
                  <a:pt x="39" y="80"/>
                  <a:pt x="39" y="80"/>
                  <a:pt x="39" y="80"/>
                </a:cubicBezTo>
                <a:cubicBezTo>
                  <a:pt x="39" y="80"/>
                  <a:pt x="40" y="80"/>
                  <a:pt x="40" y="79"/>
                </a:cubicBezTo>
                <a:cubicBezTo>
                  <a:pt x="40" y="78"/>
                  <a:pt x="40" y="78"/>
                  <a:pt x="39" y="78"/>
                </a:cubicBezTo>
                <a:cubicBezTo>
                  <a:pt x="39" y="79"/>
                  <a:pt x="38" y="79"/>
                  <a:pt x="38" y="80"/>
                </a:cubicBezTo>
                <a:close/>
                <a:moveTo>
                  <a:pt x="29" y="78"/>
                </a:moveTo>
                <a:cubicBezTo>
                  <a:pt x="29" y="79"/>
                  <a:pt x="29" y="79"/>
                  <a:pt x="29" y="80"/>
                </a:cubicBezTo>
                <a:cubicBezTo>
                  <a:pt x="30" y="79"/>
                  <a:pt x="29" y="79"/>
                  <a:pt x="29" y="78"/>
                </a:cubicBezTo>
                <a:cubicBezTo>
                  <a:pt x="29" y="78"/>
                  <a:pt x="29" y="78"/>
                  <a:pt x="29" y="78"/>
                </a:cubicBezTo>
                <a:close/>
                <a:moveTo>
                  <a:pt x="37" y="79"/>
                </a:moveTo>
                <a:cubicBezTo>
                  <a:pt x="37" y="79"/>
                  <a:pt x="37" y="78"/>
                  <a:pt x="37" y="78"/>
                </a:cubicBezTo>
                <a:cubicBezTo>
                  <a:pt x="37" y="79"/>
                  <a:pt x="37" y="79"/>
                  <a:pt x="37" y="79"/>
                </a:cubicBezTo>
                <a:close/>
                <a:moveTo>
                  <a:pt x="43" y="79"/>
                </a:moveTo>
                <a:cubicBezTo>
                  <a:pt x="43" y="80"/>
                  <a:pt x="43" y="80"/>
                  <a:pt x="44" y="80"/>
                </a:cubicBezTo>
                <a:cubicBezTo>
                  <a:pt x="44" y="80"/>
                  <a:pt x="45" y="78"/>
                  <a:pt x="44" y="78"/>
                </a:cubicBezTo>
                <a:cubicBezTo>
                  <a:pt x="44" y="79"/>
                  <a:pt x="43" y="79"/>
                  <a:pt x="43" y="79"/>
                </a:cubicBezTo>
                <a:close/>
                <a:moveTo>
                  <a:pt x="48" y="79"/>
                </a:moveTo>
                <a:cubicBezTo>
                  <a:pt x="48" y="79"/>
                  <a:pt x="48" y="79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9"/>
                  <a:pt x="49" y="78"/>
                  <a:pt x="48" y="78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9"/>
                  <a:pt x="48" y="79"/>
                  <a:pt x="48" y="79"/>
                </a:cubicBezTo>
                <a:close/>
                <a:moveTo>
                  <a:pt x="31" y="79"/>
                </a:moveTo>
                <a:cubicBezTo>
                  <a:pt x="31" y="79"/>
                  <a:pt x="31" y="80"/>
                  <a:pt x="31" y="80"/>
                </a:cubicBezTo>
                <a:cubicBezTo>
                  <a:pt x="32" y="80"/>
                  <a:pt x="32" y="79"/>
                  <a:pt x="32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1" y="79"/>
                  <a:pt x="31" y="79"/>
                  <a:pt x="31" y="79"/>
                </a:cubicBezTo>
                <a:close/>
                <a:moveTo>
                  <a:pt x="52" y="80"/>
                </a:moveTo>
                <a:cubicBezTo>
                  <a:pt x="53" y="79"/>
                  <a:pt x="53" y="79"/>
                  <a:pt x="52" y="79"/>
                </a:cubicBezTo>
                <a:cubicBezTo>
                  <a:pt x="52" y="79"/>
                  <a:pt x="52" y="80"/>
                  <a:pt x="52" y="80"/>
                </a:cubicBezTo>
                <a:close/>
                <a:moveTo>
                  <a:pt x="36" y="81"/>
                </a:moveTo>
                <a:cubicBezTo>
                  <a:pt x="37" y="81"/>
                  <a:pt x="37" y="80"/>
                  <a:pt x="37" y="80"/>
                </a:cubicBezTo>
                <a:cubicBezTo>
                  <a:pt x="37" y="80"/>
                  <a:pt x="37" y="79"/>
                  <a:pt x="36" y="79"/>
                </a:cubicBezTo>
                <a:cubicBezTo>
                  <a:pt x="36" y="80"/>
                  <a:pt x="36" y="80"/>
                  <a:pt x="36" y="81"/>
                </a:cubicBezTo>
                <a:close/>
                <a:moveTo>
                  <a:pt x="34" y="81"/>
                </a:moveTo>
                <a:cubicBezTo>
                  <a:pt x="34" y="81"/>
                  <a:pt x="35" y="80"/>
                  <a:pt x="34" y="79"/>
                </a:cubicBezTo>
                <a:cubicBezTo>
                  <a:pt x="33" y="80"/>
                  <a:pt x="33" y="81"/>
                  <a:pt x="34" y="81"/>
                </a:cubicBezTo>
                <a:close/>
                <a:moveTo>
                  <a:pt x="48" y="81"/>
                </a:moveTo>
                <a:cubicBezTo>
                  <a:pt x="48" y="82"/>
                  <a:pt x="48" y="83"/>
                  <a:pt x="49" y="83"/>
                </a:cubicBezTo>
                <a:cubicBezTo>
                  <a:pt x="49" y="82"/>
                  <a:pt x="50" y="80"/>
                  <a:pt x="49" y="79"/>
                </a:cubicBezTo>
                <a:cubicBezTo>
                  <a:pt x="49" y="80"/>
                  <a:pt x="48" y="80"/>
                  <a:pt x="48" y="81"/>
                </a:cubicBezTo>
                <a:close/>
                <a:moveTo>
                  <a:pt x="29" y="81"/>
                </a:moveTo>
                <a:cubicBezTo>
                  <a:pt x="29" y="81"/>
                  <a:pt x="29" y="80"/>
                  <a:pt x="28" y="80"/>
                </a:cubicBezTo>
                <a:cubicBezTo>
                  <a:pt x="28" y="80"/>
                  <a:pt x="28" y="80"/>
                  <a:pt x="29" y="81"/>
                </a:cubicBezTo>
                <a:close/>
                <a:moveTo>
                  <a:pt x="40" y="82"/>
                </a:moveTo>
                <a:cubicBezTo>
                  <a:pt x="41" y="82"/>
                  <a:pt x="41" y="81"/>
                  <a:pt x="41" y="81"/>
                </a:cubicBezTo>
                <a:cubicBezTo>
                  <a:pt x="41" y="80"/>
                  <a:pt x="41" y="80"/>
                  <a:pt x="40" y="80"/>
                </a:cubicBezTo>
                <a:cubicBezTo>
                  <a:pt x="40" y="80"/>
                  <a:pt x="39" y="81"/>
                  <a:pt x="40" y="82"/>
                </a:cubicBezTo>
                <a:close/>
                <a:moveTo>
                  <a:pt x="26" y="80"/>
                </a:moveTo>
                <a:cubicBezTo>
                  <a:pt x="27" y="81"/>
                  <a:pt x="27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lose/>
                <a:moveTo>
                  <a:pt x="22" y="81"/>
                </a:moveTo>
                <a:cubicBezTo>
                  <a:pt x="22" y="81"/>
                  <a:pt x="22" y="82"/>
                  <a:pt x="23" y="82"/>
                </a:cubicBezTo>
                <a:cubicBezTo>
                  <a:pt x="23" y="81"/>
                  <a:pt x="23" y="80"/>
                  <a:pt x="23" y="80"/>
                </a:cubicBezTo>
                <a:cubicBezTo>
                  <a:pt x="22" y="80"/>
                  <a:pt x="22" y="80"/>
                  <a:pt x="22" y="81"/>
                </a:cubicBezTo>
                <a:close/>
                <a:moveTo>
                  <a:pt x="42" y="81"/>
                </a:moveTo>
                <a:cubicBezTo>
                  <a:pt x="42" y="81"/>
                  <a:pt x="43" y="81"/>
                  <a:pt x="43" y="82"/>
                </a:cubicBezTo>
                <a:cubicBezTo>
                  <a:pt x="43" y="81"/>
                  <a:pt x="43" y="80"/>
                  <a:pt x="43" y="80"/>
                </a:cubicBezTo>
                <a:cubicBezTo>
                  <a:pt x="43" y="80"/>
                  <a:pt x="42" y="80"/>
                  <a:pt x="42" y="81"/>
                </a:cubicBezTo>
                <a:close/>
                <a:moveTo>
                  <a:pt x="30" y="81"/>
                </a:moveTo>
                <a:cubicBezTo>
                  <a:pt x="30" y="81"/>
                  <a:pt x="30" y="82"/>
                  <a:pt x="31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1"/>
                  <a:pt x="31" y="80"/>
                  <a:pt x="30" y="80"/>
                </a:cubicBezTo>
                <a:cubicBezTo>
                  <a:pt x="30" y="80"/>
                  <a:pt x="30" y="80"/>
                  <a:pt x="30" y="81"/>
                </a:cubicBezTo>
                <a:close/>
                <a:moveTo>
                  <a:pt x="45" y="83"/>
                </a:moveTo>
                <a:cubicBezTo>
                  <a:pt x="46" y="83"/>
                  <a:pt x="46" y="82"/>
                  <a:pt x="46" y="82"/>
                </a:cubicBezTo>
                <a:cubicBezTo>
                  <a:pt x="46" y="81"/>
                  <a:pt x="46" y="81"/>
                  <a:pt x="45" y="80"/>
                </a:cubicBezTo>
                <a:cubicBezTo>
                  <a:pt x="45" y="81"/>
                  <a:pt x="44" y="83"/>
                  <a:pt x="45" y="83"/>
                </a:cubicBezTo>
                <a:close/>
                <a:moveTo>
                  <a:pt x="52" y="82"/>
                </a:moveTo>
                <a:cubicBezTo>
                  <a:pt x="52" y="82"/>
                  <a:pt x="52" y="83"/>
                  <a:pt x="53" y="83"/>
                </a:cubicBezTo>
                <a:cubicBezTo>
                  <a:pt x="53" y="82"/>
                  <a:pt x="54" y="81"/>
                  <a:pt x="53" y="80"/>
                </a:cubicBezTo>
                <a:cubicBezTo>
                  <a:pt x="53" y="81"/>
                  <a:pt x="52" y="81"/>
                  <a:pt x="52" y="82"/>
                </a:cubicBezTo>
                <a:close/>
                <a:moveTo>
                  <a:pt x="33" y="82"/>
                </a:moveTo>
                <a:cubicBezTo>
                  <a:pt x="33" y="82"/>
                  <a:pt x="33" y="81"/>
                  <a:pt x="33" y="81"/>
                </a:cubicBezTo>
                <a:cubicBezTo>
                  <a:pt x="32" y="81"/>
                  <a:pt x="33" y="82"/>
                  <a:pt x="33" y="82"/>
                </a:cubicBezTo>
                <a:close/>
                <a:moveTo>
                  <a:pt x="26" y="81"/>
                </a:moveTo>
                <a:cubicBezTo>
                  <a:pt x="26" y="81"/>
                  <a:pt x="26" y="81"/>
                  <a:pt x="26" y="81"/>
                </a:cubicBezTo>
                <a:cubicBezTo>
                  <a:pt x="26" y="81"/>
                  <a:pt x="25" y="81"/>
                  <a:pt x="26" y="81"/>
                </a:cubicBezTo>
                <a:close/>
                <a:moveTo>
                  <a:pt x="34" y="82"/>
                </a:moveTo>
                <a:cubicBezTo>
                  <a:pt x="34" y="82"/>
                  <a:pt x="34" y="83"/>
                  <a:pt x="35" y="83"/>
                </a:cubicBezTo>
                <a:cubicBezTo>
                  <a:pt x="36" y="82"/>
                  <a:pt x="36" y="81"/>
                  <a:pt x="35" y="81"/>
                </a:cubicBezTo>
                <a:cubicBezTo>
                  <a:pt x="35" y="81"/>
                  <a:pt x="34" y="82"/>
                  <a:pt x="34" y="82"/>
                </a:cubicBezTo>
                <a:close/>
                <a:moveTo>
                  <a:pt x="37" y="82"/>
                </a:moveTo>
                <a:cubicBezTo>
                  <a:pt x="37" y="82"/>
                  <a:pt x="37" y="82"/>
                  <a:pt x="38" y="82"/>
                </a:cubicBezTo>
                <a:cubicBezTo>
                  <a:pt x="38" y="82"/>
                  <a:pt x="38" y="81"/>
                  <a:pt x="37" y="81"/>
                </a:cubicBezTo>
                <a:cubicBezTo>
                  <a:pt x="37" y="81"/>
                  <a:pt x="37" y="81"/>
                  <a:pt x="37" y="82"/>
                </a:cubicBezTo>
                <a:close/>
                <a:moveTo>
                  <a:pt x="28" y="82"/>
                </a:moveTo>
                <a:cubicBezTo>
                  <a:pt x="28" y="82"/>
                  <a:pt x="28" y="81"/>
                  <a:pt x="27" y="81"/>
                </a:cubicBezTo>
                <a:cubicBezTo>
                  <a:pt x="27" y="82"/>
                  <a:pt x="27" y="82"/>
                  <a:pt x="28" y="82"/>
                </a:cubicBezTo>
                <a:close/>
                <a:moveTo>
                  <a:pt x="41" y="83"/>
                </a:moveTo>
                <a:cubicBezTo>
                  <a:pt x="41" y="83"/>
                  <a:pt x="41" y="83"/>
                  <a:pt x="42" y="83"/>
                </a:cubicBezTo>
                <a:cubicBezTo>
                  <a:pt x="42" y="83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3"/>
                  <a:pt x="41" y="83"/>
                </a:cubicBezTo>
                <a:close/>
                <a:moveTo>
                  <a:pt x="30" y="83"/>
                </a:moveTo>
                <a:cubicBezTo>
                  <a:pt x="30" y="83"/>
                  <a:pt x="30" y="82"/>
                  <a:pt x="30" y="82"/>
                </a:cubicBezTo>
                <a:cubicBezTo>
                  <a:pt x="29" y="82"/>
                  <a:pt x="29" y="82"/>
                  <a:pt x="30" y="83"/>
                </a:cubicBezTo>
                <a:close/>
                <a:moveTo>
                  <a:pt x="44" y="83"/>
                </a:moveTo>
                <a:cubicBezTo>
                  <a:pt x="44" y="83"/>
                  <a:pt x="44" y="82"/>
                  <a:pt x="44" y="82"/>
                </a:cubicBezTo>
                <a:cubicBezTo>
                  <a:pt x="43" y="82"/>
                  <a:pt x="44" y="83"/>
                  <a:pt x="44" y="83"/>
                </a:cubicBezTo>
                <a:close/>
                <a:moveTo>
                  <a:pt x="21" y="83"/>
                </a:moveTo>
                <a:cubicBezTo>
                  <a:pt x="22" y="83"/>
                  <a:pt x="22" y="82"/>
                  <a:pt x="21" y="82"/>
                </a:cubicBezTo>
                <a:cubicBezTo>
                  <a:pt x="22" y="82"/>
                  <a:pt x="21" y="83"/>
                  <a:pt x="21" y="83"/>
                </a:cubicBezTo>
                <a:close/>
                <a:moveTo>
                  <a:pt x="25" y="83"/>
                </a:moveTo>
                <a:cubicBezTo>
                  <a:pt x="25" y="82"/>
                  <a:pt x="25" y="83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3"/>
                  <a:pt x="25" y="83"/>
                </a:cubicBezTo>
                <a:close/>
                <a:moveTo>
                  <a:pt x="23" y="83"/>
                </a:moveTo>
                <a:cubicBezTo>
                  <a:pt x="24" y="83"/>
                  <a:pt x="24" y="83"/>
                  <a:pt x="24" y="82"/>
                </a:cubicBezTo>
                <a:cubicBezTo>
                  <a:pt x="24" y="82"/>
                  <a:pt x="23" y="83"/>
                  <a:pt x="23" y="83"/>
                </a:cubicBezTo>
                <a:close/>
                <a:moveTo>
                  <a:pt x="32" y="84"/>
                </a:moveTo>
                <a:cubicBezTo>
                  <a:pt x="33" y="84"/>
                  <a:pt x="32" y="82"/>
                  <a:pt x="32" y="82"/>
                </a:cubicBezTo>
                <a:cubicBezTo>
                  <a:pt x="31" y="83"/>
                  <a:pt x="31" y="83"/>
                  <a:pt x="32" y="84"/>
                </a:cubicBezTo>
                <a:close/>
                <a:moveTo>
                  <a:pt x="47" y="85"/>
                </a:moveTo>
                <a:cubicBezTo>
                  <a:pt x="46" y="86"/>
                  <a:pt x="46" y="86"/>
                  <a:pt x="47" y="86"/>
                </a:cubicBezTo>
                <a:cubicBezTo>
                  <a:pt x="47" y="85"/>
                  <a:pt x="47" y="83"/>
                  <a:pt x="47" y="82"/>
                </a:cubicBezTo>
                <a:cubicBezTo>
                  <a:pt x="46" y="83"/>
                  <a:pt x="45" y="85"/>
                  <a:pt x="47" y="85"/>
                </a:cubicBezTo>
                <a:close/>
                <a:moveTo>
                  <a:pt x="34" y="84"/>
                </a:moveTo>
                <a:cubicBezTo>
                  <a:pt x="35" y="84"/>
                  <a:pt x="34" y="83"/>
                  <a:pt x="34" y="83"/>
                </a:cubicBezTo>
                <a:cubicBezTo>
                  <a:pt x="33" y="83"/>
                  <a:pt x="34" y="84"/>
                  <a:pt x="34" y="84"/>
                </a:cubicBezTo>
                <a:close/>
                <a:moveTo>
                  <a:pt x="35" y="84"/>
                </a:moveTo>
                <a:cubicBezTo>
                  <a:pt x="36" y="84"/>
                  <a:pt x="35" y="85"/>
                  <a:pt x="36" y="85"/>
                </a:cubicBezTo>
                <a:cubicBezTo>
                  <a:pt x="36" y="84"/>
                  <a:pt x="36" y="84"/>
                  <a:pt x="37" y="83"/>
                </a:cubicBezTo>
                <a:cubicBezTo>
                  <a:pt x="36" y="82"/>
                  <a:pt x="36" y="83"/>
                  <a:pt x="35" y="84"/>
                </a:cubicBezTo>
                <a:close/>
                <a:moveTo>
                  <a:pt x="39" y="84"/>
                </a:moveTo>
                <a:cubicBezTo>
                  <a:pt x="39" y="84"/>
                  <a:pt x="39" y="84"/>
                  <a:pt x="39" y="84"/>
                </a:cubicBezTo>
                <a:cubicBezTo>
                  <a:pt x="39" y="83"/>
                  <a:pt x="39" y="83"/>
                  <a:pt x="38" y="83"/>
                </a:cubicBezTo>
                <a:cubicBezTo>
                  <a:pt x="38" y="83"/>
                  <a:pt x="39" y="84"/>
                  <a:pt x="39" y="84"/>
                </a:cubicBezTo>
                <a:close/>
                <a:moveTo>
                  <a:pt x="54" y="85"/>
                </a:moveTo>
                <a:cubicBezTo>
                  <a:pt x="54" y="84"/>
                  <a:pt x="54" y="83"/>
                  <a:pt x="54" y="83"/>
                </a:cubicBezTo>
                <a:cubicBezTo>
                  <a:pt x="54" y="84"/>
                  <a:pt x="53" y="84"/>
                  <a:pt x="54" y="85"/>
                </a:cubicBezTo>
                <a:close/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90"/>
                  <a:pt x="5" y="91"/>
                </a:cubicBezTo>
                <a:cubicBezTo>
                  <a:pt x="5" y="93"/>
                  <a:pt x="3" y="94"/>
                  <a:pt x="3" y="96"/>
                </a:cubicBezTo>
                <a:cubicBezTo>
                  <a:pt x="5" y="92"/>
                  <a:pt x="6" y="87"/>
                  <a:pt x="8" y="83"/>
                </a:cubicBezTo>
                <a:cubicBezTo>
                  <a:pt x="6" y="85"/>
                  <a:pt x="6" y="87"/>
                  <a:pt x="5" y="89"/>
                </a:cubicBezTo>
                <a:close/>
                <a:moveTo>
                  <a:pt x="29" y="84"/>
                </a:moveTo>
                <a:cubicBezTo>
                  <a:pt x="29" y="84"/>
                  <a:pt x="29" y="83"/>
                  <a:pt x="29" y="83"/>
                </a:cubicBezTo>
                <a:cubicBezTo>
                  <a:pt x="28" y="83"/>
                  <a:pt x="28" y="84"/>
                  <a:pt x="29" y="84"/>
                </a:cubicBezTo>
                <a:close/>
                <a:moveTo>
                  <a:pt x="41" y="86"/>
                </a:moveTo>
                <a:cubicBezTo>
                  <a:pt x="42" y="86"/>
                  <a:pt x="42" y="87"/>
                  <a:pt x="43" y="87"/>
                </a:cubicBezTo>
                <a:cubicBezTo>
                  <a:pt x="44" y="86"/>
                  <a:pt x="44" y="84"/>
                  <a:pt x="43" y="83"/>
                </a:cubicBezTo>
                <a:cubicBezTo>
                  <a:pt x="42" y="84"/>
                  <a:pt x="41" y="84"/>
                  <a:pt x="41" y="86"/>
                </a:cubicBezTo>
                <a:close/>
                <a:moveTo>
                  <a:pt x="50" y="86"/>
                </a:moveTo>
                <a:cubicBezTo>
                  <a:pt x="51" y="86"/>
                  <a:pt x="51" y="84"/>
                  <a:pt x="51" y="83"/>
                </a:cubicBezTo>
                <a:cubicBezTo>
                  <a:pt x="50" y="84"/>
                  <a:pt x="50" y="85"/>
                  <a:pt x="50" y="86"/>
                </a:cubicBezTo>
                <a:close/>
                <a:moveTo>
                  <a:pt x="26" y="84"/>
                </a:moveTo>
                <a:cubicBezTo>
                  <a:pt x="26" y="85"/>
                  <a:pt x="27" y="84"/>
                  <a:pt x="26" y="84"/>
                </a:cubicBezTo>
                <a:cubicBezTo>
                  <a:pt x="26" y="84"/>
                  <a:pt x="26" y="84"/>
                  <a:pt x="26" y="84"/>
                </a:cubicBezTo>
                <a:close/>
                <a:moveTo>
                  <a:pt x="31" y="85"/>
                </a:moveTo>
                <a:cubicBezTo>
                  <a:pt x="31" y="84"/>
                  <a:pt x="31" y="84"/>
                  <a:pt x="31" y="84"/>
                </a:cubicBezTo>
                <a:cubicBezTo>
                  <a:pt x="30" y="84"/>
                  <a:pt x="31" y="85"/>
                  <a:pt x="31" y="85"/>
                </a:cubicBezTo>
                <a:close/>
                <a:moveTo>
                  <a:pt x="48" y="86"/>
                </a:moveTo>
                <a:cubicBezTo>
                  <a:pt x="48" y="86"/>
                  <a:pt x="48" y="85"/>
                  <a:pt x="48" y="85"/>
                </a:cubicBezTo>
                <a:cubicBezTo>
                  <a:pt x="48" y="85"/>
                  <a:pt x="48" y="84"/>
                  <a:pt x="48" y="84"/>
                </a:cubicBezTo>
                <a:cubicBezTo>
                  <a:pt x="48" y="85"/>
                  <a:pt x="47" y="86"/>
                  <a:pt x="48" y="86"/>
                </a:cubicBezTo>
                <a:close/>
                <a:moveTo>
                  <a:pt x="22" y="86"/>
                </a:moveTo>
                <a:cubicBezTo>
                  <a:pt x="23" y="85"/>
                  <a:pt x="23" y="85"/>
                  <a:pt x="23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2" y="85"/>
                  <a:pt x="22" y="85"/>
                  <a:pt x="22" y="86"/>
                </a:cubicBezTo>
                <a:close/>
                <a:moveTo>
                  <a:pt x="32" y="85"/>
                </a:moveTo>
                <a:cubicBezTo>
                  <a:pt x="33" y="85"/>
                  <a:pt x="33" y="86"/>
                  <a:pt x="33" y="86"/>
                </a:cubicBezTo>
                <a:cubicBezTo>
                  <a:pt x="33" y="85"/>
                  <a:pt x="34" y="85"/>
                  <a:pt x="34" y="85"/>
                </a:cubicBezTo>
                <a:cubicBezTo>
                  <a:pt x="33" y="85"/>
                  <a:pt x="33" y="84"/>
                  <a:pt x="33" y="84"/>
                </a:cubicBezTo>
                <a:cubicBezTo>
                  <a:pt x="33" y="85"/>
                  <a:pt x="32" y="85"/>
                  <a:pt x="32" y="85"/>
                </a:cubicBezTo>
                <a:close/>
                <a:moveTo>
                  <a:pt x="25" y="85"/>
                </a:moveTo>
                <a:cubicBezTo>
                  <a:pt x="25" y="85"/>
                  <a:pt x="25" y="85"/>
                  <a:pt x="25" y="84"/>
                </a:cubicBezTo>
                <a:cubicBezTo>
                  <a:pt x="25" y="85"/>
                  <a:pt x="25" y="85"/>
                  <a:pt x="25" y="85"/>
                </a:cubicBezTo>
                <a:close/>
                <a:moveTo>
                  <a:pt x="28" y="84"/>
                </a:moveTo>
                <a:cubicBezTo>
                  <a:pt x="28" y="85"/>
                  <a:pt x="28" y="85"/>
                  <a:pt x="29" y="85"/>
                </a:cubicBezTo>
                <a:cubicBezTo>
                  <a:pt x="29" y="85"/>
                  <a:pt x="28" y="84"/>
                  <a:pt x="28" y="84"/>
                </a:cubicBezTo>
                <a:close/>
                <a:moveTo>
                  <a:pt x="36" y="86"/>
                </a:moveTo>
                <a:cubicBezTo>
                  <a:pt x="36" y="86"/>
                  <a:pt x="37" y="87"/>
                  <a:pt x="37" y="87"/>
                </a:cubicBezTo>
                <a:cubicBezTo>
                  <a:pt x="38" y="86"/>
                  <a:pt x="38" y="85"/>
                  <a:pt x="37" y="84"/>
                </a:cubicBezTo>
                <a:cubicBezTo>
                  <a:pt x="37" y="85"/>
                  <a:pt x="36" y="85"/>
                  <a:pt x="36" y="86"/>
                </a:cubicBezTo>
                <a:close/>
                <a:moveTo>
                  <a:pt x="27" y="86"/>
                </a:moveTo>
                <a:cubicBezTo>
                  <a:pt x="27" y="86"/>
                  <a:pt x="27" y="85"/>
                  <a:pt x="27" y="85"/>
                </a:cubicBezTo>
                <a:cubicBezTo>
                  <a:pt x="27" y="85"/>
                  <a:pt x="26" y="85"/>
                  <a:pt x="27" y="86"/>
                </a:cubicBezTo>
                <a:close/>
                <a:moveTo>
                  <a:pt x="35" y="86"/>
                </a:moveTo>
                <a:cubicBezTo>
                  <a:pt x="35" y="85"/>
                  <a:pt x="35" y="85"/>
                  <a:pt x="35" y="85"/>
                </a:cubicBezTo>
                <a:cubicBezTo>
                  <a:pt x="34" y="85"/>
                  <a:pt x="35" y="86"/>
                  <a:pt x="35" y="86"/>
                </a:cubicBezTo>
                <a:close/>
                <a:moveTo>
                  <a:pt x="39" y="85"/>
                </a:moveTo>
                <a:cubicBezTo>
                  <a:pt x="40" y="85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39" y="85"/>
                  <a:pt x="39" y="85"/>
                </a:cubicBezTo>
                <a:close/>
                <a:moveTo>
                  <a:pt x="30" y="85"/>
                </a:moveTo>
                <a:cubicBezTo>
                  <a:pt x="30" y="85"/>
                  <a:pt x="30" y="85"/>
                  <a:pt x="30" y="86"/>
                </a:cubicBezTo>
                <a:cubicBezTo>
                  <a:pt x="30" y="86"/>
                  <a:pt x="30" y="86"/>
                  <a:pt x="30" y="87"/>
                </a:cubicBezTo>
                <a:cubicBezTo>
                  <a:pt x="31" y="87"/>
                  <a:pt x="31" y="86"/>
                  <a:pt x="31" y="86"/>
                </a:cubicBezTo>
                <a:cubicBezTo>
                  <a:pt x="31" y="85"/>
                  <a:pt x="30" y="86"/>
                  <a:pt x="30" y="86"/>
                </a:cubicBezTo>
                <a:cubicBezTo>
                  <a:pt x="31" y="86"/>
                  <a:pt x="30" y="85"/>
                  <a:pt x="30" y="85"/>
                </a:cubicBezTo>
                <a:close/>
                <a:moveTo>
                  <a:pt x="46" y="87"/>
                </a:moveTo>
                <a:cubicBezTo>
                  <a:pt x="46" y="86"/>
                  <a:pt x="46" y="85"/>
                  <a:pt x="45" y="85"/>
                </a:cubicBezTo>
                <a:cubicBezTo>
                  <a:pt x="45" y="86"/>
                  <a:pt x="46" y="87"/>
                  <a:pt x="46" y="87"/>
                </a:cubicBezTo>
                <a:close/>
                <a:moveTo>
                  <a:pt x="52" y="89"/>
                </a:moveTo>
                <a:cubicBezTo>
                  <a:pt x="53" y="88"/>
                  <a:pt x="53" y="85"/>
                  <a:pt x="52" y="85"/>
                </a:cubicBezTo>
                <a:cubicBezTo>
                  <a:pt x="51" y="86"/>
                  <a:pt x="51" y="88"/>
                  <a:pt x="52" y="89"/>
                </a:cubicBezTo>
                <a:close/>
                <a:moveTo>
                  <a:pt x="23" y="86"/>
                </a:moveTo>
                <a:cubicBezTo>
                  <a:pt x="23" y="86"/>
                  <a:pt x="24" y="86"/>
                  <a:pt x="23" y="85"/>
                </a:cubicBezTo>
                <a:cubicBezTo>
                  <a:pt x="23" y="86"/>
                  <a:pt x="22" y="86"/>
                  <a:pt x="23" y="86"/>
                </a:cubicBezTo>
                <a:close/>
                <a:moveTo>
                  <a:pt x="27" y="86"/>
                </a:moveTo>
                <a:cubicBezTo>
                  <a:pt x="27" y="86"/>
                  <a:pt x="27" y="87"/>
                  <a:pt x="27" y="87"/>
                </a:cubicBezTo>
                <a:cubicBezTo>
                  <a:pt x="28" y="87"/>
                  <a:pt x="28" y="86"/>
                  <a:pt x="28" y="86"/>
                </a:cubicBezTo>
                <a:cubicBezTo>
                  <a:pt x="28" y="86"/>
                  <a:pt x="28" y="85"/>
                  <a:pt x="27" y="85"/>
                </a:cubicBezTo>
                <a:cubicBezTo>
                  <a:pt x="28" y="86"/>
                  <a:pt x="27" y="86"/>
                  <a:pt x="27" y="86"/>
                </a:cubicBezTo>
                <a:close/>
                <a:moveTo>
                  <a:pt x="33" y="87"/>
                </a:move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3" y="87"/>
                </a:cubicBezTo>
                <a:close/>
                <a:moveTo>
                  <a:pt x="34" y="88"/>
                </a:moveTo>
                <a:cubicBezTo>
                  <a:pt x="35" y="87"/>
                  <a:pt x="35" y="86"/>
                  <a:pt x="34" y="86"/>
                </a:cubicBezTo>
                <a:cubicBezTo>
                  <a:pt x="34" y="86"/>
                  <a:pt x="33" y="87"/>
                  <a:pt x="34" y="88"/>
                </a:cubicBezTo>
                <a:close/>
                <a:moveTo>
                  <a:pt x="26" y="86"/>
                </a:moveTo>
                <a:cubicBezTo>
                  <a:pt x="26" y="86"/>
                  <a:pt x="26" y="86"/>
                  <a:pt x="26" y="87"/>
                </a:cubicBezTo>
                <a:cubicBezTo>
                  <a:pt x="26" y="87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lose/>
                <a:moveTo>
                  <a:pt x="30" y="87"/>
                </a:moveTo>
                <a:cubicBezTo>
                  <a:pt x="29" y="87"/>
                  <a:pt x="29" y="86"/>
                  <a:pt x="29" y="86"/>
                </a:cubicBezTo>
                <a:cubicBezTo>
                  <a:pt x="29" y="86"/>
                  <a:pt x="29" y="87"/>
                  <a:pt x="30" y="87"/>
                </a:cubicBezTo>
                <a:close/>
                <a:moveTo>
                  <a:pt x="45" y="91"/>
                </a:moveTo>
                <a:cubicBezTo>
                  <a:pt x="45" y="90"/>
                  <a:pt x="46" y="89"/>
                  <a:pt x="46" y="88"/>
                </a:cubicBezTo>
                <a:cubicBezTo>
                  <a:pt x="46" y="88"/>
                  <a:pt x="45" y="87"/>
                  <a:pt x="44" y="86"/>
                </a:cubicBezTo>
                <a:cubicBezTo>
                  <a:pt x="44" y="88"/>
                  <a:pt x="44" y="89"/>
                  <a:pt x="45" y="91"/>
                </a:cubicBezTo>
                <a:close/>
                <a:moveTo>
                  <a:pt x="48" y="88"/>
                </a:moveTo>
                <a:cubicBezTo>
                  <a:pt x="48" y="88"/>
                  <a:pt x="48" y="89"/>
                  <a:pt x="48" y="89"/>
                </a:cubicBezTo>
                <a:cubicBezTo>
                  <a:pt x="49" y="88"/>
                  <a:pt x="49" y="87"/>
                  <a:pt x="49" y="86"/>
                </a:cubicBezTo>
                <a:cubicBezTo>
                  <a:pt x="49" y="87"/>
                  <a:pt x="48" y="87"/>
                  <a:pt x="48" y="88"/>
                </a:cubicBezTo>
                <a:close/>
                <a:moveTo>
                  <a:pt x="23" y="88"/>
                </a:moveTo>
                <a:cubicBezTo>
                  <a:pt x="24" y="88"/>
                  <a:pt x="24" y="87"/>
                  <a:pt x="24" y="86"/>
                </a:cubicBezTo>
                <a:cubicBezTo>
                  <a:pt x="24" y="87"/>
                  <a:pt x="23" y="87"/>
                  <a:pt x="23" y="88"/>
                </a:cubicBezTo>
                <a:close/>
                <a:moveTo>
                  <a:pt x="38" y="89"/>
                </a:moveTo>
                <a:cubicBezTo>
                  <a:pt x="39" y="88"/>
                  <a:pt x="39" y="88"/>
                  <a:pt x="39" y="87"/>
                </a:cubicBezTo>
                <a:cubicBezTo>
                  <a:pt x="39" y="85"/>
                  <a:pt x="36" y="88"/>
                  <a:pt x="38" y="89"/>
                </a:cubicBezTo>
                <a:close/>
                <a:moveTo>
                  <a:pt x="37" y="88"/>
                </a:moveTo>
                <a:cubicBezTo>
                  <a:pt x="36" y="87"/>
                  <a:pt x="36" y="87"/>
                  <a:pt x="36" y="86"/>
                </a:cubicBezTo>
                <a:cubicBezTo>
                  <a:pt x="36" y="87"/>
                  <a:pt x="36" y="87"/>
                  <a:pt x="37" y="88"/>
                </a:cubicBezTo>
                <a:close/>
                <a:moveTo>
                  <a:pt x="27" y="88"/>
                </a:moveTo>
                <a:cubicBezTo>
                  <a:pt x="27" y="87"/>
                  <a:pt x="27" y="87"/>
                  <a:pt x="27" y="87"/>
                </a:cubicBezTo>
                <a:cubicBezTo>
                  <a:pt x="26" y="87"/>
                  <a:pt x="26" y="88"/>
                  <a:pt x="27" y="88"/>
                </a:cubicBezTo>
                <a:close/>
                <a:moveTo>
                  <a:pt x="31" y="87"/>
                </a:moveTo>
                <a:cubicBezTo>
                  <a:pt x="31" y="88"/>
                  <a:pt x="31" y="88"/>
                  <a:pt x="31" y="88"/>
                </a:cubicBezTo>
                <a:cubicBezTo>
                  <a:pt x="32" y="88"/>
                  <a:pt x="32" y="88"/>
                  <a:pt x="32" y="87"/>
                </a:cubicBezTo>
                <a:cubicBezTo>
                  <a:pt x="32" y="87"/>
                  <a:pt x="32" y="87"/>
                  <a:pt x="31" y="87"/>
                </a:cubicBezTo>
                <a:cubicBezTo>
                  <a:pt x="31" y="87"/>
                  <a:pt x="31" y="87"/>
                  <a:pt x="31" y="87"/>
                </a:cubicBezTo>
                <a:close/>
                <a:moveTo>
                  <a:pt x="28" y="88"/>
                </a:moveTo>
                <a:cubicBezTo>
                  <a:pt x="28" y="88"/>
                  <a:pt x="28" y="88"/>
                  <a:pt x="29" y="89"/>
                </a:cubicBezTo>
                <a:cubicBezTo>
                  <a:pt x="29" y="88"/>
                  <a:pt x="29" y="88"/>
                  <a:pt x="29" y="87"/>
                </a:cubicBezTo>
                <a:cubicBezTo>
                  <a:pt x="29" y="87"/>
                  <a:pt x="29" y="87"/>
                  <a:pt x="28" y="87"/>
                </a:cubicBezTo>
                <a:cubicBezTo>
                  <a:pt x="29" y="88"/>
                  <a:pt x="28" y="88"/>
                  <a:pt x="28" y="88"/>
                </a:cubicBezTo>
                <a:close/>
                <a:moveTo>
                  <a:pt x="42" y="89"/>
                </a:moveTo>
                <a:cubicBezTo>
                  <a:pt x="42" y="89"/>
                  <a:pt x="42" y="89"/>
                  <a:pt x="42" y="88"/>
                </a:cubicBezTo>
                <a:cubicBezTo>
                  <a:pt x="42" y="88"/>
                  <a:pt x="42" y="87"/>
                  <a:pt x="41" y="87"/>
                </a:cubicBezTo>
                <a:cubicBezTo>
                  <a:pt x="41" y="88"/>
                  <a:pt x="41" y="89"/>
                  <a:pt x="42" y="89"/>
                </a:cubicBezTo>
                <a:close/>
                <a:moveTo>
                  <a:pt x="35" y="90"/>
                </a:moveTo>
                <a:cubicBezTo>
                  <a:pt x="36" y="89"/>
                  <a:pt x="36" y="88"/>
                  <a:pt x="35" y="87"/>
                </a:cubicBezTo>
                <a:cubicBezTo>
                  <a:pt x="34" y="88"/>
                  <a:pt x="34" y="89"/>
                  <a:pt x="35" y="90"/>
                </a:cubicBezTo>
                <a:close/>
                <a:moveTo>
                  <a:pt x="24" y="89"/>
                </a:moveTo>
                <a:cubicBezTo>
                  <a:pt x="25" y="89"/>
                  <a:pt x="25" y="88"/>
                  <a:pt x="25" y="88"/>
                </a:cubicBezTo>
                <a:cubicBezTo>
                  <a:pt x="25" y="88"/>
                  <a:pt x="24" y="89"/>
                  <a:pt x="24" y="89"/>
                </a:cubicBezTo>
                <a:close/>
                <a:moveTo>
                  <a:pt x="39" y="90"/>
                </a:moveTo>
                <a:cubicBezTo>
                  <a:pt x="39" y="90"/>
                  <a:pt x="39" y="91"/>
                  <a:pt x="40" y="92"/>
                </a:cubicBezTo>
                <a:cubicBezTo>
                  <a:pt x="40" y="90"/>
                  <a:pt x="40" y="89"/>
                  <a:pt x="40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39" y="89"/>
                  <a:pt x="39" y="89"/>
                  <a:pt x="39" y="90"/>
                </a:cubicBezTo>
                <a:close/>
                <a:moveTo>
                  <a:pt x="50" y="91"/>
                </a:moveTo>
                <a:cubicBezTo>
                  <a:pt x="51" y="91"/>
                  <a:pt x="51" y="88"/>
                  <a:pt x="50" y="88"/>
                </a:cubicBezTo>
                <a:cubicBezTo>
                  <a:pt x="50" y="89"/>
                  <a:pt x="50" y="90"/>
                  <a:pt x="50" y="91"/>
                </a:cubicBezTo>
                <a:close/>
                <a:moveTo>
                  <a:pt x="26" y="89"/>
                </a:moveTo>
                <a:cubicBezTo>
                  <a:pt x="26" y="89"/>
                  <a:pt x="26" y="88"/>
                  <a:pt x="26" y="88"/>
                </a:cubicBezTo>
                <a:cubicBezTo>
                  <a:pt x="26" y="89"/>
                  <a:pt x="26" y="89"/>
                  <a:pt x="26" y="89"/>
                </a:cubicBezTo>
                <a:close/>
                <a:moveTo>
                  <a:pt x="32" y="89"/>
                </a:moveTo>
                <a:cubicBezTo>
                  <a:pt x="32" y="90"/>
                  <a:pt x="32" y="90"/>
                  <a:pt x="33" y="90"/>
                </a:cubicBezTo>
                <a:cubicBezTo>
                  <a:pt x="33" y="90"/>
                  <a:pt x="33" y="89"/>
                  <a:pt x="32" y="88"/>
                </a:cubicBezTo>
                <a:cubicBezTo>
                  <a:pt x="32" y="89"/>
                  <a:pt x="32" y="89"/>
                  <a:pt x="32" y="89"/>
                </a:cubicBezTo>
                <a:close/>
                <a:moveTo>
                  <a:pt x="28" y="90"/>
                </a:moveTo>
                <a:cubicBezTo>
                  <a:pt x="28" y="89"/>
                  <a:pt x="28" y="89"/>
                  <a:pt x="28" y="89"/>
                </a:cubicBezTo>
                <a:cubicBezTo>
                  <a:pt x="28" y="89"/>
                  <a:pt x="28" y="89"/>
                  <a:pt x="27" y="89"/>
                </a:cubicBezTo>
                <a:cubicBezTo>
                  <a:pt x="27" y="89"/>
                  <a:pt x="28" y="89"/>
                  <a:pt x="28" y="90"/>
                </a:cubicBezTo>
                <a:close/>
                <a:moveTo>
                  <a:pt x="29" y="90"/>
                </a:moveTo>
                <a:cubicBezTo>
                  <a:pt x="30" y="90"/>
                  <a:pt x="30" y="91"/>
                  <a:pt x="30" y="91"/>
                </a:cubicBezTo>
                <a:cubicBezTo>
                  <a:pt x="31" y="90"/>
                  <a:pt x="31" y="89"/>
                  <a:pt x="30" y="89"/>
                </a:cubicBezTo>
                <a:cubicBezTo>
                  <a:pt x="30" y="89"/>
                  <a:pt x="29" y="89"/>
                  <a:pt x="29" y="90"/>
                </a:cubicBezTo>
                <a:close/>
                <a:moveTo>
                  <a:pt x="25" y="90"/>
                </a:moveTo>
                <a:cubicBezTo>
                  <a:pt x="26" y="90"/>
                  <a:pt x="26" y="89"/>
                  <a:pt x="25" y="89"/>
                </a:cubicBezTo>
                <a:cubicBezTo>
                  <a:pt x="25" y="89"/>
                  <a:pt x="25" y="90"/>
                  <a:pt x="25" y="90"/>
                </a:cubicBezTo>
                <a:close/>
                <a:moveTo>
                  <a:pt x="42" y="90"/>
                </a:moveTo>
                <a:cubicBezTo>
                  <a:pt x="42" y="91"/>
                  <a:pt x="43" y="91"/>
                  <a:pt x="43" y="91"/>
                </a:cubicBezTo>
                <a:cubicBezTo>
                  <a:pt x="44" y="90"/>
                  <a:pt x="43" y="90"/>
                  <a:pt x="43" y="89"/>
                </a:cubicBezTo>
                <a:cubicBezTo>
                  <a:pt x="43" y="89"/>
                  <a:pt x="42" y="89"/>
                  <a:pt x="42" y="90"/>
                </a:cubicBezTo>
                <a:close/>
                <a:moveTo>
                  <a:pt x="37" y="92"/>
                </a:moveTo>
                <a:cubicBezTo>
                  <a:pt x="37" y="91"/>
                  <a:pt x="37" y="91"/>
                  <a:pt x="37" y="90"/>
                </a:cubicBezTo>
                <a:cubicBezTo>
                  <a:pt x="37" y="90"/>
                  <a:pt x="37" y="89"/>
                  <a:pt x="36" y="89"/>
                </a:cubicBezTo>
                <a:cubicBezTo>
                  <a:pt x="36" y="90"/>
                  <a:pt x="36" y="91"/>
                  <a:pt x="37" y="92"/>
                </a:cubicBezTo>
                <a:close/>
                <a:moveTo>
                  <a:pt x="27" y="91"/>
                </a:moveTo>
                <a:cubicBezTo>
                  <a:pt x="28" y="90"/>
                  <a:pt x="27" y="90"/>
                  <a:pt x="27" y="90"/>
                </a:cubicBezTo>
                <a:cubicBezTo>
                  <a:pt x="27" y="90"/>
                  <a:pt x="27" y="90"/>
                  <a:pt x="27" y="91"/>
                </a:cubicBezTo>
                <a:close/>
                <a:moveTo>
                  <a:pt x="41" y="91"/>
                </a:moveTo>
                <a:cubicBezTo>
                  <a:pt x="41" y="90"/>
                  <a:pt x="42" y="90"/>
                  <a:pt x="41" y="90"/>
                </a:cubicBezTo>
                <a:cubicBezTo>
                  <a:pt x="41" y="90"/>
                  <a:pt x="40" y="90"/>
                  <a:pt x="41" y="91"/>
                </a:cubicBezTo>
                <a:close/>
                <a:moveTo>
                  <a:pt x="47" y="92"/>
                </a:moveTo>
                <a:cubicBezTo>
                  <a:pt x="47" y="92"/>
                  <a:pt x="46" y="92"/>
                  <a:pt x="46" y="92"/>
                </a:cubicBezTo>
                <a:cubicBezTo>
                  <a:pt x="47" y="91"/>
                  <a:pt x="47" y="90"/>
                  <a:pt x="46" y="90"/>
                </a:cubicBezTo>
                <a:cubicBezTo>
                  <a:pt x="46" y="90"/>
                  <a:pt x="46" y="91"/>
                  <a:pt x="45" y="92"/>
                </a:cubicBezTo>
                <a:cubicBezTo>
                  <a:pt x="46" y="92"/>
                  <a:pt x="46" y="92"/>
                  <a:pt x="46" y="93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93"/>
                  <a:pt x="47" y="95"/>
                  <a:pt x="48" y="96"/>
                </a:cubicBezTo>
                <a:cubicBezTo>
                  <a:pt x="49" y="95"/>
                  <a:pt x="48" y="94"/>
                  <a:pt x="49" y="93"/>
                </a:cubicBezTo>
                <a:cubicBezTo>
                  <a:pt x="48" y="93"/>
                  <a:pt x="49" y="92"/>
                  <a:pt x="48" y="91"/>
                </a:cubicBezTo>
                <a:cubicBezTo>
                  <a:pt x="48" y="91"/>
                  <a:pt x="48" y="91"/>
                  <a:pt x="47" y="92"/>
                </a:cubicBezTo>
                <a:cubicBezTo>
                  <a:pt x="47" y="92"/>
                  <a:pt x="47" y="91"/>
                  <a:pt x="47" y="91"/>
                </a:cubicBezTo>
                <a:cubicBezTo>
                  <a:pt x="47" y="92"/>
                  <a:pt x="47" y="92"/>
                  <a:pt x="47" y="92"/>
                </a:cubicBezTo>
                <a:close/>
                <a:moveTo>
                  <a:pt x="22" y="91"/>
                </a:move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1" y="90"/>
                  <a:pt x="22" y="91"/>
                </a:cubicBezTo>
                <a:close/>
                <a:moveTo>
                  <a:pt x="23" y="91"/>
                </a:moveTo>
                <a:cubicBezTo>
                  <a:pt x="23" y="91"/>
                  <a:pt x="23" y="91"/>
                  <a:pt x="23" y="91"/>
                </a:cubicBezTo>
                <a:cubicBezTo>
                  <a:pt x="24" y="91"/>
                  <a:pt x="24" y="90"/>
                  <a:pt x="23" y="90"/>
                </a:cubicBezTo>
                <a:cubicBezTo>
                  <a:pt x="23" y="90"/>
                  <a:pt x="23" y="90"/>
                  <a:pt x="23" y="91"/>
                </a:cubicBezTo>
                <a:close/>
                <a:moveTo>
                  <a:pt x="33" y="92"/>
                </a:moveTo>
                <a:cubicBezTo>
                  <a:pt x="34" y="92"/>
                  <a:pt x="34" y="91"/>
                  <a:pt x="34" y="91"/>
                </a:cubicBezTo>
                <a:cubicBezTo>
                  <a:pt x="34" y="91"/>
                  <a:pt x="34" y="90"/>
                  <a:pt x="34" y="90"/>
                </a:cubicBezTo>
                <a:cubicBezTo>
                  <a:pt x="33" y="90"/>
                  <a:pt x="33" y="91"/>
                  <a:pt x="33" y="91"/>
                </a:cubicBezTo>
                <a:cubicBezTo>
                  <a:pt x="33" y="92"/>
                  <a:pt x="34" y="92"/>
                  <a:pt x="33" y="92"/>
                </a:cubicBezTo>
                <a:close/>
                <a:moveTo>
                  <a:pt x="29" y="92"/>
                </a:moveTo>
                <a:cubicBezTo>
                  <a:pt x="30" y="91"/>
                  <a:pt x="29" y="91"/>
                  <a:pt x="29" y="91"/>
                </a:cubicBezTo>
                <a:cubicBezTo>
                  <a:pt x="29" y="91"/>
                  <a:pt x="29" y="91"/>
                  <a:pt x="29" y="92"/>
                </a:cubicBezTo>
                <a:close/>
                <a:moveTo>
                  <a:pt x="31" y="93"/>
                </a:moveTo>
                <a:cubicBezTo>
                  <a:pt x="31" y="92"/>
                  <a:pt x="32" y="92"/>
                  <a:pt x="32" y="91"/>
                </a:cubicBezTo>
                <a:cubicBezTo>
                  <a:pt x="32" y="91"/>
                  <a:pt x="31" y="91"/>
                  <a:pt x="31" y="91"/>
                </a:cubicBezTo>
                <a:cubicBezTo>
                  <a:pt x="30" y="91"/>
                  <a:pt x="30" y="92"/>
                  <a:pt x="31" y="93"/>
                </a:cubicBezTo>
                <a:close/>
                <a:moveTo>
                  <a:pt x="26" y="91"/>
                </a:moveTo>
                <a:cubicBezTo>
                  <a:pt x="26" y="92"/>
                  <a:pt x="26" y="92"/>
                  <a:pt x="26" y="92"/>
                </a:cubicBezTo>
                <a:cubicBezTo>
                  <a:pt x="27" y="92"/>
                  <a:pt x="27" y="91"/>
                  <a:pt x="26" y="91"/>
                </a:cubicBezTo>
                <a:cubicBezTo>
                  <a:pt x="26" y="91"/>
                  <a:pt x="26" y="91"/>
                  <a:pt x="26" y="91"/>
                </a:cubicBezTo>
                <a:close/>
                <a:moveTo>
                  <a:pt x="25" y="91"/>
                </a:moveTo>
                <a:cubicBezTo>
                  <a:pt x="25" y="91"/>
                  <a:pt x="25" y="91"/>
                  <a:pt x="24" y="91"/>
                </a:cubicBezTo>
                <a:cubicBezTo>
                  <a:pt x="24" y="91"/>
                  <a:pt x="24" y="91"/>
                  <a:pt x="25" y="91"/>
                </a:cubicBezTo>
                <a:close/>
                <a:moveTo>
                  <a:pt x="42" y="95"/>
                </a:moveTo>
                <a:cubicBezTo>
                  <a:pt x="42" y="94"/>
                  <a:pt x="43" y="94"/>
                  <a:pt x="43" y="93"/>
                </a:cubicBezTo>
                <a:cubicBezTo>
                  <a:pt x="43" y="92"/>
                  <a:pt x="42" y="91"/>
                  <a:pt x="42" y="91"/>
                </a:cubicBezTo>
                <a:cubicBezTo>
                  <a:pt x="41" y="92"/>
                  <a:pt x="41" y="94"/>
                  <a:pt x="42" y="95"/>
                </a:cubicBezTo>
                <a:close/>
                <a:moveTo>
                  <a:pt x="37" y="93"/>
                </a:moveTo>
                <a:cubicBezTo>
                  <a:pt x="38" y="93"/>
                  <a:pt x="38" y="94"/>
                  <a:pt x="39" y="95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8" y="92"/>
                  <a:pt x="38" y="91"/>
                </a:cubicBezTo>
                <a:cubicBezTo>
                  <a:pt x="37" y="92"/>
                  <a:pt x="37" y="92"/>
                  <a:pt x="37" y="93"/>
                </a:cubicBezTo>
                <a:close/>
                <a:moveTo>
                  <a:pt x="51" y="93"/>
                </a:moveTo>
                <a:cubicBezTo>
                  <a:pt x="51" y="92"/>
                  <a:pt x="53" y="92"/>
                  <a:pt x="52" y="91"/>
                </a:cubicBezTo>
                <a:cubicBezTo>
                  <a:pt x="52" y="92"/>
                  <a:pt x="51" y="92"/>
                  <a:pt x="51" y="93"/>
                </a:cubicBezTo>
                <a:close/>
                <a:moveTo>
                  <a:pt x="24" y="92"/>
                </a:moveTo>
                <a:cubicBezTo>
                  <a:pt x="24" y="92"/>
                  <a:pt x="24" y="91"/>
                  <a:pt x="24" y="91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22" y="92"/>
                </a:moveTo>
                <a:cubicBezTo>
                  <a:pt x="22" y="92"/>
                  <a:pt x="23" y="92"/>
                  <a:pt x="22" y="92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29" y="93"/>
                </a:moveTo>
                <a:cubicBezTo>
                  <a:pt x="29" y="93"/>
                  <a:pt x="29" y="92"/>
                  <a:pt x="28" y="92"/>
                </a:cubicBezTo>
                <a:cubicBezTo>
                  <a:pt x="28" y="92"/>
                  <a:pt x="28" y="93"/>
                  <a:pt x="29" y="93"/>
                </a:cubicBezTo>
                <a:close/>
                <a:moveTo>
                  <a:pt x="54" y="93"/>
                </a:moveTo>
                <a:cubicBezTo>
                  <a:pt x="55" y="93"/>
                  <a:pt x="54" y="92"/>
                  <a:pt x="54" y="92"/>
                </a:cubicBezTo>
                <a:cubicBezTo>
                  <a:pt x="54" y="92"/>
                  <a:pt x="54" y="93"/>
                  <a:pt x="54" y="93"/>
                </a:cubicBezTo>
                <a:close/>
                <a:moveTo>
                  <a:pt x="35" y="94"/>
                </a:moveTo>
                <a:cubicBezTo>
                  <a:pt x="35" y="93"/>
                  <a:pt x="36" y="93"/>
                  <a:pt x="36" y="93"/>
                </a:cubicBezTo>
                <a:cubicBezTo>
                  <a:pt x="35" y="93"/>
                  <a:pt x="35" y="92"/>
                  <a:pt x="35" y="92"/>
                </a:cubicBezTo>
                <a:cubicBezTo>
                  <a:pt x="34" y="92"/>
                  <a:pt x="34" y="94"/>
                  <a:pt x="35" y="94"/>
                </a:cubicBezTo>
                <a:close/>
                <a:moveTo>
                  <a:pt x="31" y="94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3" y="93"/>
                  <a:pt x="33" y="93"/>
                </a:cubicBezTo>
                <a:cubicBezTo>
                  <a:pt x="33" y="93"/>
                  <a:pt x="33" y="92"/>
                  <a:pt x="32" y="92"/>
                </a:cubicBezTo>
                <a:cubicBezTo>
                  <a:pt x="32" y="93"/>
                  <a:pt x="32" y="93"/>
                  <a:pt x="31" y="94"/>
                </a:cubicBezTo>
                <a:close/>
                <a:moveTo>
                  <a:pt x="25" y="92"/>
                </a:moveTo>
                <a:cubicBezTo>
                  <a:pt x="25" y="93"/>
                  <a:pt x="26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4"/>
                  <a:pt x="25" y="94"/>
                </a:cubicBezTo>
                <a:cubicBezTo>
                  <a:pt x="26" y="94"/>
                  <a:pt x="26" y="93"/>
                  <a:pt x="26" y="93"/>
                </a:cubicBezTo>
                <a:cubicBezTo>
                  <a:pt x="26" y="93"/>
                  <a:pt x="26" y="92"/>
                  <a:pt x="25" y="92"/>
                </a:cubicBezTo>
                <a:close/>
                <a:moveTo>
                  <a:pt x="31" y="93"/>
                </a:moveTo>
                <a:cubicBezTo>
                  <a:pt x="31" y="93"/>
                  <a:pt x="30" y="93"/>
                  <a:pt x="30" y="92"/>
                </a:cubicBezTo>
                <a:cubicBezTo>
                  <a:pt x="30" y="93"/>
                  <a:pt x="30" y="93"/>
                  <a:pt x="31" y="93"/>
                </a:cubicBezTo>
                <a:close/>
                <a:moveTo>
                  <a:pt x="44" y="93"/>
                </a:moveTo>
                <a:cubicBezTo>
                  <a:pt x="44" y="93"/>
                  <a:pt x="45" y="94"/>
                  <a:pt x="45" y="94"/>
                </a:cubicBezTo>
                <a:cubicBezTo>
                  <a:pt x="46" y="93"/>
                  <a:pt x="45" y="93"/>
                  <a:pt x="45" y="93"/>
                </a:cubicBezTo>
                <a:cubicBezTo>
                  <a:pt x="45" y="93"/>
                  <a:pt x="45" y="93"/>
                  <a:pt x="44" y="93"/>
                </a:cubicBezTo>
                <a:close/>
                <a:moveTo>
                  <a:pt x="28" y="94"/>
                </a:moveTo>
                <a:cubicBezTo>
                  <a:pt x="28" y="94"/>
                  <a:pt x="28" y="93"/>
                  <a:pt x="28" y="93"/>
                </a:cubicBezTo>
                <a:cubicBezTo>
                  <a:pt x="27" y="93"/>
                  <a:pt x="28" y="94"/>
                  <a:pt x="28" y="94"/>
                </a:cubicBezTo>
                <a:close/>
                <a:moveTo>
                  <a:pt x="29" y="94"/>
                </a:moveTo>
                <a:cubicBezTo>
                  <a:pt x="29" y="94"/>
                  <a:pt x="29" y="95"/>
                  <a:pt x="30" y="95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4"/>
                  <a:pt x="29" y="94"/>
                  <a:pt x="29" y="94"/>
                </a:cubicBezTo>
                <a:close/>
                <a:moveTo>
                  <a:pt x="37" y="97"/>
                </a:moveTo>
                <a:cubicBezTo>
                  <a:pt x="37" y="96"/>
                  <a:pt x="38" y="96"/>
                  <a:pt x="38" y="96"/>
                </a:cubicBezTo>
                <a:cubicBezTo>
                  <a:pt x="37" y="95"/>
                  <a:pt x="37" y="94"/>
                  <a:pt x="36" y="94"/>
                </a:cubicBezTo>
                <a:cubicBezTo>
                  <a:pt x="35" y="95"/>
                  <a:pt x="36" y="96"/>
                  <a:pt x="37" y="97"/>
                </a:cubicBezTo>
                <a:close/>
                <a:moveTo>
                  <a:pt x="33" y="95"/>
                </a:moveTo>
                <a:cubicBezTo>
                  <a:pt x="33" y="96"/>
                  <a:pt x="33" y="96"/>
                  <a:pt x="33" y="96"/>
                </a:cubicBezTo>
                <a:cubicBezTo>
                  <a:pt x="36" y="95"/>
                  <a:pt x="33" y="93"/>
                  <a:pt x="33" y="95"/>
                </a:cubicBezTo>
                <a:close/>
                <a:moveTo>
                  <a:pt x="24" y="96"/>
                </a:moveTo>
                <a:cubicBezTo>
                  <a:pt x="24" y="95"/>
                  <a:pt x="25" y="95"/>
                  <a:pt x="25" y="94"/>
                </a:cubicBezTo>
                <a:cubicBezTo>
                  <a:pt x="25" y="94"/>
                  <a:pt x="25" y="94"/>
                  <a:pt x="24" y="94"/>
                </a:cubicBezTo>
                <a:cubicBezTo>
                  <a:pt x="24" y="95"/>
                  <a:pt x="24" y="95"/>
                  <a:pt x="24" y="96"/>
                </a:cubicBezTo>
                <a:close/>
                <a:moveTo>
                  <a:pt x="27" y="94"/>
                </a:move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4"/>
                  <a:pt x="27" y="94"/>
                </a:cubicBezTo>
                <a:cubicBezTo>
                  <a:pt x="27" y="94"/>
                  <a:pt x="27" y="94"/>
                  <a:pt x="27" y="95"/>
                </a:cubicBezTo>
                <a:cubicBezTo>
                  <a:pt x="27" y="94"/>
                  <a:pt x="27" y="94"/>
                  <a:pt x="27" y="94"/>
                </a:cubicBezTo>
                <a:close/>
                <a:moveTo>
                  <a:pt x="32" y="95"/>
                </a:moveTo>
                <a:cubicBezTo>
                  <a:pt x="32" y="94"/>
                  <a:pt x="31" y="94"/>
                  <a:pt x="31" y="94"/>
                </a:cubicBezTo>
                <a:cubicBezTo>
                  <a:pt x="32" y="94"/>
                  <a:pt x="31" y="95"/>
                  <a:pt x="32" y="95"/>
                </a:cubicBezTo>
                <a:close/>
                <a:moveTo>
                  <a:pt x="39" y="96"/>
                </a:moveTo>
                <a:cubicBezTo>
                  <a:pt x="39" y="96"/>
                  <a:pt x="39" y="97"/>
                  <a:pt x="40" y="97"/>
                </a:cubicBezTo>
                <a:cubicBezTo>
                  <a:pt x="40" y="96"/>
                  <a:pt x="40" y="95"/>
                  <a:pt x="40" y="94"/>
                </a:cubicBezTo>
                <a:cubicBezTo>
                  <a:pt x="40" y="94"/>
                  <a:pt x="40" y="94"/>
                  <a:pt x="40" y="94"/>
                </a:cubicBezTo>
                <a:cubicBezTo>
                  <a:pt x="39" y="95"/>
                  <a:pt x="39" y="95"/>
                  <a:pt x="39" y="96"/>
                </a:cubicBezTo>
                <a:close/>
                <a:moveTo>
                  <a:pt x="52" y="95"/>
                </a:moveTo>
                <a:cubicBezTo>
                  <a:pt x="52" y="95"/>
                  <a:pt x="52" y="94"/>
                  <a:pt x="52" y="94"/>
                </a:cubicBezTo>
                <a:cubicBezTo>
                  <a:pt x="52" y="94"/>
                  <a:pt x="52" y="95"/>
                  <a:pt x="52" y="95"/>
                </a:cubicBezTo>
                <a:close/>
                <a:moveTo>
                  <a:pt x="46" y="95"/>
                </a:moveTo>
                <a:cubicBezTo>
                  <a:pt x="46" y="95"/>
                  <a:pt x="46" y="96"/>
                  <a:pt x="46" y="96"/>
                </a:cubicBezTo>
                <a:cubicBezTo>
                  <a:pt x="47" y="95"/>
                  <a:pt x="46" y="94"/>
                  <a:pt x="46" y="94"/>
                </a:cubicBezTo>
                <a:cubicBezTo>
                  <a:pt x="46" y="94"/>
                  <a:pt x="46" y="95"/>
                  <a:pt x="46" y="95"/>
                </a:cubicBezTo>
                <a:close/>
                <a:moveTo>
                  <a:pt x="28" y="95"/>
                </a:moveTo>
                <a:cubicBezTo>
                  <a:pt x="29" y="95"/>
                  <a:pt x="29" y="95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9" y="94"/>
                  <a:pt x="29" y="95"/>
                  <a:pt x="28" y="95"/>
                </a:cubicBezTo>
                <a:close/>
                <a:moveTo>
                  <a:pt x="44" y="95"/>
                </a:moveTo>
                <a:cubicBezTo>
                  <a:pt x="44" y="95"/>
                  <a:pt x="44" y="94"/>
                  <a:pt x="44" y="95"/>
                </a:cubicBezTo>
                <a:cubicBezTo>
                  <a:pt x="44" y="95"/>
                  <a:pt x="44" y="95"/>
                  <a:pt x="44" y="95"/>
                </a:cubicBezTo>
                <a:close/>
                <a:moveTo>
                  <a:pt x="50" y="95"/>
                </a:moveTo>
                <a:cubicBezTo>
                  <a:pt x="50" y="95"/>
                  <a:pt x="50" y="95"/>
                  <a:pt x="50" y="95"/>
                </a:cubicBezTo>
                <a:cubicBezTo>
                  <a:pt x="50" y="95"/>
                  <a:pt x="50" y="94"/>
                  <a:pt x="50" y="95"/>
                </a:cubicBezTo>
                <a:cubicBezTo>
                  <a:pt x="50" y="95"/>
                  <a:pt x="50" y="95"/>
                  <a:pt x="50" y="95"/>
                </a:cubicBezTo>
                <a:close/>
                <a:moveTo>
                  <a:pt x="42" y="96"/>
                </a:moveTo>
                <a:cubicBezTo>
                  <a:pt x="42" y="96"/>
                  <a:pt x="43" y="97"/>
                  <a:pt x="43" y="97"/>
                </a:cubicBezTo>
                <a:cubicBezTo>
                  <a:pt x="43" y="96"/>
                  <a:pt x="43" y="96"/>
                  <a:pt x="43" y="95"/>
                </a:cubicBezTo>
                <a:cubicBezTo>
                  <a:pt x="43" y="95"/>
                  <a:pt x="43" y="96"/>
                  <a:pt x="42" y="96"/>
                </a:cubicBezTo>
                <a:close/>
                <a:moveTo>
                  <a:pt x="31" y="97"/>
                </a:moveTo>
                <a:cubicBezTo>
                  <a:pt x="31" y="97"/>
                  <a:pt x="31" y="95"/>
                  <a:pt x="30" y="95"/>
                </a:cubicBezTo>
                <a:cubicBezTo>
                  <a:pt x="30" y="96"/>
                  <a:pt x="30" y="96"/>
                  <a:pt x="31" y="97"/>
                </a:cubicBezTo>
                <a:close/>
                <a:moveTo>
                  <a:pt x="27" y="96"/>
                </a:moveTo>
                <a:cubicBezTo>
                  <a:pt x="26" y="96"/>
                  <a:pt x="27" y="95"/>
                  <a:pt x="26" y="95"/>
                </a:cubicBezTo>
                <a:cubicBezTo>
                  <a:pt x="26" y="95"/>
                  <a:pt x="27" y="95"/>
                  <a:pt x="26" y="96"/>
                </a:cubicBezTo>
                <a:cubicBezTo>
                  <a:pt x="27" y="96"/>
                  <a:pt x="27" y="96"/>
                  <a:pt x="27" y="96"/>
                </a:cubicBezTo>
                <a:close/>
                <a:moveTo>
                  <a:pt x="54" y="99"/>
                </a:moveTo>
                <a:cubicBezTo>
                  <a:pt x="54" y="98"/>
                  <a:pt x="54" y="97"/>
                  <a:pt x="54" y="95"/>
                </a:cubicBezTo>
                <a:cubicBezTo>
                  <a:pt x="54" y="96"/>
                  <a:pt x="53" y="99"/>
                  <a:pt x="54" y="99"/>
                </a:cubicBezTo>
                <a:close/>
                <a:moveTo>
                  <a:pt x="28" y="97"/>
                </a:moveTo>
                <a:cubicBezTo>
                  <a:pt x="28" y="97"/>
                  <a:pt x="28" y="96"/>
                  <a:pt x="27" y="97"/>
                </a:cubicBezTo>
                <a:cubicBezTo>
                  <a:pt x="28" y="97"/>
                  <a:pt x="28" y="98"/>
                  <a:pt x="28" y="97"/>
                </a:cubicBezTo>
                <a:cubicBezTo>
                  <a:pt x="28" y="97"/>
                  <a:pt x="29" y="97"/>
                  <a:pt x="29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8" y="96"/>
                  <a:pt x="28" y="97"/>
                  <a:pt x="28" y="97"/>
                </a:cubicBezTo>
                <a:close/>
                <a:moveTo>
                  <a:pt x="34" y="97"/>
                </a:moveTo>
                <a:cubicBezTo>
                  <a:pt x="34" y="98"/>
                  <a:pt x="35" y="98"/>
                  <a:pt x="35" y="99"/>
                </a:cubicBezTo>
                <a:cubicBezTo>
                  <a:pt x="36" y="99"/>
                  <a:pt x="36" y="98"/>
                  <a:pt x="36" y="98"/>
                </a:cubicBezTo>
                <a:cubicBezTo>
                  <a:pt x="36" y="97"/>
                  <a:pt x="36" y="96"/>
                  <a:pt x="35" y="96"/>
                </a:cubicBezTo>
                <a:cubicBezTo>
                  <a:pt x="35" y="96"/>
                  <a:pt x="34" y="97"/>
                  <a:pt x="34" y="97"/>
                </a:cubicBezTo>
                <a:close/>
                <a:moveTo>
                  <a:pt x="45" y="100"/>
                </a:moveTo>
                <a:cubicBezTo>
                  <a:pt x="46" y="99"/>
                  <a:pt x="46" y="99"/>
                  <a:pt x="46" y="98"/>
                </a:cubicBezTo>
                <a:cubicBezTo>
                  <a:pt x="46" y="97"/>
                  <a:pt x="46" y="96"/>
                  <a:pt x="45" y="96"/>
                </a:cubicBezTo>
                <a:cubicBezTo>
                  <a:pt x="44" y="97"/>
                  <a:pt x="44" y="99"/>
                  <a:pt x="45" y="100"/>
                </a:cubicBezTo>
                <a:close/>
                <a:moveTo>
                  <a:pt x="25" y="98"/>
                </a:moveTo>
                <a:cubicBezTo>
                  <a:pt x="25" y="97"/>
                  <a:pt x="25" y="98"/>
                  <a:pt x="26" y="98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95"/>
                  <a:pt x="25" y="97"/>
                  <a:pt x="25" y="98"/>
                </a:cubicBezTo>
                <a:close/>
                <a:moveTo>
                  <a:pt x="51" y="98"/>
                </a:moveTo>
                <a:cubicBezTo>
                  <a:pt x="51" y="98"/>
                  <a:pt x="51" y="98"/>
                  <a:pt x="52" y="98"/>
                </a:cubicBezTo>
                <a:cubicBezTo>
                  <a:pt x="51" y="97"/>
                  <a:pt x="51" y="96"/>
                  <a:pt x="51" y="96"/>
                </a:cubicBezTo>
                <a:cubicBezTo>
                  <a:pt x="51" y="97"/>
                  <a:pt x="51" y="97"/>
                  <a:pt x="51" y="98"/>
                </a:cubicBezTo>
                <a:close/>
                <a:moveTo>
                  <a:pt x="37" y="98"/>
                </a:moveTo>
                <a:cubicBezTo>
                  <a:pt x="38" y="98"/>
                  <a:pt x="38" y="99"/>
                  <a:pt x="39" y="100"/>
                </a:cubicBezTo>
                <a:cubicBezTo>
                  <a:pt x="40" y="99"/>
                  <a:pt x="39" y="97"/>
                  <a:pt x="38" y="97"/>
                </a:cubicBezTo>
                <a:cubicBezTo>
                  <a:pt x="38" y="97"/>
                  <a:pt x="38" y="97"/>
                  <a:pt x="37" y="98"/>
                </a:cubicBezTo>
                <a:close/>
                <a:moveTo>
                  <a:pt x="33" y="98"/>
                </a:moveTo>
                <a:cubicBezTo>
                  <a:pt x="33" y="96"/>
                  <a:pt x="30" y="97"/>
                  <a:pt x="32" y="99"/>
                </a:cubicBezTo>
                <a:cubicBezTo>
                  <a:pt x="32" y="99"/>
                  <a:pt x="33" y="98"/>
                  <a:pt x="33" y="98"/>
                </a:cubicBezTo>
                <a:close/>
                <a:moveTo>
                  <a:pt x="50" y="99"/>
                </a:moveTo>
                <a:cubicBezTo>
                  <a:pt x="50" y="98"/>
                  <a:pt x="50" y="97"/>
                  <a:pt x="50" y="97"/>
                </a:cubicBezTo>
                <a:cubicBezTo>
                  <a:pt x="50" y="97"/>
                  <a:pt x="49" y="98"/>
                  <a:pt x="50" y="99"/>
                </a:cubicBezTo>
                <a:close/>
                <a:moveTo>
                  <a:pt x="41" y="98"/>
                </a:moveTo>
                <a:cubicBezTo>
                  <a:pt x="41" y="99"/>
                  <a:pt x="41" y="99"/>
                  <a:pt x="41" y="99"/>
                </a:cubicBezTo>
                <a:cubicBezTo>
                  <a:pt x="43" y="99"/>
                  <a:pt x="42" y="97"/>
                  <a:pt x="41" y="97"/>
                </a:cubicBezTo>
                <a:cubicBezTo>
                  <a:pt x="42" y="97"/>
                  <a:pt x="41" y="98"/>
                  <a:pt x="41" y="98"/>
                </a:cubicBezTo>
                <a:close/>
                <a:moveTo>
                  <a:pt x="29" y="98"/>
                </a:moveTo>
                <a:cubicBezTo>
                  <a:pt x="28" y="99"/>
                  <a:pt x="29" y="99"/>
                  <a:pt x="29" y="99"/>
                </a:cubicBezTo>
                <a:cubicBezTo>
                  <a:pt x="30" y="99"/>
                  <a:pt x="30" y="98"/>
                  <a:pt x="30" y="98"/>
                </a:cubicBezTo>
                <a:cubicBezTo>
                  <a:pt x="30" y="98"/>
                  <a:pt x="30" y="97"/>
                  <a:pt x="29" y="97"/>
                </a:cubicBezTo>
                <a:cubicBezTo>
                  <a:pt x="29" y="98"/>
                  <a:pt x="29" y="99"/>
                  <a:pt x="29" y="98"/>
                </a:cubicBezTo>
                <a:close/>
                <a:moveTo>
                  <a:pt x="22" y="99"/>
                </a:moveTo>
                <a:cubicBezTo>
                  <a:pt x="22" y="99"/>
                  <a:pt x="23" y="99"/>
                  <a:pt x="23" y="99"/>
                </a:cubicBezTo>
                <a:cubicBezTo>
                  <a:pt x="23" y="98"/>
                  <a:pt x="23" y="98"/>
                  <a:pt x="23" y="97"/>
                </a:cubicBezTo>
                <a:cubicBezTo>
                  <a:pt x="22" y="98"/>
                  <a:pt x="22" y="98"/>
                  <a:pt x="22" y="99"/>
                </a:cubicBezTo>
                <a:close/>
                <a:moveTo>
                  <a:pt x="48" y="98"/>
                </a:moveTo>
                <a:cubicBezTo>
                  <a:pt x="48" y="98"/>
                  <a:pt x="48" y="98"/>
                  <a:pt x="48" y="98"/>
                </a:cubicBezTo>
                <a:cubicBezTo>
                  <a:pt x="49" y="98"/>
                  <a:pt x="48" y="98"/>
                  <a:pt x="48" y="97"/>
                </a:cubicBezTo>
                <a:cubicBezTo>
                  <a:pt x="48" y="97"/>
                  <a:pt x="48" y="98"/>
                  <a:pt x="48" y="98"/>
                </a:cubicBezTo>
                <a:close/>
                <a:moveTo>
                  <a:pt x="26" y="99"/>
                </a:moveTo>
                <a:cubicBezTo>
                  <a:pt x="26" y="99"/>
                  <a:pt x="27" y="99"/>
                  <a:pt x="27" y="100"/>
                </a:cubicBezTo>
                <a:cubicBezTo>
                  <a:pt x="27" y="99"/>
                  <a:pt x="27" y="99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6" y="98"/>
                  <a:pt x="26" y="99"/>
                </a:cubicBezTo>
                <a:close/>
                <a:moveTo>
                  <a:pt x="4" y="111"/>
                </a:moveTo>
                <a:cubicBezTo>
                  <a:pt x="4" y="111"/>
                  <a:pt x="4" y="111"/>
                  <a:pt x="4" y="110"/>
                </a:cubicBezTo>
                <a:cubicBezTo>
                  <a:pt x="4" y="107"/>
                  <a:pt x="5" y="102"/>
                  <a:pt x="4" y="98"/>
                </a:cubicBezTo>
                <a:cubicBezTo>
                  <a:pt x="3" y="102"/>
                  <a:pt x="4" y="107"/>
                  <a:pt x="4" y="111"/>
                </a:cubicBezTo>
                <a:close/>
                <a:moveTo>
                  <a:pt x="36" y="100"/>
                </a:moveTo>
                <a:cubicBezTo>
                  <a:pt x="36" y="100"/>
                  <a:pt x="36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7" y="101"/>
                </a:cubicBezTo>
                <a:cubicBezTo>
                  <a:pt x="36" y="101"/>
                  <a:pt x="37" y="102"/>
                  <a:pt x="37" y="102"/>
                </a:cubicBezTo>
                <a:cubicBezTo>
                  <a:pt x="38" y="102"/>
                  <a:pt x="38" y="101"/>
                  <a:pt x="38" y="100"/>
                </a:cubicBezTo>
                <a:cubicBezTo>
                  <a:pt x="38" y="100"/>
                  <a:pt x="37" y="99"/>
                  <a:pt x="37" y="99"/>
                </a:cubicBezTo>
                <a:cubicBezTo>
                  <a:pt x="36" y="99"/>
                  <a:pt x="36" y="100"/>
                  <a:pt x="36" y="100"/>
                </a:cubicBezTo>
                <a:close/>
                <a:moveTo>
                  <a:pt x="33" y="100"/>
                </a:moveTo>
                <a:cubicBezTo>
                  <a:pt x="33" y="100"/>
                  <a:pt x="33" y="101"/>
                  <a:pt x="34" y="102"/>
                </a:cubicBezTo>
                <a:cubicBezTo>
                  <a:pt x="34" y="101"/>
                  <a:pt x="35" y="101"/>
                  <a:pt x="35" y="100"/>
                </a:cubicBezTo>
                <a:cubicBezTo>
                  <a:pt x="34" y="100"/>
                  <a:pt x="34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100"/>
                </a:cubicBezTo>
                <a:close/>
                <a:moveTo>
                  <a:pt x="31" y="101"/>
                </a:moveTo>
                <a:cubicBezTo>
                  <a:pt x="31" y="101"/>
                  <a:pt x="31" y="100"/>
                  <a:pt x="31" y="100"/>
                </a:cubicBezTo>
                <a:cubicBezTo>
                  <a:pt x="31" y="100"/>
                  <a:pt x="31" y="99"/>
                  <a:pt x="30" y="99"/>
                </a:cubicBezTo>
                <a:cubicBezTo>
                  <a:pt x="30" y="100"/>
                  <a:pt x="30" y="101"/>
                  <a:pt x="31" y="101"/>
                </a:cubicBezTo>
                <a:close/>
                <a:moveTo>
                  <a:pt x="42" y="100"/>
                </a:moveTo>
                <a:cubicBezTo>
                  <a:pt x="42" y="101"/>
                  <a:pt x="43" y="101"/>
                  <a:pt x="43" y="102"/>
                </a:cubicBezTo>
                <a:cubicBezTo>
                  <a:pt x="43" y="101"/>
                  <a:pt x="43" y="99"/>
                  <a:pt x="43" y="99"/>
                </a:cubicBezTo>
                <a:cubicBezTo>
                  <a:pt x="43" y="99"/>
                  <a:pt x="42" y="100"/>
                  <a:pt x="42" y="100"/>
                </a:cubicBezTo>
                <a:close/>
                <a:moveTo>
                  <a:pt x="28" y="101"/>
                </a:moveTo>
                <a:cubicBezTo>
                  <a:pt x="28" y="101"/>
                  <a:pt x="29" y="101"/>
                  <a:pt x="29" y="100"/>
                </a:cubicBezTo>
                <a:cubicBezTo>
                  <a:pt x="29" y="100"/>
                  <a:pt x="28" y="99"/>
                  <a:pt x="28" y="99"/>
                </a:cubicBezTo>
                <a:cubicBezTo>
                  <a:pt x="27" y="100"/>
                  <a:pt x="27" y="101"/>
                  <a:pt x="28" y="101"/>
                </a:cubicBezTo>
                <a:close/>
                <a:moveTo>
                  <a:pt x="51" y="100"/>
                </a:moveTo>
                <a:cubicBezTo>
                  <a:pt x="51" y="101"/>
                  <a:pt x="51" y="101"/>
                  <a:pt x="52" y="101"/>
                </a:cubicBezTo>
                <a:cubicBezTo>
                  <a:pt x="52" y="101"/>
                  <a:pt x="52" y="100"/>
                  <a:pt x="52" y="99"/>
                </a:cubicBezTo>
                <a:cubicBezTo>
                  <a:pt x="51" y="100"/>
                  <a:pt x="51" y="100"/>
                  <a:pt x="51" y="100"/>
                </a:cubicBezTo>
                <a:close/>
                <a:moveTo>
                  <a:pt x="40" y="101"/>
                </a:moveTo>
                <a:cubicBezTo>
                  <a:pt x="40" y="101"/>
                  <a:pt x="40" y="100"/>
                  <a:pt x="40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39" y="101"/>
                  <a:pt x="39" y="101"/>
                  <a:pt x="40" y="101"/>
                </a:cubicBezTo>
                <a:close/>
                <a:moveTo>
                  <a:pt x="46" y="101"/>
                </a:moveTo>
                <a:cubicBezTo>
                  <a:pt x="46" y="101"/>
                  <a:pt x="47" y="100"/>
                  <a:pt x="46" y="100"/>
                </a:cubicBezTo>
                <a:cubicBezTo>
                  <a:pt x="46" y="100"/>
                  <a:pt x="45" y="101"/>
                  <a:pt x="46" y="101"/>
                </a:cubicBezTo>
                <a:close/>
                <a:moveTo>
                  <a:pt x="2" y="101"/>
                </a:moveTo>
                <a:cubicBezTo>
                  <a:pt x="2" y="101"/>
                  <a:pt x="3" y="101"/>
                  <a:pt x="2" y="100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2" y="101"/>
                  <a:pt x="2" y="101"/>
                </a:cubicBezTo>
                <a:close/>
                <a:moveTo>
                  <a:pt x="22" y="103"/>
                </a:moveTo>
                <a:cubicBezTo>
                  <a:pt x="23" y="102"/>
                  <a:pt x="24" y="101"/>
                  <a:pt x="23" y="100"/>
                </a:cubicBezTo>
                <a:cubicBezTo>
                  <a:pt x="22" y="101"/>
                  <a:pt x="22" y="102"/>
                  <a:pt x="22" y="103"/>
                </a:cubicBezTo>
                <a:close/>
                <a:moveTo>
                  <a:pt x="48" y="10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2"/>
                  <a:pt x="48" y="102"/>
                  <a:pt x="47" y="102"/>
                </a:cubicBezTo>
                <a:cubicBezTo>
                  <a:pt x="47" y="102"/>
                  <a:pt x="47" y="103"/>
                  <a:pt x="48" y="104"/>
                </a:cubicBezTo>
                <a:cubicBezTo>
                  <a:pt x="49" y="104"/>
                  <a:pt x="48" y="102"/>
                  <a:pt x="48" y="101"/>
                </a:cubicBezTo>
                <a:cubicBezTo>
                  <a:pt x="48" y="101"/>
                  <a:pt x="49" y="100"/>
                  <a:pt x="48" y="100"/>
                </a:cubicBezTo>
                <a:cubicBezTo>
                  <a:pt x="48" y="101"/>
                  <a:pt x="47" y="101"/>
                  <a:pt x="48" y="102"/>
                </a:cubicBezTo>
                <a:close/>
                <a:moveTo>
                  <a:pt x="44" y="101"/>
                </a:moveTo>
                <a:cubicBezTo>
                  <a:pt x="44" y="101"/>
                  <a:pt x="44" y="101"/>
                  <a:pt x="44" y="102"/>
                </a:cubicBezTo>
                <a:cubicBezTo>
                  <a:pt x="45" y="101"/>
                  <a:pt x="44" y="101"/>
                  <a:pt x="44" y="100"/>
                </a:cubicBezTo>
                <a:cubicBezTo>
                  <a:pt x="44" y="100"/>
                  <a:pt x="44" y="101"/>
                  <a:pt x="44" y="101"/>
                </a:cubicBezTo>
                <a:close/>
                <a:moveTo>
                  <a:pt x="29" y="103"/>
                </a:moveTo>
                <a:cubicBezTo>
                  <a:pt x="30" y="103"/>
                  <a:pt x="30" y="102"/>
                  <a:pt x="30" y="102"/>
                </a:cubicBezTo>
                <a:cubicBezTo>
                  <a:pt x="30" y="101"/>
                  <a:pt x="30" y="101"/>
                  <a:pt x="29" y="101"/>
                </a:cubicBezTo>
                <a:cubicBezTo>
                  <a:pt x="29" y="102"/>
                  <a:pt x="28" y="103"/>
                  <a:pt x="29" y="103"/>
                </a:cubicBezTo>
                <a:close/>
                <a:moveTo>
                  <a:pt x="33" y="104"/>
                </a:moveTo>
                <a:cubicBezTo>
                  <a:pt x="34" y="103"/>
                  <a:pt x="32" y="101"/>
                  <a:pt x="32" y="101"/>
                </a:cubicBezTo>
                <a:cubicBezTo>
                  <a:pt x="31" y="102"/>
                  <a:pt x="32" y="103"/>
                  <a:pt x="33" y="104"/>
                </a:cubicBezTo>
                <a:close/>
                <a:moveTo>
                  <a:pt x="25" y="102"/>
                </a:moveTo>
                <a:cubicBezTo>
                  <a:pt x="25" y="102"/>
                  <a:pt x="25" y="101"/>
                  <a:pt x="25" y="101"/>
                </a:cubicBezTo>
                <a:cubicBezTo>
                  <a:pt x="25" y="102"/>
                  <a:pt x="25" y="102"/>
                  <a:pt x="25" y="102"/>
                </a:cubicBezTo>
                <a:close/>
                <a:moveTo>
                  <a:pt x="42" y="105"/>
                </a:moveTo>
                <a:cubicBezTo>
                  <a:pt x="42" y="104"/>
                  <a:pt x="43" y="104"/>
                  <a:pt x="43" y="103"/>
                </a:cubicBezTo>
                <a:cubicBezTo>
                  <a:pt x="43" y="103"/>
                  <a:pt x="42" y="102"/>
                  <a:pt x="42" y="101"/>
                </a:cubicBezTo>
                <a:cubicBezTo>
                  <a:pt x="40" y="102"/>
                  <a:pt x="42" y="104"/>
                  <a:pt x="42" y="105"/>
                </a:cubicBezTo>
                <a:close/>
                <a:moveTo>
                  <a:pt x="35" y="103"/>
                </a:moveTo>
                <a:cubicBezTo>
                  <a:pt x="35" y="103"/>
                  <a:pt x="35" y="104"/>
                  <a:pt x="36" y="105"/>
                </a:cubicBezTo>
                <a:cubicBezTo>
                  <a:pt x="36" y="104"/>
                  <a:pt x="36" y="104"/>
                  <a:pt x="37" y="103"/>
                </a:cubicBezTo>
                <a:cubicBezTo>
                  <a:pt x="36" y="103"/>
                  <a:pt x="36" y="102"/>
                  <a:pt x="35" y="101"/>
                </a:cubicBezTo>
                <a:cubicBezTo>
                  <a:pt x="35" y="102"/>
                  <a:pt x="34" y="102"/>
                  <a:pt x="35" y="103"/>
                </a:cubicBezTo>
                <a:close/>
                <a:moveTo>
                  <a:pt x="38" y="103"/>
                </a:moveTo>
                <a:cubicBezTo>
                  <a:pt x="38" y="104"/>
                  <a:pt x="38" y="104"/>
                  <a:pt x="39" y="104"/>
                </a:cubicBezTo>
                <a:cubicBezTo>
                  <a:pt x="39" y="104"/>
                  <a:pt x="40" y="103"/>
                  <a:pt x="40" y="102"/>
                </a:cubicBezTo>
                <a:cubicBezTo>
                  <a:pt x="39" y="102"/>
                  <a:pt x="39" y="102"/>
                  <a:pt x="39" y="101"/>
                </a:cubicBezTo>
                <a:cubicBezTo>
                  <a:pt x="38" y="102"/>
                  <a:pt x="38" y="102"/>
                  <a:pt x="38" y="103"/>
                </a:cubicBezTo>
                <a:close/>
                <a:moveTo>
                  <a:pt x="54" y="105"/>
                </a:moveTo>
                <a:cubicBezTo>
                  <a:pt x="54" y="105"/>
                  <a:pt x="53" y="105"/>
                  <a:pt x="53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4"/>
                  <a:pt x="55" y="102"/>
                  <a:pt x="54" y="101"/>
                </a:cubicBezTo>
                <a:cubicBezTo>
                  <a:pt x="54" y="103"/>
                  <a:pt x="54" y="104"/>
                  <a:pt x="54" y="105"/>
                </a:cubicBezTo>
                <a:close/>
                <a:moveTo>
                  <a:pt x="51" y="103"/>
                </a:moveTo>
                <a:cubicBezTo>
                  <a:pt x="51" y="103"/>
                  <a:pt x="51" y="103"/>
                  <a:pt x="51" y="103"/>
                </a:cubicBezTo>
                <a:cubicBezTo>
                  <a:pt x="51" y="103"/>
                  <a:pt x="52" y="103"/>
                  <a:pt x="52" y="103"/>
                </a:cubicBezTo>
                <a:cubicBezTo>
                  <a:pt x="51" y="103"/>
                  <a:pt x="51" y="102"/>
                  <a:pt x="50" y="102"/>
                </a:cubicBezTo>
                <a:cubicBezTo>
                  <a:pt x="51" y="102"/>
                  <a:pt x="51" y="103"/>
                  <a:pt x="51" y="103"/>
                </a:cubicBezTo>
                <a:close/>
                <a:moveTo>
                  <a:pt x="44" y="104"/>
                </a:moveTo>
                <a:cubicBezTo>
                  <a:pt x="45" y="103"/>
                  <a:pt x="44" y="104"/>
                  <a:pt x="45" y="104"/>
                </a:cubicBezTo>
                <a:cubicBezTo>
                  <a:pt x="45" y="103"/>
                  <a:pt x="46" y="102"/>
                  <a:pt x="45" y="102"/>
                </a:cubicBezTo>
                <a:cubicBezTo>
                  <a:pt x="45" y="103"/>
                  <a:pt x="44" y="103"/>
                  <a:pt x="44" y="104"/>
                </a:cubicBezTo>
                <a:close/>
                <a:moveTo>
                  <a:pt x="3" y="111"/>
                </a:moveTo>
                <a:cubicBezTo>
                  <a:pt x="2" y="109"/>
                  <a:pt x="3" y="105"/>
                  <a:pt x="2" y="102"/>
                </a:cubicBezTo>
                <a:cubicBezTo>
                  <a:pt x="2" y="106"/>
                  <a:pt x="2" y="109"/>
                  <a:pt x="3" y="111"/>
                </a:cubicBezTo>
                <a:close/>
                <a:moveTo>
                  <a:pt x="25" y="103"/>
                </a:moveTo>
                <a:cubicBezTo>
                  <a:pt x="25" y="103"/>
                  <a:pt x="25" y="103"/>
                  <a:pt x="25" y="103"/>
                </a:cubicBezTo>
                <a:cubicBezTo>
                  <a:pt x="25" y="103"/>
                  <a:pt x="24" y="103"/>
                  <a:pt x="24" y="103"/>
                </a:cubicBezTo>
                <a:cubicBezTo>
                  <a:pt x="24" y="103"/>
                  <a:pt x="24" y="103"/>
                  <a:pt x="25" y="103"/>
                </a:cubicBezTo>
                <a:close/>
                <a:moveTo>
                  <a:pt x="30" y="104"/>
                </a:moveTo>
                <a:cubicBezTo>
                  <a:pt x="30" y="105"/>
                  <a:pt x="31" y="105"/>
                  <a:pt x="31" y="106"/>
                </a:cubicBezTo>
                <a:cubicBezTo>
                  <a:pt x="32" y="106"/>
                  <a:pt x="32" y="105"/>
                  <a:pt x="32" y="105"/>
                </a:cubicBezTo>
                <a:cubicBezTo>
                  <a:pt x="32" y="104"/>
                  <a:pt x="31" y="103"/>
                  <a:pt x="31" y="103"/>
                </a:cubicBezTo>
                <a:cubicBezTo>
                  <a:pt x="30" y="103"/>
                  <a:pt x="30" y="104"/>
                  <a:pt x="30" y="104"/>
                </a:cubicBezTo>
                <a:close/>
                <a:moveTo>
                  <a:pt x="25" y="104"/>
                </a:moveTo>
                <a:cubicBezTo>
                  <a:pt x="26" y="104"/>
                  <a:pt x="26" y="105"/>
                  <a:pt x="26" y="105"/>
                </a:cubicBezTo>
                <a:cubicBezTo>
                  <a:pt x="27" y="104"/>
                  <a:pt x="26" y="103"/>
                  <a:pt x="26" y="103"/>
                </a:cubicBezTo>
                <a:cubicBezTo>
                  <a:pt x="26" y="103"/>
                  <a:pt x="25" y="103"/>
                  <a:pt x="25" y="104"/>
                </a:cubicBezTo>
                <a:close/>
                <a:moveTo>
                  <a:pt x="50" y="106"/>
                </a:moveTo>
                <a:cubicBezTo>
                  <a:pt x="49" y="105"/>
                  <a:pt x="50" y="104"/>
                  <a:pt x="49" y="103"/>
                </a:cubicBezTo>
                <a:cubicBezTo>
                  <a:pt x="50" y="104"/>
                  <a:pt x="49" y="105"/>
                  <a:pt x="50" y="106"/>
                </a:cubicBezTo>
                <a:close/>
                <a:moveTo>
                  <a:pt x="45" y="105"/>
                </a:moveTo>
                <a:cubicBezTo>
                  <a:pt x="46" y="105"/>
                  <a:pt x="46" y="106"/>
                  <a:pt x="46" y="106"/>
                </a:cubicBezTo>
                <a:cubicBezTo>
                  <a:pt x="47" y="105"/>
                  <a:pt x="47" y="104"/>
                  <a:pt x="46" y="103"/>
                </a:cubicBezTo>
                <a:cubicBezTo>
                  <a:pt x="46" y="104"/>
                  <a:pt x="45" y="104"/>
                  <a:pt x="45" y="105"/>
                </a:cubicBezTo>
                <a:close/>
                <a:moveTo>
                  <a:pt x="33" y="105"/>
                </a:moveTo>
                <a:cubicBezTo>
                  <a:pt x="34" y="105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4"/>
                  <a:pt x="34" y="104"/>
                </a:cubicBezTo>
                <a:cubicBezTo>
                  <a:pt x="34" y="104"/>
                  <a:pt x="33" y="105"/>
                  <a:pt x="33" y="105"/>
                </a:cubicBezTo>
                <a:close/>
                <a:moveTo>
                  <a:pt x="23" y="105"/>
                </a:moveTo>
                <a:cubicBezTo>
                  <a:pt x="23" y="105"/>
                  <a:pt x="23" y="106"/>
                  <a:pt x="23" y="106"/>
                </a:cubicBezTo>
                <a:cubicBezTo>
                  <a:pt x="24" y="105"/>
                  <a:pt x="24" y="105"/>
                  <a:pt x="24" y="104"/>
                </a:cubicBezTo>
                <a:cubicBezTo>
                  <a:pt x="23" y="104"/>
                  <a:pt x="23" y="105"/>
                  <a:pt x="23" y="105"/>
                </a:cubicBezTo>
                <a:close/>
                <a:moveTo>
                  <a:pt x="39" y="105"/>
                </a:moveTo>
                <a:cubicBezTo>
                  <a:pt x="39" y="106"/>
                  <a:pt x="40" y="106"/>
                  <a:pt x="40" y="106"/>
                </a:cubicBezTo>
                <a:cubicBezTo>
                  <a:pt x="40" y="105"/>
                  <a:pt x="40" y="105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39" y="105"/>
                  <a:pt x="39" y="105"/>
                </a:cubicBezTo>
                <a:close/>
                <a:moveTo>
                  <a:pt x="50" y="105"/>
                </a:moveTo>
                <a:cubicBezTo>
                  <a:pt x="51" y="105"/>
                  <a:pt x="51" y="104"/>
                  <a:pt x="51" y="104"/>
                </a:cubicBezTo>
                <a:cubicBezTo>
                  <a:pt x="51" y="104"/>
                  <a:pt x="50" y="104"/>
                  <a:pt x="50" y="104"/>
                </a:cubicBezTo>
                <a:cubicBezTo>
                  <a:pt x="50" y="104"/>
                  <a:pt x="50" y="104"/>
                  <a:pt x="50" y="105"/>
                </a:cubicBezTo>
                <a:close/>
                <a:moveTo>
                  <a:pt x="36" y="106"/>
                </a:moveTo>
                <a:cubicBezTo>
                  <a:pt x="37" y="106"/>
                  <a:pt x="37" y="106"/>
                  <a:pt x="37" y="107"/>
                </a:cubicBezTo>
                <a:cubicBezTo>
                  <a:pt x="38" y="106"/>
                  <a:pt x="38" y="105"/>
                  <a:pt x="37" y="104"/>
                </a:cubicBezTo>
                <a:cubicBezTo>
                  <a:pt x="37" y="105"/>
                  <a:pt x="37" y="105"/>
                  <a:pt x="36" y="106"/>
                </a:cubicBezTo>
                <a:close/>
                <a:moveTo>
                  <a:pt x="41" y="106"/>
                </a:moveTo>
                <a:cubicBezTo>
                  <a:pt x="41" y="106"/>
                  <a:pt x="41" y="106"/>
                  <a:pt x="42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1" y="105"/>
                  <a:pt x="41" y="106"/>
                  <a:pt x="41" y="106"/>
                </a:cubicBezTo>
                <a:close/>
                <a:moveTo>
                  <a:pt x="26" y="106"/>
                </a:move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28" y="106"/>
                  <a:pt x="28" y="106"/>
                </a:cubicBezTo>
                <a:cubicBezTo>
                  <a:pt x="27" y="106"/>
                  <a:pt x="27" y="105"/>
                  <a:pt x="27" y="105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27" y="105"/>
                  <a:pt x="26" y="106"/>
                  <a:pt x="26" y="106"/>
                </a:cubicBezTo>
                <a:close/>
                <a:moveTo>
                  <a:pt x="29" y="106"/>
                </a:moveTo>
                <a:cubicBezTo>
                  <a:pt x="30" y="106"/>
                  <a:pt x="29" y="106"/>
                  <a:pt x="29" y="106"/>
                </a:cubicBezTo>
                <a:cubicBezTo>
                  <a:pt x="30" y="106"/>
                  <a:pt x="30" y="107"/>
                  <a:pt x="31" y="108"/>
                </a:cubicBezTo>
                <a:cubicBezTo>
                  <a:pt x="31" y="106"/>
                  <a:pt x="30" y="106"/>
                  <a:pt x="29" y="105"/>
                </a:cubicBezTo>
                <a:cubicBezTo>
                  <a:pt x="29" y="105"/>
                  <a:pt x="29" y="105"/>
                  <a:pt x="29" y="106"/>
                </a:cubicBezTo>
                <a:close/>
                <a:moveTo>
                  <a:pt x="25" y="107"/>
                </a:moveTo>
                <a:cubicBezTo>
                  <a:pt x="25" y="106"/>
                  <a:pt x="25" y="106"/>
                  <a:pt x="25" y="105"/>
                </a:cubicBezTo>
                <a:cubicBezTo>
                  <a:pt x="25" y="106"/>
                  <a:pt x="24" y="107"/>
                  <a:pt x="25" y="107"/>
                </a:cubicBezTo>
                <a:close/>
                <a:moveTo>
                  <a:pt x="44" y="107"/>
                </a:moveTo>
                <a:cubicBezTo>
                  <a:pt x="44" y="108"/>
                  <a:pt x="44" y="108"/>
                  <a:pt x="45" y="109"/>
                </a:cubicBezTo>
                <a:cubicBezTo>
                  <a:pt x="45" y="108"/>
                  <a:pt x="46" y="108"/>
                  <a:pt x="46" y="107"/>
                </a:cubicBezTo>
                <a:cubicBezTo>
                  <a:pt x="45" y="107"/>
                  <a:pt x="45" y="106"/>
                  <a:pt x="45" y="106"/>
                </a:cubicBezTo>
                <a:cubicBezTo>
                  <a:pt x="44" y="106"/>
                  <a:pt x="44" y="106"/>
                  <a:pt x="44" y="107"/>
                </a:cubicBezTo>
                <a:close/>
                <a:moveTo>
                  <a:pt x="32" y="107"/>
                </a:moveTo>
                <a:cubicBezTo>
                  <a:pt x="32" y="108"/>
                  <a:pt x="32" y="108"/>
                  <a:pt x="33" y="109"/>
                </a:cubicBezTo>
                <a:cubicBezTo>
                  <a:pt x="33" y="108"/>
                  <a:pt x="34" y="108"/>
                  <a:pt x="34" y="108"/>
                </a:cubicBezTo>
                <a:cubicBezTo>
                  <a:pt x="34" y="107"/>
                  <a:pt x="33" y="106"/>
                  <a:pt x="33" y="106"/>
                </a:cubicBezTo>
                <a:cubicBezTo>
                  <a:pt x="32" y="106"/>
                  <a:pt x="32" y="107"/>
                  <a:pt x="32" y="107"/>
                </a:cubicBezTo>
                <a:close/>
                <a:moveTo>
                  <a:pt x="48" y="108"/>
                </a:moveTo>
                <a:cubicBezTo>
                  <a:pt x="48" y="107"/>
                  <a:pt x="48" y="106"/>
                  <a:pt x="48" y="106"/>
                </a:cubicBezTo>
                <a:cubicBezTo>
                  <a:pt x="48" y="106"/>
                  <a:pt x="47" y="108"/>
                  <a:pt x="48" y="108"/>
                </a:cubicBezTo>
                <a:close/>
                <a:moveTo>
                  <a:pt x="24" y="107"/>
                </a:moveTo>
                <a:cubicBezTo>
                  <a:pt x="24" y="107"/>
                  <a:pt x="24" y="106"/>
                  <a:pt x="24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35" y="108"/>
                </a:moveTo>
                <a:cubicBezTo>
                  <a:pt x="36" y="108"/>
                  <a:pt x="36" y="108"/>
                  <a:pt x="36" y="109"/>
                </a:cubicBezTo>
                <a:cubicBezTo>
                  <a:pt x="36" y="109"/>
                  <a:pt x="36" y="108"/>
                  <a:pt x="37" y="108"/>
                </a:cubicBezTo>
                <a:cubicBezTo>
                  <a:pt x="36" y="107"/>
                  <a:pt x="36" y="107"/>
                  <a:pt x="36" y="106"/>
                </a:cubicBezTo>
                <a:cubicBezTo>
                  <a:pt x="36" y="107"/>
                  <a:pt x="35" y="107"/>
                  <a:pt x="35" y="108"/>
                </a:cubicBezTo>
                <a:close/>
                <a:moveTo>
                  <a:pt x="41" y="108"/>
                </a:moveTo>
                <a:cubicBezTo>
                  <a:pt x="41" y="108"/>
                  <a:pt x="41" y="109"/>
                  <a:pt x="42" y="109"/>
                </a:cubicBezTo>
                <a:cubicBezTo>
                  <a:pt x="42" y="108"/>
                  <a:pt x="43" y="108"/>
                  <a:pt x="43" y="107"/>
                </a:cubicBezTo>
                <a:cubicBezTo>
                  <a:pt x="43" y="107"/>
                  <a:pt x="43" y="106"/>
                  <a:pt x="42" y="106"/>
                </a:cubicBezTo>
                <a:cubicBezTo>
                  <a:pt x="42" y="107"/>
                  <a:pt x="41" y="108"/>
                  <a:pt x="41" y="108"/>
                </a:cubicBezTo>
                <a:close/>
                <a:moveTo>
                  <a:pt x="38" y="108"/>
                </a:moveTo>
                <a:cubicBezTo>
                  <a:pt x="38" y="108"/>
                  <a:pt x="38" y="109"/>
                  <a:pt x="39" y="109"/>
                </a:cubicBezTo>
                <a:cubicBezTo>
                  <a:pt x="39" y="109"/>
                  <a:pt x="40" y="109"/>
                  <a:pt x="40" y="108"/>
                </a:cubicBezTo>
                <a:cubicBezTo>
                  <a:pt x="39" y="108"/>
                  <a:pt x="39" y="107"/>
                  <a:pt x="39" y="106"/>
                </a:cubicBezTo>
                <a:cubicBezTo>
                  <a:pt x="38" y="107"/>
                  <a:pt x="38" y="107"/>
                  <a:pt x="38" y="108"/>
                </a:cubicBezTo>
                <a:close/>
                <a:moveTo>
                  <a:pt x="27" y="108"/>
                </a:moveTo>
                <a:cubicBezTo>
                  <a:pt x="28" y="109"/>
                  <a:pt x="29" y="110"/>
                  <a:pt x="29" y="110"/>
                </a:cubicBezTo>
                <a:cubicBezTo>
                  <a:pt x="29" y="110"/>
                  <a:pt x="29" y="109"/>
                  <a:pt x="30" y="109"/>
                </a:cubicBezTo>
                <a:cubicBezTo>
                  <a:pt x="29" y="108"/>
                  <a:pt x="29" y="107"/>
                  <a:pt x="28" y="107"/>
                </a:cubicBezTo>
                <a:cubicBezTo>
                  <a:pt x="28" y="107"/>
                  <a:pt x="28" y="108"/>
                  <a:pt x="27" y="108"/>
                </a:cubicBezTo>
                <a:close/>
                <a:moveTo>
                  <a:pt x="25" y="107"/>
                </a:moveTo>
                <a:cubicBezTo>
                  <a:pt x="25" y="108"/>
                  <a:pt x="25" y="109"/>
                  <a:pt x="26" y="110"/>
                </a:cubicBezTo>
                <a:cubicBezTo>
                  <a:pt x="26" y="109"/>
                  <a:pt x="27" y="108"/>
                  <a:pt x="26" y="107"/>
                </a:cubicBezTo>
                <a:cubicBezTo>
                  <a:pt x="26" y="107"/>
                  <a:pt x="26" y="107"/>
                  <a:pt x="25" y="107"/>
                </a:cubicBezTo>
                <a:close/>
                <a:moveTo>
                  <a:pt x="32" y="110"/>
                </a:moveTo>
                <a:cubicBezTo>
                  <a:pt x="33" y="109"/>
                  <a:pt x="32" y="108"/>
                  <a:pt x="31" y="108"/>
                </a:cubicBezTo>
                <a:cubicBezTo>
                  <a:pt x="31" y="109"/>
                  <a:pt x="32" y="109"/>
                  <a:pt x="32" y="110"/>
                </a:cubicBezTo>
                <a:close/>
                <a:moveTo>
                  <a:pt x="46" y="111"/>
                </a:moveTo>
                <a:cubicBezTo>
                  <a:pt x="47" y="111"/>
                  <a:pt x="47" y="109"/>
                  <a:pt x="46" y="108"/>
                </a:cubicBezTo>
                <a:cubicBezTo>
                  <a:pt x="45" y="108"/>
                  <a:pt x="46" y="111"/>
                  <a:pt x="46" y="111"/>
                </a:cubicBezTo>
                <a:close/>
                <a:moveTo>
                  <a:pt x="52" y="109"/>
                </a:moveTo>
                <a:cubicBezTo>
                  <a:pt x="52" y="109"/>
                  <a:pt x="52" y="108"/>
                  <a:pt x="52" y="108"/>
                </a:cubicBezTo>
                <a:cubicBezTo>
                  <a:pt x="52" y="108"/>
                  <a:pt x="51" y="109"/>
                  <a:pt x="52" y="109"/>
                </a:cubicBezTo>
                <a:close/>
                <a:moveTo>
                  <a:pt x="42" y="109"/>
                </a:moveTo>
                <a:cubicBezTo>
                  <a:pt x="43" y="110"/>
                  <a:pt x="43" y="111"/>
                  <a:pt x="43" y="110"/>
                </a:cubicBezTo>
                <a:cubicBezTo>
                  <a:pt x="43" y="110"/>
                  <a:pt x="44" y="109"/>
                  <a:pt x="43" y="108"/>
                </a:cubicBezTo>
                <a:cubicBezTo>
                  <a:pt x="43" y="109"/>
                  <a:pt x="42" y="109"/>
                  <a:pt x="42" y="109"/>
                </a:cubicBezTo>
                <a:close/>
                <a:moveTo>
                  <a:pt x="35" y="111"/>
                </a:moveTo>
                <a:cubicBezTo>
                  <a:pt x="36" y="111"/>
                  <a:pt x="36" y="109"/>
                  <a:pt x="34" y="108"/>
                </a:cubicBezTo>
                <a:cubicBezTo>
                  <a:pt x="34" y="109"/>
                  <a:pt x="34" y="110"/>
                  <a:pt x="35" y="111"/>
                </a:cubicBezTo>
                <a:close/>
                <a:moveTo>
                  <a:pt x="38" y="111"/>
                </a:moveTo>
                <a:cubicBezTo>
                  <a:pt x="38" y="111"/>
                  <a:pt x="38" y="111"/>
                  <a:pt x="39" y="110"/>
                </a:cubicBezTo>
                <a:cubicBezTo>
                  <a:pt x="38" y="110"/>
                  <a:pt x="38" y="109"/>
                  <a:pt x="37" y="108"/>
                </a:cubicBezTo>
                <a:cubicBezTo>
                  <a:pt x="36" y="109"/>
                  <a:pt x="37" y="111"/>
                  <a:pt x="38" y="111"/>
                </a:cubicBezTo>
                <a:close/>
                <a:moveTo>
                  <a:pt x="53" y="112"/>
                </a:moveTo>
                <a:cubicBezTo>
                  <a:pt x="54" y="111"/>
                  <a:pt x="54" y="112"/>
                  <a:pt x="54" y="112"/>
                </a:cubicBezTo>
                <a:cubicBezTo>
                  <a:pt x="54" y="111"/>
                  <a:pt x="54" y="109"/>
                  <a:pt x="53" y="108"/>
                </a:cubicBezTo>
                <a:cubicBezTo>
                  <a:pt x="53" y="109"/>
                  <a:pt x="53" y="110"/>
                  <a:pt x="53" y="112"/>
                </a:cubicBezTo>
                <a:close/>
                <a:moveTo>
                  <a:pt x="44" y="110"/>
                </a:moveTo>
                <a:cubicBezTo>
                  <a:pt x="44" y="110"/>
                  <a:pt x="44" y="110"/>
                  <a:pt x="44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4" y="110"/>
                  <a:pt x="44" y="110"/>
                </a:cubicBezTo>
                <a:close/>
                <a:moveTo>
                  <a:pt x="26" y="110"/>
                </a:moveTo>
                <a:cubicBezTo>
                  <a:pt x="27" y="111"/>
                  <a:pt x="27" y="112"/>
                  <a:pt x="28" y="113"/>
                </a:cubicBezTo>
                <a:cubicBezTo>
                  <a:pt x="29" y="111"/>
                  <a:pt x="28" y="110"/>
                  <a:pt x="27" y="109"/>
                </a:cubicBezTo>
                <a:cubicBezTo>
                  <a:pt x="27" y="109"/>
                  <a:pt x="26" y="110"/>
                  <a:pt x="26" y="110"/>
                </a:cubicBezTo>
                <a:close/>
                <a:moveTo>
                  <a:pt x="50" y="110"/>
                </a:moveTo>
                <a:cubicBezTo>
                  <a:pt x="50" y="110"/>
                  <a:pt x="50" y="110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10"/>
                  <a:pt x="50" y="110"/>
                </a:cubicBezTo>
                <a:close/>
                <a:moveTo>
                  <a:pt x="40" y="110"/>
                </a:moveTo>
                <a:cubicBezTo>
                  <a:pt x="40" y="110"/>
                  <a:pt x="40" y="111"/>
                  <a:pt x="40" y="111"/>
                </a:cubicBezTo>
                <a:cubicBezTo>
                  <a:pt x="40" y="111"/>
                  <a:pt x="40" y="110"/>
                  <a:pt x="40" y="110"/>
                </a:cubicBezTo>
                <a:cubicBezTo>
                  <a:pt x="40" y="110"/>
                  <a:pt x="40" y="110"/>
                  <a:pt x="40" y="110"/>
                </a:cubicBezTo>
                <a:close/>
                <a:moveTo>
                  <a:pt x="29" y="111"/>
                </a:moveTo>
                <a:cubicBezTo>
                  <a:pt x="30" y="111"/>
                  <a:pt x="30" y="112"/>
                  <a:pt x="31" y="112"/>
                </a:cubicBezTo>
                <a:cubicBezTo>
                  <a:pt x="32" y="112"/>
                  <a:pt x="31" y="110"/>
                  <a:pt x="31" y="110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0"/>
                  <a:pt x="30" y="111"/>
                  <a:pt x="29" y="111"/>
                </a:cubicBezTo>
                <a:close/>
                <a:moveTo>
                  <a:pt x="45" y="113"/>
                </a:moveTo>
                <a:cubicBezTo>
                  <a:pt x="45" y="112"/>
                  <a:pt x="46" y="112"/>
                  <a:pt x="46" y="111"/>
                </a:cubicBezTo>
                <a:cubicBezTo>
                  <a:pt x="45" y="111"/>
                  <a:pt x="45" y="110"/>
                  <a:pt x="45" y="110"/>
                </a:cubicBezTo>
                <a:cubicBezTo>
                  <a:pt x="44" y="111"/>
                  <a:pt x="44" y="112"/>
                  <a:pt x="45" y="113"/>
                </a:cubicBezTo>
                <a:close/>
                <a:moveTo>
                  <a:pt x="42" y="114"/>
                </a:moveTo>
                <a:cubicBezTo>
                  <a:pt x="42" y="113"/>
                  <a:pt x="43" y="113"/>
                  <a:pt x="43" y="112"/>
                </a:cubicBezTo>
                <a:cubicBezTo>
                  <a:pt x="42" y="111"/>
                  <a:pt x="42" y="111"/>
                  <a:pt x="42" y="110"/>
                </a:cubicBezTo>
                <a:cubicBezTo>
                  <a:pt x="40" y="111"/>
                  <a:pt x="41" y="113"/>
                  <a:pt x="42" y="114"/>
                </a:cubicBezTo>
                <a:close/>
                <a:moveTo>
                  <a:pt x="50" y="112"/>
                </a:moveTo>
                <a:cubicBezTo>
                  <a:pt x="50" y="112"/>
                  <a:pt x="51" y="111"/>
                  <a:pt x="50" y="110"/>
                </a:cubicBezTo>
                <a:cubicBezTo>
                  <a:pt x="50" y="111"/>
                  <a:pt x="49" y="112"/>
                  <a:pt x="50" y="112"/>
                </a:cubicBezTo>
                <a:close/>
                <a:moveTo>
                  <a:pt x="24" y="113"/>
                </a:moveTo>
                <a:cubicBezTo>
                  <a:pt x="24" y="113"/>
                  <a:pt x="24" y="111"/>
                  <a:pt x="24" y="111"/>
                </a:cubicBezTo>
                <a:cubicBezTo>
                  <a:pt x="24" y="111"/>
                  <a:pt x="23" y="112"/>
                  <a:pt x="24" y="113"/>
                </a:cubicBezTo>
                <a:close/>
                <a:moveTo>
                  <a:pt x="35" y="112"/>
                </a:moveTo>
                <a:cubicBezTo>
                  <a:pt x="35" y="113"/>
                  <a:pt x="36" y="113"/>
                  <a:pt x="36" y="114"/>
                </a:cubicBezTo>
                <a:cubicBezTo>
                  <a:pt x="37" y="113"/>
                  <a:pt x="37" y="113"/>
                  <a:pt x="37" y="112"/>
                </a:cubicBezTo>
                <a:cubicBezTo>
                  <a:pt x="37" y="112"/>
                  <a:pt x="37" y="111"/>
                  <a:pt x="36" y="111"/>
                </a:cubicBezTo>
                <a:cubicBezTo>
                  <a:pt x="36" y="111"/>
                  <a:pt x="35" y="112"/>
                  <a:pt x="35" y="112"/>
                </a:cubicBezTo>
                <a:close/>
                <a:moveTo>
                  <a:pt x="38" y="112"/>
                </a:moveTo>
                <a:cubicBezTo>
                  <a:pt x="39" y="113"/>
                  <a:pt x="39" y="113"/>
                  <a:pt x="39" y="113"/>
                </a:cubicBezTo>
                <a:cubicBezTo>
                  <a:pt x="40" y="112"/>
                  <a:pt x="40" y="112"/>
                  <a:pt x="39" y="111"/>
                </a:cubicBezTo>
                <a:cubicBezTo>
                  <a:pt x="39" y="112"/>
                  <a:pt x="38" y="112"/>
                  <a:pt x="38" y="112"/>
                </a:cubicBezTo>
                <a:close/>
                <a:moveTo>
                  <a:pt x="52" y="113"/>
                </a:moveTo>
                <a:cubicBezTo>
                  <a:pt x="52" y="113"/>
                  <a:pt x="52" y="111"/>
                  <a:pt x="52" y="111"/>
                </a:cubicBezTo>
                <a:cubicBezTo>
                  <a:pt x="51" y="112"/>
                  <a:pt x="51" y="113"/>
                  <a:pt x="52" y="113"/>
                </a:cubicBezTo>
                <a:close/>
                <a:moveTo>
                  <a:pt x="33" y="112"/>
                </a:moveTo>
                <a:cubicBezTo>
                  <a:pt x="34" y="112"/>
                  <a:pt x="34" y="112"/>
                  <a:pt x="34" y="113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3" y="112"/>
                  <a:pt x="33" y="112"/>
                </a:cubicBezTo>
                <a:close/>
                <a:moveTo>
                  <a:pt x="46" y="114"/>
                </a:moveTo>
                <a:cubicBezTo>
                  <a:pt x="46" y="113"/>
                  <a:pt x="46" y="113"/>
                  <a:pt x="4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6" y="113"/>
                  <a:pt x="45" y="114"/>
                  <a:pt x="46" y="114"/>
                </a:cubicBezTo>
                <a:close/>
                <a:moveTo>
                  <a:pt x="53" y="117"/>
                </a:moveTo>
                <a:cubicBezTo>
                  <a:pt x="54" y="117"/>
                  <a:pt x="54" y="114"/>
                  <a:pt x="54" y="112"/>
                </a:cubicBezTo>
                <a:cubicBezTo>
                  <a:pt x="53" y="114"/>
                  <a:pt x="53" y="116"/>
                  <a:pt x="53" y="117"/>
                </a:cubicBezTo>
                <a:close/>
                <a:moveTo>
                  <a:pt x="29" y="114"/>
                </a:moveTo>
                <a:cubicBezTo>
                  <a:pt x="30" y="114"/>
                  <a:pt x="29" y="113"/>
                  <a:pt x="29" y="112"/>
                </a:cubicBezTo>
                <a:cubicBezTo>
                  <a:pt x="28" y="113"/>
                  <a:pt x="29" y="114"/>
                  <a:pt x="29" y="114"/>
                </a:cubicBezTo>
                <a:close/>
                <a:moveTo>
                  <a:pt x="31" y="114"/>
                </a:moveTo>
                <a:cubicBezTo>
                  <a:pt x="32" y="114"/>
                  <a:pt x="32" y="115"/>
                  <a:pt x="32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2" y="113"/>
                  <a:pt x="32" y="113"/>
                </a:cubicBezTo>
                <a:cubicBezTo>
                  <a:pt x="32" y="113"/>
                  <a:pt x="32" y="114"/>
                  <a:pt x="31" y="114"/>
                </a:cubicBezTo>
                <a:close/>
                <a:moveTo>
                  <a:pt x="40" y="115"/>
                </a:moveTo>
                <a:cubicBezTo>
                  <a:pt x="40" y="114"/>
                  <a:pt x="40" y="113"/>
                  <a:pt x="40" y="113"/>
                </a:cubicBezTo>
                <a:cubicBezTo>
                  <a:pt x="40" y="114"/>
                  <a:pt x="39" y="114"/>
                  <a:pt x="40" y="115"/>
                </a:cubicBezTo>
                <a:close/>
                <a:moveTo>
                  <a:pt x="34" y="114"/>
                </a:moveTo>
                <a:cubicBezTo>
                  <a:pt x="35" y="114"/>
                  <a:pt x="35" y="115"/>
                  <a:pt x="36" y="115"/>
                </a:cubicBezTo>
                <a:cubicBezTo>
                  <a:pt x="35" y="114"/>
                  <a:pt x="35" y="113"/>
                  <a:pt x="35" y="113"/>
                </a:cubicBezTo>
                <a:cubicBezTo>
                  <a:pt x="35" y="113"/>
                  <a:pt x="34" y="113"/>
                  <a:pt x="34" y="114"/>
                </a:cubicBezTo>
                <a:close/>
                <a:moveTo>
                  <a:pt x="37" y="115"/>
                </a:moveTo>
                <a:cubicBezTo>
                  <a:pt x="38" y="115"/>
                  <a:pt x="38" y="114"/>
                  <a:pt x="38" y="114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4"/>
                  <a:pt x="36" y="114"/>
                  <a:pt x="37" y="115"/>
                </a:cubicBezTo>
                <a:close/>
                <a:moveTo>
                  <a:pt x="50" y="115"/>
                </a:moveTo>
                <a:cubicBezTo>
                  <a:pt x="50" y="115"/>
                  <a:pt x="50" y="115"/>
                  <a:pt x="50" y="115"/>
                </a:cubicBezTo>
                <a:cubicBezTo>
                  <a:pt x="50" y="114"/>
                  <a:pt x="51" y="114"/>
                  <a:pt x="50" y="113"/>
                </a:cubicBezTo>
                <a:cubicBezTo>
                  <a:pt x="50" y="114"/>
                  <a:pt x="49" y="114"/>
                  <a:pt x="50" y="115"/>
                </a:cubicBezTo>
                <a:close/>
                <a:moveTo>
                  <a:pt x="43" y="116"/>
                </a:moveTo>
                <a:cubicBezTo>
                  <a:pt x="43" y="115"/>
                  <a:pt x="43" y="114"/>
                  <a:pt x="43" y="114"/>
                </a:cubicBezTo>
                <a:cubicBezTo>
                  <a:pt x="42" y="114"/>
                  <a:pt x="42" y="115"/>
                  <a:pt x="43" y="116"/>
                </a:cubicBezTo>
                <a:close/>
                <a:moveTo>
                  <a:pt x="46" y="115"/>
                </a:moveTo>
                <a:cubicBezTo>
                  <a:pt x="47" y="115"/>
                  <a:pt x="47" y="114"/>
                  <a:pt x="47" y="114"/>
                </a:cubicBezTo>
                <a:cubicBezTo>
                  <a:pt x="47" y="114"/>
                  <a:pt x="46" y="114"/>
                  <a:pt x="46" y="115"/>
                </a:cubicBezTo>
                <a:close/>
                <a:moveTo>
                  <a:pt x="29" y="116"/>
                </a:moveTo>
                <a:cubicBezTo>
                  <a:pt x="29" y="115"/>
                  <a:pt x="28" y="115"/>
                  <a:pt x="28" y="114"/>
                </a:cubicBezTo>
                <a:cubicBezTo>
                  <a:pt x="28" y="115"/>
                  <a:pt x="28" y="116"/>
                  <a:pt x="29" y="116"/>
                </a:cubicBezTo>
                <a:close/>
                <a:moveTo>
                  <a:pt x="44" y="116"/>
                </a:moveTo>
                <a:cubicBezTo>
                  <a:pt x="44" y="116"/>
                  <a:pt x="45" y="115"/>
                  <a:pt x="45" y="115"/>
                </a:cubicBezTo>
                <a:cubicBezTo>
                  <a:pt x="45" y="115"/>
                  <a:pt x="45" y="114"/>
                  <a:pt x="44" y="114"/>
                </a:cubicBezTo>
                <a:cubicBezTo>
                  <a:pt x="44" y="115"/>
                  <a:pt x="44" y="116"/>
                  <a:pt x="44" y="116"/>
                </a:cubicBezTo>
                <a:close/>
                <a:moveTo>
                  <a:pt x="26" y="116"/>
                </a:moveTo>
                <a:cubicBezTo>
                  <a:pt x="26" y="115"/>
                  <a:pt x="26" y="115"/>
                  <a:pt x="26" y="115"/>
                </a:cubicBezTo>
                <a:cubicBezTo>
                  <a:pt x="26" y="115"/>
                  <a:pt x="26" y="115"/>
                  <a:pt x="25" y="114"/>
                </a:cubicBezTo>
                <a:cubicBezTo>
                  <a:pt x="26" y="115"/>
                  <a:pt x="25" y="115"/>
                  <a:pt x="26" y="116"/>
                </a:cubicBezTo>
                <a:close/>
                <a:moveTo>
                  <a:pt x="41" y="115"/>
                </a:moveTo>
                <a:cubicBezTo>
                  <a:pt x="41" y="115"/>
                  <a:pt x="41" y="116"/>
                  <a:pt x="41" y="116"/>
                </a:cubicBezTo>
                <a:cubicBezTo>
                  <a:pt x="41" y="116"/>
                  <a:pt x="41" y="115"/>
                  <a:pt x="41" y="114"/>
                </a:cubicBezTo>
                <a:cubicBezTo>
                  <a:pt x="41" y="115"/>
                  <a:pt x="41" y="115"/>
                  <a:pt x="41" y="115"/>
                </a:cubicBezTo>
                <a:close/>
                <a:moveTo>
                  <a:pt x="23" y="115"/>
                </a:moveTo>
                <a:cubicBezTo>
                  <a:pt x="23" y="116"/>
                  <a:pt x="23" y="116"/>
                  <a:pt x="24" y="116"/>
                </a:cubicBezTo>
                <a:cubicBezTo>
                  <a:pt x="24" y="116"/>
                  <a:pt x="24" y="115"/>
                  <a:pt x="24" y="115"/>
                </a:cubicBezTo>
                <a:cubicBezTo>
                  <a:pt x="24" y="115"/>
                  <a:pt x="24" y="115"/>
                  <a:pt x="23" y="115"/>
                </a:cubicBezTo>
                <a:close/>
                <a:moveTo>
                  <a:pt x="32" y="116"/>
                </a:moveTo>
                <a:cubicBezTo>
                  <a:pt x="32" y="116"/>
                  <a:pt x="31" y="115"/>
                  <a:pt x="31" y="115"/>
                </a:cubicBezTo>
                <a:cubicBezTo>
                  <a:pt x="31" y="115"/>
                  <a:pt x="31" y="117"/>
                  <a:pt x="32" y="116"/>
                </a:cubicBezTo>
                <a:close/>
                <a:moveTo>
                  <a:pt x="39" y="118"/>
                </a:moveTo>
                <a:cubicBezTo>
                  <a:pt x="40" y="118"/>
                  <a:pt x="40" y="117"/>
                  <a:pt x="40" y="116"/>
                </a:cubicBezTo>
                <a:cubicBezTo>
                  <a:pt x="40" y="116"/>
                  <a:pt x="40" y="115"/>
                  <a:pt x="39" y="115"/>
                </a:cubicBezTo>
                <a:cubicBezTo>
                  <a:pt x="38" y="116"/>
                  <a:pt x="38" y="117"/>
                  <a:pt x="39" y="118"/>
                </a:cubicBezTo>
                <a:close/>
                <a:moveTo>
                  <a:pt x="33" y="116"/>
                </a:moveTo>
                <a:cubicBezTo>
                  <a:pt x="33" y="116"/>
                  <a:pt x="33" y="117"/>
                  <a:pt x="34" y="117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6"/>
                  <a:pt x="34" y="116"/>
                  <a:pt x="34" y="115"/>
                </a:cubicBezTo>
                <a:cubicBezTo>
                  <a:pt x="34" y="115"/>
                  <a:pt x="33" y="115"/>
                  <a:pt x="33" y="115"/>
                </a:cubicBezTo>
                <a:cubicBezTo>
                  <a:pt x="33" y="116"/>
                  <a:pt x="33" y="116"/>
                  <a:pt x="33" y="116"/>
                </a:cubicBezTo>
                <a:close/>
                <a:moveTo>
                  <a:pt x="52" y="119"/>
                </a:moveTo>
                <a:cubicBezTo>
                  <a:pt x="53" y="118"/>
                  <a:pt x="52" y="118"/>
                  <a:pt x="53" y="117"/>
                </a:cubicBezTo>
                <a:cubicBezTo>
                  <a:pt x="52" y="117"/>
                  <a:pt x="53" y="116"/>
                  <a:pt x="52" y="115"/>
                </a:cubicBezTo>
                <a:cubicBezTo>
                  <a:pt x="52" y="116"/>
                  <a:pt x="52" y="118"/>
                  <a:pt x="52" y="119"/>
                </a:cubicBezTo>
                <a:close/>
                <a:moveTo>
                  <a:pt x="31" y="117"/>
                </a:moveTo>
                <a:cubicBezTo>
                  <a:pt x="31" y="117"/>
                  <a:pt x="31" y="116"/>
                  <a:pt x="30" y="116"/>
                </a:cubicBezTo>
                <a:cubicBezTo>
                  <a:pt x="30" y="116"/>
                  <a:pt x="31" y="117"/>
                  <a:pt x="31" y="117"/>
                </a:cubicBezTo>
                <a:close/>
                <a:moveTo>
                  <a:pt x="37" y="117"/>
                </a:moveTo>
                <a:cubicBezTo>
                  <a:pt x="37" y="116"/>
                  <a:pt x="37" y="116"/>
                  <a:pt x="36" y="116"/>
                </a:cubicBezTo>
                <a:cubicBezTo>
                  <a:pt x="36" y="116"/>
                  <a:pt x="36" y="116"/>
                  <a:pt x="37" y="117"/>
                </a:cubicBezTo>
                <a:close/>
                <a:moveTo>
                  <a:pt x="41" y="116"/>
                </a:moveTo>
                <a:cubicBezTo>
                  <a:pt x="41" y="117"/>
                  <a:pt x="42" y="117"/>
                  <a:pt x="42" y="117"/>
                </a:cubicBezTo>
                <a:cubicBezTo>
                  <a:pt x="42" y="117"/>
                  <a:pt x="42" y="117"/>
                  <a:pt x="42" y="116"/>
                </a:cubicBezTo>
                <a:cubicBezTo>
                  <a:pt x="42" y="116"/>
                  <a:pt x="42" y="115"/>
                  <a:pt x="42" y="116"/>
                </a:cubicBezTo>
                <a:cubicBezTo>
                  <a:pt x="42" y="116"/>
                  <a:pt x="42" y="116"/>
                  <a:pt x="41" y="116"/>
                </a:cubicBezTo>
                <a:close/>
                <a:moveTo>
                  <a:pt x="28" y="117"/>
                </a:moveTo>
                <a:cubicBezTo>
                  <a:pt x="28" y="116"/>
                  <a:pt x="27" y="116"/>
                  <a:pt x="27" y="116"/>
                </a:cubicBezTo>
                <a:cubicBezTo>
                  <a:pt x="27" y="116"/>
                  <a:pt x="27" y="117"/>
                  <a:pt x="28" y="117"/>
                </a:cubicBezTo>
                <a:close/>
                <a:moveTo>
                  <a:pt x="44" y="118"/>
                </a:moveTo>
                <a:cubicBezTo>
                  <a:pt x="45" y="118"/>
                  <a:pt x="45" y="118"/>
                  <a:pt x="45" y="118"/>
                </a:cubicBezTo>
                <a:cubicBezTo>
                  <a:pt x="45" y="118"/>
                  <a:pt x="46" y="117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5" y="116"/>
                  <a:pt x="45" y="117"/>
                  <a:pt x="44" y="118"/>
                </a:cubicBezTo>
                <a:close/>
                <a:moveTo>
                  <a:pt x="24" y="120"/>
                </a:moveTo>
                <a:cubicBezTo>
                  <a:pt x="25" y="119"/>
                  <a:pt x="24" y="117"/>
                  <a:pt x="23" y="116"/>
                </a:cubicBezTo>
                <a:cubicBezTo>
                  <a:pt x="23" y="118"/>
                  <a:pt x="23" y="119"/>
                  <a:pt x="24" y="120"/>
                </a:cubicBezTo>
                <a:close/>
                <a:moveTo>
                  <a:pt x="27" y="118"/>
                </a:moveTo>
                <a:cubicBezTo>
                  <a:pt x="28" y="118"/>
                  <a:pt x="27" y="117"/>
                  <a:pt x="27" y="116"/>
                </a:cubicBezTo>
                <a:cubicBezTo>
                  <a:pt x="26" y="117"/>
                  <a:pt x="27" y="117"/>
                  <a:pt x="27" y="118"/>
                </a:cubicBezTo>
                <a:close/>
                <a:moveTo>
                  <a:pt x="33" y="119"/>
                </a:moveTo>
                <a:cubicBezTo>
                  <a:pt x="33" y="119"/>
                  <a:pt x="33" y="119"/>
                  <a:pt x="33" y="118"/>
                </a:cubicBezTo>
                <a:cubicBezTo>
                  <a:pt x="33" y="118"/>
                  <a:pt x="33" y="117"/>
                  <a:pt x="32" y="117"/>
                </a:cubicBezTo>
                <a:cubicBezTo>
                  <a:pt x="32" y="118"/>
                  <a:pt x="33" y="118"/>
                  <a:pt x="33" y="119"/>
                </a:cubicBezTo>
                <a:close/>
                <a:moveTo>
                  <a:pt x="30" y="119"/>
                </a:moveTo>
                <a:cubicBezTo>
                  <a:pt x="30" y="118"/>
                  <a:pt x="30" y="117"/>
                  <a:pt x="29" y="117"/>
                </a:cubicBezTo>
                <a:cubicBezTo>
                  <a:pt x="29" y="117"/>
                  <a:pt x="30" y="119"/>
                  <a:pt x="30" y="119"/>
                </a:cubicBezTo>
                <a:close/>
                <a:moveTo>
                  <a:pt x="43" y="118"/>
                </a:moveTo>
                <a:cubicBezTo>
                  <a:pt x="43" y="118"/>
                  <a:pt x="43" y="117"/>
                  <a:pt x="43" y="117"/>
                </a:cubicBezTo>
                <a:cubicBezTo>
                  <a:pt x="42" y="117"/>
                  <a:pt x="42" y="118"/>
                  <a:pt x="43" y="118"/>
                </a:cubicBezTo>
                <a:close/>
                <a:moveTo>
                  <a:pt x="45" y="119"/>
                </a:moveTo>
                <a:cubicBezTo>
                  <a:pt x="45" y="119"/>
                  <a:pt x="45" y="119"/>
                  <a:pt x="46" y="119"/>
                </a:cubicBezTo>
                <a:cubicBezTo>
                  <a:pt x="46" y="118"/>
                  <a:pt x="47" y="117"/>
                  <a:pt x="46" y="117"/>
                </a:cubicBezTo>
                <a:cubicBezTo>
                  <a:pt x="46" y="118"/>
                  <a:pt x="45" y="118"/>
                  <a:pt x="45" y="119"/>
                </a:cubicBezTo>
                <a:close/>
                <a:moveTo>
                  <a:pt x="38" y="119"/>
                </a:moveTo>
                <a:cubicBezTo>
                  <a:pt x="38" y="119"/>
                  <a:pt x="38" y="119"/>
                  <a:pt x="39" y="119"/>
                </a:cubicBezTo>
                <a:cubicBezTo>
                  <a:pt x="38" y="118"/>
                  <a:pt x="38" y="118"/>
                  <a:pt x="37" y="117"/>
                </a:cubicBezTo>
                <a:cubicBezTo>
                  <a:pt x="37" y="118"/>
                  <a:pt x="38" y="119"/>
                  <a:pt x="38" y="119"/>
                </a:cubicBezTo>
                <a:close/>
                <a:moveTo>
                  <a:pt x="49" y="119"/>
                </a:moveTo>
                <a:cubicBezTo>
                  <a:pt x="50" y="118"/>
                  <a:pt x="50" y="118"/>
                  <a:pt x="50" y="117"/>
                </a:cubicBezTo>
                <a:cubicBezTo>
                  <a:pt x="49" y="118"/>
                  <a:pt x="50" y="117"/>
                  <a:pt x="49" y="117"/>
                </a:cubicBezTo>
                <a:cubicBezTo>
                  <a:pt x="49" y="118"/>
                  <a:pt x="49" y="118"/>
                  <a:pt x="49" y="119"/>
                </a:cubicBezTo>
                <a:close/>
                <a:moveTo>
                  <a:pt x="40" y="120"/>
                </a:moveTo>
                <a:cubicBezTo>
                  <a:pt x="40" y="119"/>
                  <a:pt x="41" y="119"/>
                  <a:pt x="41" y="118"/>
                </a:cubicBezTo>
                <a:cubicBezTo>
                  <a:pt x="41" y="118"/>
                  <a:pt x="41" y="117"/>
                  <a:pt x="41" y="117"/>
                </a:cubicBezTo>
                <a:cubicBezTo>
                  <a:pt x="41" y="118"/>
                  <a:pt x="39" y="119"/>
                  <a:pt x="40" y="120"/>
                </a:cubicBezTo>
                <a:close/>
                <a:moveTo>
                  <a:pt x="35" y="118"/>
                </a:moveTo>
                <a:cubicBezTo>
                  <a:pt x="34" y="119"/>
                  <a:pt x="35" y="119"/>
                  <a:pt x="35" y="119"/>
                </a:cubicBezTo>
                <a:cubicBezTo>
                  <a:pt x="36" y="119"/>
                  <a:pt x="35" y="118"/>
                  <a:pt x="35" y="117"/>
                </a:cubicBezTo>
                <a:cubicBezTo>
                  <a:pt x="35" y="118"/>
                  <a:pt x="35" y="118"/>
                  <a:pt x="35" y="118"/>
                </a:cubicBezTo>
                <a:close/>
                <a:moveTo>
                  <a:pt x="29" y="120"/>
                </a:moveTo>
                <a:cubicBezTo>
                  <a:pt x="29" y="119"/>
                  <a:pt x="29" y="119"/>
                  <a:pt x="29" y="118"/>
                </a:cubicBezTo>
                <a:cubicBezTo>
                  <a:pt x="28" y="119"/>
                  <a:pt x="29" y="120"/>
                  <a:pt x="29" y="120"/>
                </a:cubicBezTo>
                <a:close/>
                <a:moveTo>
                  <a:pt x="47" y="120"/>
                </a:moveTo>
                <a:cubicBezTo>
                  <a:pt x="47" y="120"/>
                  <a:pt x="48" y="119"/>
                  <a:pt x="47" y="118"/>
                </a:cubicBezTo>
                <a:cubicBezTo>
                  <a:pt x="47" y="119"/>
                  <a:pt x="46" y="119"/>
                  <a:pt x="46" y="120"/>
                </a:cubicBezTo>
                <a:cubicBezTo>
                  <a:pt x="46" y="120"/>
                  <a:pt x="47" y="121"/>
                  <a:pt x="47" y="120"/>
                </a:cubicBezTo>
                <a:close/>
                <a:moveTo>
                  <a:pt x="41" y="120"/>
                </a:moveTo>
                <a:cubicBezTo>
                  <a:pt x="41" y="121"/>
                  <a:pt x="41" y="121"/>
                  <a:pt x="41" y="121"/>
                </a:cubicBezTo>
                <a:cubicBezTo>
                  <a:pt x="42" y="121"/>
                  <a:pt x="43" y="119"/>
                  <a:pt x="41" y="119"/>
                </a:cubicBezTo>
                <a:cubicBezTo>
                  <a:pt x="41" y="119"/>
                  <a:pt x="41" y="120"/>
                  <a:pt x="41" y="120"/>
                </a:cubicBezTo>
                <a:close/>
                <a:moveTo>
                  <a:pt x="31" y="119"/>
                </a:moveTo>
                <a:cubicBezTo>
                  <a:pt x="31" y="120"/>
                  <a:pt x="31" y="121"/>
                  <a:pt x="32" y="121"/>
                </a:cubicBezTo>
                <a:cubicBezTo>
                  <a:pt x="32" y="120"/>
                  <a:pt x="32" y="119"/>
                  <a:pt x="31" y="119"/>
                </a:cubicBezTo>
                <a:cubicBezTo>
                  <a:pt x="31" y="119"/>
                  <a:pt x="31" y="119"/>
                  <a:pt x="31" y="119"/>
                </a:cubicBezTo>
                <a:close/>
                <a:moveTo>
                  <a:pt x="28" y="120"/>
                </a:moveTo>
                <a:cubicBezTo>
                  <a:pt x="28" y="120"/>
                  <a:pt x="28" y="121"/>
                  <a:pt x="28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20"/>
                  <a:pt x="28" y="120"/>
                </a:cubicBezTo>
                <a:close/>
                <a:moveTo>
                  <a:pt x="53" y="121"/>
                </a:moveTo>
                <a:cubicBezTo>
                  <a:pt x="54" y="121"/>
                  <a:pt x="54" y="120"/>
                  <a:pt x="54" y="119"/>
                </a:cubicBezTo>
                <a:cubicBezTo>
                  <a:pt x="53" y="120"/>
                  <a:pt x="52" y="121"/>
                  <a:pt x="53" y="121"/>
                </a:cubicBezTo>
                <a:close/>
                <a:moveTo>
                  <a:pt x="37" y="122"/>
                </a:moveTo>
                <a:cubicBezTo>
                  <a:pt x="37" y="122"/>
                  <a:pt x="37" y="122"/>
                  <a:pt x="37" y="121"/>
                </a:cubicBezTo>
                <a:cubicBezTo>
                  <a:pt x="37" y="121"/>
                  <a:pt x="37" y="120"/>
                  <a:pt x="36" y="119"/>
                </a:cubicBezTo>
                <a:cubicBezTo>
                  <a:pt x="35" y="120"/>
                  <a:pt x="36" y="121"/>
                  <a:pt x="37" y="122"/>
                </a:cubicBezTo>
                <a:close/>
                <a:moveTo>
                  <a:pt x="50" y="120"/>
                </a:moveTo>
                <a:cubicBezTo>
                  <a:pt x="50" y="120"/>
                  <a:pt x="50" y="120"/>
                  <a:pt x="50" y="119"/>
                </a:cubicBezTo>
                <a:cubicBezTo>
                  <a:pt x="50" y="119"/>
                  <a:pt x="50" y="120"/>
                  <a:pt x="50" y="120"/>
                </a:cubicBezTo>
                <a:close/>
                <a:moveTo>
                  <a:pt x="34" y="121"/>
                </a:moveTo>
                <a:cubicBezTo>
                  <a:pt x="34" y="120"/>
                  <a:pt x="34" y="120"/>
                  <a:pt x="34" y="119"/>
                </a:cubicBezTo>
                <a:cubicBezTo>
                  <a:pt x="33" y="120"/>
                  <a:pt x="34" y="121"/>
                  <a:pt x="34" y="121"/>
                </a:cubicBezTo>
                <a:close/>
                <a:moveTo>
                  <a:pt x="44" y="120"/>
                </a:moveTo>
                <a:cubicBezTo>
                  <a:pt x="44" y="120"/>
                  <a:pt x="45" y="121"/>
                  <a:pt x="44" y="121"/>
                </a:cubicBezTo>
                <a:cubicBezTo>
                  <a:pt x="45" y="121"/>
                  <a:pt x="45" y="120"/>
                  <a:pt x="45" y="121"/>
                </a:cubicBezTo>
                <a:cubicBezTo>
                  <a:pt x="45" y="120"/>
                  <a:pt x="45" y="120"/>
                  <a:pt x="44" y="119"/>
                </a:cubicBezTo>
                <a:cubicBezTo>
                  <a:pt x="45" y="120"/>
                  <a:pt x="44" y="120"/>
                  <a:pt x="44" y="120"/>
                </a:cubicBezTo>
                <a:close/>
                <a:moveTo>
                  <a:pt x="24" y="121"/>
                </a:moveTo>
                <a:cubicBezTo>
                  <a:pt x="24" y="121"/>
                  <a:pt x="24" y="122"/>
                  <a:pt x="25" y="122"/>
                </a:cubicBezTo>
                <a:cubicBezTo>
                  <a:pt x="25" y="121"/>
                  <a:pt x="26" y="121"/>
                  <a:pt x="25" y="120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25" y="120"/>
                  <a:pt x="24" y="121"/>
                  <a:pt x="24" y="121"/>
                </a:cubicBezTo>
                <a:close/>
                <a:moveTo>
                  <a:pt x="39" y="121"/>
                </a:moveTo>
                <a:cubicBezTo>
                  <a:pt x="40" y="121"/>
                  <a:pt x="40" y="120"/>
                  <a:pt x="39" y="120"/>
                </a:cubicBezTo>
                <a:cubicBezTo>
                  <a:pt x="39" y="120"/>
                  <a:pt x="39" y="121"/>
                  <a:pt x="39" y="121"/>
                </a:cubicBezTo>
                <a:close/>
                <a:moveTo>
                  <a:pt x="42" y="122"/>
                </a:moveTo>
                <a:cubicBezTo>
                  <a:pt x="42" y="122"/>
                  <a:pt x="42" y="122"/>
                  <a:pt x="42" y="122"/>
                </a:cubicBezTo>
                <a:cubicBezTo>
                  <a:pt x="42" y="122"/>
                  <a:pt x="44" y="121"/>
                  <a:pt x="43" y="120"/>
                </a:cubicBezTo>
                <a:cubicBezTo>
                  <a:pt x="43" y="121"/>
                  <a:pt x="42" y="122"/>
                  <a:pt x="42" y="122"/>
                </a:cubicBezTo>
                <a:close/>
                <a:moveTo>
                  <a:pt x="30" y="122"/>
                </a:moveTo>
                <a:cubicBezTo>
                  <a:pt x="30" y="122"/>
                  <a:pt x="31" y="122"/>
                  <a:pt x="31" y="122"/>
                </a:cubicBezTo>
                <a:cubicBezTo>
                  <a:pt x="31" y="122"/>
                  <a:pt x="30" y="121"/>
                  <a:pt x="30" y="121"/>
                </a:cubicBezTo>
                <a:cubicBezTo>
                  <a:pt x="30" y="121"/>
                  <a:pt x="30" y="122"/>
                  <a:pt x="30" y="122"/>
                </a:cubicBezTo>
                <a:close/>
                <a:moveTo>
                  <a:pt x="45" y="122"/>
                </a:moveTo>
                <a:cubicBezTo>
                  <a:pt x="46" y="122"/>
                  <a:pt x="46" y="121"/>
                  <a:pt x="46" y="121"/>
                </a:cubicBezTo>
                <a:cubicBezTo>
                  <a:pt x="45" y="121"/>
                  <a:pt x="45" y="121"/>
                  <a:pt x="45" y="122"/>
                </a:cubicBezTo>
                <a:close/>
                <a:moveTo>
                  <a:pt x="49" y="123"/>
                </a:moveTo>
                <a:cubicBezTo>
                  <a:pt x="49" y="123"/>
                  <a:pt x="49" y="123"/>
                  <a:pt x="49" y="123"/>
                </a:cubicBezTo>
                <a:cubicBezTo>
                  <a:pt x="49" y="123"/>
                  <a:pt x="49" y="124"/>
                  <a:pt x="49" y="124"/>
                </a:cubicBezTo>
                <a:cubicBezTo>
                  <a:pt x="50" y="124"/>
                  <a:pt x="50" y="122"/>
                  <a:pt x="49" y="121"/>
                </a:cubicBezTo>
                <a:cubicBezTo>
                  <a:pt x="49" y="121"/>
                  <a:pt x="49" y="123"/>
                  <a:pt x="49" y="123"/>
                </a:cubicBezTo>
                <a:cubicBezTo>
                  <a:pt x="49" y="123"/>
                  <a:pt x="49" y="123"/>
                  <a:pt x="49" y="123"/>
                </a:cubicBezTo>
                <a:close/>
                <a:moveTo>
                  <a:pt x="40" y="123"/>
                </a:moveTo>
                <a:cubicBezTo>
                  <a:pt x="41" y="123"/>
                  <a:pt x="40" y="121"/>
                  <a:pt x="40" y="121"/>
                </a:cubicBezTo>
                <a:cubicBezTo>
                  <a:pt x="39" y="122"/>
                  <a:pt x="40" y="122"/>
                  <a:pt x="40" y="123"/>
                </a:cubicBezTo>
                <a:close/>
                <a:moveTo>
                  <a:pt x="32" y="122"/>
                </a:moveTo>
                <a:cubicBezTo>
                  <a:pt x="32" y="122"/>
                  <a:pt x="32" y="122"/>
                  <a:pt x="33" y="123"/>
                </a:cubicBezTo>
                <a:cubicBezTo>
                  <a:pt x="33" y="123"/>
                  <a:pt x="33" y="122"/>
                  <a:pt x="33" y="122"/>
                </a:cubicBezTo>
                <a:cubicBezTo>
                  <a:pt x="33" y="122"/>
                  <a:pt x="33" y="121"/>
                  <a:pt x="32" y="121"/>
                </a:cubicBezTo>
                <a:cubicBezTo>
                  <a:pt x="32" y="121"/>
                  <a:pt x="32" y="122"/>
                  <a:pt x="32" y="122"/>
                </a:cubicBezTo>
                <a:close/>
                <a:moveTo>
                  <a:pt x="35" y="122"/>
                </a:moveTo>
                <a:cubicBezTo>
                  <a:pt x="35" y="122"/>
                  <a:pt x="35" y="124"/>
                  <a:pt x="36" y="124"/>
                </a:cubicBezTo>
                <a:cubicBezTo>
                  <a:pt x="35" y="123"/>
                  <a:pt x="35" y="122"/>
                  <a:pt x="35" y="122"/>
                </a:cubicBezTo>
                <a:cubicBezTo>
                  <a:pt x="35" y="122"/>
                  <a:pt x="35" y="122"/>
                  <a:pt x="35" y="122"/>
                </a:cubicBezTo>
                <a:close/>
                <a:moveTo>
                  <a:pt x="42" y="123"/>
                </a:moveTo>
                <a:cubicBezTo>
                  <a:pt x="43" y="123"/>
                  <a:pt x="43" y="124"/>
                  <a:pt x="43" y="124"/>
                </a:cubicBezTo>
                <a:cubicBezTo>
                  <a:pt x="43" y="123"/>
                  <a:pt x="44" y="122"/>
                  <a:pt x="43" y="122"/>
                </a:cubicBezTo>
                <a:cubicBezTo>
                  <a:pt x="43" y="122"/>
                  <a:pt x="43" y="123"/>
                  <a:pt x="42" y="123"/>
                </a:cubicBezTo>
                <a:close/>
                <a:moveTo>
                  <a:pt x="52" y="122"/>
                </a:moveTo>
                <a:cubicBezTo>
                  <a:pt x="52" y="122"/>
                  <a:pt x="52" y="123"/>
                  <a:pt x="52" y="123"/>
                </a:cubicBezTo>
                <a:cubicBezTo>
                  <a:pt x="52" y="122"/>
                  <a:pt x="53" y="122"/>
                  <a:pt x="52" y="122"/>
                </a:cubicBezTo>
                <a:cubicBezTo>
                  <a:pt x="52" y="122"/>
                  <a:pt x="52" y="122"/>
                  <a:pt x="52" y="122"/>
                </a:cubicBezTo>
                <a:close/>
                <a:moveTo>
                  <a:pt x="46" y="123"/>
                </a:moveTo>
                <a:cubicBezTo>
                  <a:pt x="46" y="123"/>
                  <a:pt x="46" y="124"/>
                  <a:pt x="47" y="124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7" y="122"/>
                  <a:pt x="47" y="122"/>
                </a:cubicBezTo>
                <a:cubicBezTo>
                  <a:pt x="46" y="122"/>
                  <a:pt x="46" y="122"/>
                  <a:pt x="46" y="123"/>
                </a:cubicBezTo>
                <a:close/>
                <a:moveTo>
                  <a:pt x="30" y="124"/>
                </a:moveTo>
                <a:cubicBezTo>
                  <a:pt x="30" y="123"/>
                  <a:pt x="30" y="122"/>
                  <a:pt x="30" y="122"/>
                </a:cubicBezTo>
                <a:cubicBezTo>
                  <a:pt x="29" y="123"/>
                  <a:pt x="30" y="123"/>
                  <a:pt x="30" y="124"/>
                </a:cubicBezTo>
                <a:close/>
                <a:moveTo>
                  <a:pt x="37" y="123"/>
                </a:moveTo>
                <a:cubicBezTo>
                  <a:pt x="38" y="123"/>
                  <a:pt x="38" y="122"/>
                  <a:pt x="38" y="122"/>
                </a:cubicBezTo>
                <a:cubicBezTo>
                  <a:pt x="38" y="123"/>
                  <a:pt x="37" y="123"/>
                  <a:pt x="37" y="123"/>
                </a:cubicBezTo>
                <a:close/>
                <a:moveTo>
                  <a:pt x="44" y="123"/>
                </a:moveTo>
                <a:cubicBezTo>
                  <a:pt x="45" y="124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lose/>
                <a:moveTo>
                  <a:pt x="26" y="124"/>
                </a:moveTo>
                <a:cubicBezTo>
                  <a:pt x="26" y="124"/>
                  <a:pt x="26" y="124"/>
                  <a:pt x="26" y="123"/>
                </a:cubicBezTo>
                <a:cubicBezTo>
                  <a:pt x="25" y="124"/>
                  <a:pt x="25" y="125"/>
                  <a:pt x="26" y="126"/>
                </a:cubicBezTo>
                <a:cubicBezTo>
                  <a:pt x="26" y="125"/>
                  <a:pt x="28" y="124"/>
                  <a:pt x="26" y="123"/>
                </a:cubicBezTo>
                <a:cubicBezTo>
                  <a:pt x="26" y="124"/>
                  <a:pt x="26" y="124"/>
                  <a:pt x="26" y="124"/>
                </a:cubicBezTo>
                <a:close/>
                <a:moveTo>
                  <a:pt x="32" y="124"/>
                </a:moveTo>
                <a:cubicBezTo>
                  <a:pt x="32" y="124"/>
                  <a:pt x="32" y="123"/>
                  <a:pt x="31" y="123"/>
                </a:cubicBezTo>
                <a:cubicBezTo>
                  <a:pt x="31" y="123"/>
                  <a:pt x="31" y="124"/>
                  <a:pt x="32" y="124"/>
                </a:cubicBezTo>
                <a:close/>
                <a:moveTo>
                  <a:pt x="33" y="124"/>
                </a:moveTo>
                <a:cubicBezTo>
                  <a:pt x="34" y="124"/>
                  <a:pt x="34" y="124"/>
                  <a:pt x="34" y="124"/>
                </a:cubicBezTo>
                <a:cubicBezTo>
                  <a:pt x="34" y="124"/>
                  <a:pt x="34" y="123"/>
                  <a:pt x="34" y="123"/>
                </a:cubicBezTo>
                <a:cubicBezTo>
                  <a:pt x="34" y="124"/>
                  <a:pt x="33" y="124"/>
                  <a:pt x="33" y="124"/>
                </a:cubicBezTo>
                <a:close/>
                <a:moveTo>
                  <a:pt x="41" y="124"/>
                </a:moveTo>
                <a:cubicBezTo>
                  <a:pt x="41" y="124"/>
                  <a:pt x="42" y="123"/>
                  <a:pt x="41" y="123"/>
                </a:cubicBezTo>
                <a:cubicBezTo>
                  <a:pt x="41" y="123"/>
                  <a:pt x="41" y="124"/>
                  <a:pt x="41" y="124"/>
                </a:cubicBezTo>
                <a:close/>
                <a:moveTo>
                  <a:pt x="38" y="124"/>
                </a:moveTo>
                <a:cubicBezTo>
                  <a:pt x="38" y="124"/>
                  <a:pt x="38" y="125"/>
                  <a:pt x="39" y="125"/>
                </a:cubicBezTo>
                <a:cubicBezTo>
                  <a:pt x="39" y="125"/>
                  <a:pt x="39" y="125"/>
                  <a:pt x="39" y="124"/>
                </a:cubicBezTo>
                <a:cubicBezTo>
                  <a:pt x="39" y="124"/>
                  <a:pt x="38" y="123"/>
                  <a:pt x="38" y="124"/>
                </a:cubicBezTo>
                <a:close/>
                <a:moveTo>
                  <a:pt x="44" y="125"/>
                </a:moveTo>
                <a:cubicBezTo>
                  <a:pt x="44" y="125"/>
                  <a:pt x="45" y="125"/>
                  <a:pt x="45" y="125"/>
                </a:cubicBezTo>
                <a:cubicBezTo>
                  <a:pt x="44" y="126"/>
                  <a:pt x="45" y="127"/>
                  <a:pt x="45" y="127"/>
                </a:cubicBezTo>
                <a:cubicBezTo>
                  <a:pt x="46" y="126"/>
                  <a:pt x="46" y="123"/>
                  <a:pt x="44" y="125"/>
                </a:cubicBezTo>
                <a:close/>
                <a:moveTo>
                  <a:pt x="53" y="125"/>
                </a:moveTo>
                <a:cubicBezTo>
                  <a:pt x="54" y="125"/>
                  <a:pt x="54" y="124"/>
                  <a:pt x="54" y="124"/>
                </a:cubicBezTo>
                <a:cubicBezTo>
                  <a:pt x="53" y="124"/>
                  <a:pt x="53" y="125"/>
                  <a:pt x="53" y="125"/>
                </a:cubicBezTo>
                <a:close/>
                <a:moveTo>
                  <a:pt x="28" y="125"/>
                </a:moveTo>
                <a:cubicBezTo>
                  <a:pt x="29" y="125"/>
                  <a:pt x="29" y="124"/>
                  <a:pt x="29" y="124"/>
                </a:cubicBezTo>
                <a:cubicBezTo>
                  <a:pt x="28" y="124"/>
                  <a:pt x="28" y="125"/>
                  <a:pt x="28" y="125"/>
                </a:cubicBezTo>
                <a:close/>
                <a:moveTo>
                  <a:pt x="52" y="125"/>
                </a:moveTo>
                <a:cubicBezTo>
                  <a:pt x="52" y="125"/>
                  <a:pt x="53" y="124"/>
                  <a:pt x="52" y="124"/>
                </a:cubicBezTo>
                <a:cubicBezTo>
                  <a:pt x="52" y="124"/>
                  <a:pt x="52" y="124"/>
                  <a:pt x="52" y="125"/>
                </a:cubicBezTo>
                <a:close/>
                <a:moveTo>
                  <a:pt x="30" y="124"/>
                </a:moveTo>
                <a:cubicBezTo>
                  <a:pt x="30" y="125"/>
                  <a:pt x="31" y="125"/>
                  <a:pt x="31" y="125"/>
                </a:cubicBezTo>
                <a:cubicBezTo>
                  <a:pt x="31" y="125"/>
                  <a:pt x="31" y="124"/>
                  <a:pt x="31" y="124"/>
                </a:cubicBezTo>
                <a:cubicBezTo>
                  <a:pt x="31" y="124"/>
                  <a:pt x="30" y="124"/>
                  <a:pt x="30" y="124"/>
                </a:cubicBezTo>
                <a:close/>
                <a:moveTo>
                  <a:pt x="42" y="125"/>
                </a:moveTo>
                <a:cubicBezTo>
                  <a:pt x="43" y="125"/>
                  <a:pt x="42" y="124"/>
                  <a:pt x="42" y="124"/>
                </a:cubicBezTo>
                <a:cubicBezTo>
                  <a:pt x="41" y="125"/>
                  <a:pt x="42" y="125"/>
                  <a:pt x="42" y="125"/>
                </a:cubicBezTo>
                <a:close/>
                <a:moveTo>
                  <a:pt x="34" y="126"/>
                </a:moveTo>
                <a:cubicBezTo>
                  <a:pt x="35" y="126"/>
                  <a:pt x="35" y="125"/>
                  <a:pt x="35" y="124"/>
                </a:cubicBezTo>
                <a:cubicBezTo>
                  <a:pt x="34" y="125"/>
                  <a:pt x="34" y="126"/>
                  <a:pt x="34" y="126"/>
                </a:cubicBezTo>
                <a:close/>
                <a:moveTo>
                  <a:pt x="29" y="127"/>
                </a:moveTo>
                <a:cubicBezTo>
                  <a:pt x="29" y="127"/>
                  <a:pt x="29" y="128"/>
                  <a:pt x="30" y="128"/>
                </a:cubicBezTo>
                <a:cubicBezTo>
                  <a:pt x="30" y="127"/>
                  <a:pt x="30" y="127"/>
                  <a:pt x="30" y="126"/>
                </a:cubicBezTo>
                <a:cubicBezTo>
                  <a:pt x="30" y="126"/>
                  <a:pt x="30" y="125"/>
                  <a:pt x="30" y="125"/>
                </a:cubicBezTo>
                <a:cubicBezTo>
                  <a:pt x="30" y="126"/>
                  <a:pt x="29" y="126"/>
                  <a:pt x="29" y="127"/>
                </a:cubicBezTo>
                <a:close/>
                <a:moveTo>
                  <a:pt x="24" y="127"/>
                </a:moveTo>
                <a:cubicBezTo>
                  <a:pt x="25" y="127"/>
                  <a:pt x="25" y="127"/>
                  <a:pt x="25" y="127"/>
                </a:cubicBezTo>
                <a:cubicBezTo>
                  <a:pt x="25" y="127"/>
                  <a:pt x="25" y="125"/>
                  <a:pt x="24" y="126"/>
                </a:cubicBezTo>
                <a:cubicBezTo>
                  <a:pt x="25" y="126"/>
                  <a:pt x="24" y="127"/>
                  <a:pt x="24" y="127"/>
                </a:cubicBezTo>
                <a:close/>
                <a:moveTo>
                  <a:pt x="47" y="128"/>
                </a:moveTo>
                <a:cubicBezTo>
                  <a:pt x="47" y="128"/>
                  <a:pt x="47" y="127"/>
                  <a:pt x="48" y="127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6" y="126"/>
                  <a:pt x="46" y="127"/>
                  <a:pt x="46" y="128"/>
                </a:cubicBezTo>
                <a:cubicBezTo>
                  <a:pt x="46" y="128"/>
                  <a:pt x="46" y="129"/>
                  <a:pt x="46" y="129"/>
                </a:cubicBezTo>
                <a:cubicBezTo>
                  <a:pt x="47" y="128"/>
                  <a:pt x="46" y="128"/>
                  <a:pt x="46" y="128"/>
                </a:cubicBezTo>
                <a:cubicBezTo>
                  <a:pt x="46" y="128"/>
                  <a:pt x="46" y="128"/>
                  <a:pt x="47" y="128"/>
                </a:cubicBezTo>
                <a:close/>
                <a:moveTo>
                  <a:pt x="53" y="127"/>
                </a:moveTo>
                <a:cubicBezTo>
                  <a:pt x="53" y="127"/>
                  <a:pt x="54" y="126"/>
                  <a:pt x="53" y="126"/>
                </a:cubicBezTo>
                <a:cubicBezTo>
                  <a:pt x="53" y="126"/>
                  <a:pt x="53" y="127"/>
                  <a:pt x="53" y="127"/>
                </a:cubicBezTo>
                <a:close/>
                <a:moveTo>
                  <a:pt x="27" y="128"/>
                </a:moveTo>
                <a:cubicBezTo>
                  <a:pt x="27" y="128"/>
                  <a:pt x="27" y="127"/>
                  <a:pt x="28" y="126"/>
                </a:cubicBezTo>
                <a:cubicBezTo>
                  <a:pt x="28" y="126"/>
                  <a:pt x="28" y="126"/>
                  <a:pt x="27" y="126"/>
                </a:cubicBezTo>
                <a:cubicBezTo>
                  <a:pt x="27" y="127"/>
                  <a:pt x="27" y="128"/>
                  <a:pt x="27" y="128"/>
                </a:cubicBezTo>
                <a:close/>
                <a:moveTo>
                  <a:pt x="44" y="129"/>
                </a:moveTo>
                <a:cubicBezTo>
                  <a:pt x="44" y="129"/>
                  <a:pt x="44" y="128"/>
                  <a:pt x="44" y="128"/>
                </a:cubicBezTo>
                <a:cubicBezTo>
                  <a:pt x="44" y="127"/>
                  <a:pt x="44" y="127"/>
                  <a:pt x="43" y="126"/>
                </a:cubicBezTo>
                <a:cubicBezTo>
                  <a:pt x="42" y="127"/>
                  <a:pt x="43" y="128"/>
                  <a:pt x="44" y="129"/>
                </a:cubicBezTo>
                <a:close/>
                <a:moveTo>
                  <a:pt x="40" y="129"/>
                </a:moveTo>
                <a:cubicBezTo>
                  <a:pt x="41" y="128"/>
                  <a:pt x="41" y="128"/>
                  <a:pt x="41" y="127"/>
                </a:cubicBezTo>
                <a:cubicBezTo>
                  <a:pt x="40" y="127"/>
                  <a:pt x="40" y="126"/>
                  <a:pt x="40" y="127"/>
                </a:cubicBezTo>
                <a:cubicBezTo>
                  <a:pt x="40" y="127"/>
                  <a:pt x="40" y="128"/>
                  <a:pt x="40" y="129"/>
                </a:cubicBezTo>
                <a:close/>
                <a:moveTo>
                  <a:pt x="33" y="127"/>
                </a:moveTo>
                <a:cubicBezTo>
                  <a:pt x="33" y="127"/>
                  <a:pt x="33" y="127"/>
                  <a:pt x="33" y="128"/>
                </a:cubicBezTo>
                <a:cubicBezTo>
                  <a:pt x="33" y="127"/>
                  <a:pt x="34" y="127"/>
                  <a:pt x="34" y="127"/>
                </a:cubicBezTo>
                <a:cubicBezTo>
                  <a:pt x="34" y="127"/>
                  <a:pt x="33" y="127"/>
                  <a:pt x="33" y="127"/>
                </a:cubicBezTo>
                <a:close/>
                <a:moveTo>
                  <a:pt x="36" y="127"/>
                </a:moveTo>
                <a:cubicBezTo>
                  <a:pt x="36" y="128"/>
                  <a:pt x="35" y="128"/>
                  <a:pt x="35" y="129"/>
                </a:cubicBezTo>
                <a:cubicBezTo>
                  <a:pt x="35" y="129"/>
                  <a:pt x="35" y="129"/>
                  <a:pt x="35" y="130"/>
                </a:cubicBezTo>
                <a:cubicBezTo>
                  <a:pt x="36" y="129"/>
                  <a:pt x="36" y="129"/>
                  <a:pt x="36" y="128"/>
                </a:cubicBezTo>
                <a:cubicBezTo>
                  <a:pt x="36" y="128"/>
                  <a:pt x="36" y="128"/>
                  <a:pt x="37" y="128"/>
                </a:cubicBezTo>
                <a:cubicBezTo>
                  <a:pt x="37" y="127"/>
                  <a:pt x="36" y="127"/>
                  <a:pt x="36" y="127"/>
                </a:cubicBezTo>
                <a:cubicBezTo>
                  <a:pt x="36" y="127"/>
                  <a:pt x="36" y="127"/>
                  <a:pt x="36" y="127"/>
                </a:cubicBezTo>
                <a:close/>
                <a:moveTo>
                  <a:pt x="22" y="128"/>
                </a:moveTo>
                <a:cubicBezTo>
                  <a:pt x="23" y="128"/>
                  <a:pt x="23" y="128"/>
                  <a:pt x="23" y="129"/>
                </a:cubicBezTo>
                <a:cubicBezTo>
                  <a:pt x="23" y="129"/>
                  <a:pt x="23" y="129"/>
                  <a:pt x="22" y="129"/>
                </a:cubicBezTo>
                <a:cubicBezTo>
                  <a:pt x="23" y="133"/>
                  <a:pt x="22" y="136"/>
                  <a:pt x="23" y="140"/>
                </a:cubicBezTo>
                <a:cubicBezTo>
                  <a:pt x="23" y="140"/>
                  <a:pt x="23" y="140"/>
                  <a:pt x="24" y="140"/>
                </a:cubicBezTo>
                <a:cubicBezTo>
                  <a:pt x="25" y="137"/>
                  <a:pt x="22" y="134"/>
                  <a:pt x="24" y="133"/>
                </a:cubicBezTo>
                <a:cubicBezTo>
                  <a:pt x="24" y="130"/>
                  <a:pt x="24" y="129"/>
                  <a:pt x="24" y="127"/>
                </a:cubicBezTo>
                <a:cubicBezTo>
                  <a:pt x="23" y="127"/>
                  <a:pt x="23" y="128"/>
                  <a:pt x="22" y="128"/>
                </a:cubicBezTo>
                <a:close/>
                <a:moveTo>
                  <a:pt x="53" y="128"/>
                </a:moveTo>
                <a:cubicBezTo>
                  <a:pt x="53" y="128"/>
                  <a:pt x="53" y="128"/>
                  <a:pt x="52" y="127"/>
                </a:cubicBezTo>
                <a:cubicBezTo>
                  <a:pt x="52" y="128"/>
                  <a:pt x="52" y="128"/>
                  <a:pt x="53" y="128"/>
                </a:cubicBezTo>
                <a:close/>
                <a:moveTo>
                  <a:pt x="30" y="129"/>
                </a:moveTo>
                <a:cubicBezTo>
                  <a:pt x="31" y="129"/>
                  <a:pt x="31" y="128"/>
                  <a:pt x="31" y="128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1" y="128"/>
                  <a:pt x="30" y="129"/>
                  <a:pt x="30" y="129"/>
                </a:cubicBezTo>
                <a:close/>
                <a:moveTo>
                  <a:pt x="33" y="128"/>
                </a:moveTo>
                <a:cubicBezTo>
                  <a:pt x="33" y="128"/>
                  <a:pt x="33" y="128"/>
                  <a:pt x="32" y="128"/>
                </a:cubicBezTo>
                <a:cubicBezTo>
                  <a:pt x="32" y="128"/>
                  <a:pt x="33" y="129"/>
                  <a:pt x="33" y="128"/>
                </a:cubicBezTo>
                <a:close/>
                <a:moveTo>
                  <a:pt x="27" y="129"/>
                </a:moveTo>
                <a:cubicBezTo>
                  <a:pt x="28" y="130"/>
                  <a:pt x="27" y="131"/>
                  <a:pt x="28" y="131"/>
                </a:cubicBezTo>
                <a:cubicBezTo>
                  <a:pt x="28" y="130"/>
                  <a:pt x="29" y="130"/>
                  <a:pt x="29" y="129"/>
                </a:cubicBezTo>
                <a:cubicBezTo>
                  <a:pt x="28" y="129"/>
                  <a:pt x="29" y="128"/>
                  <a:pt x="28" y="128"/>
                </a:cubicBezTo>
                <a:cubicBezTo>
                  <a:pt x="28" y="128"/>
                  <a:pt x="27" y="129"/>
                  <a:pt x="27" y="129"/>
                </a:cubicBezTo>
                <a:close/>
                <a:moveTo>
                  <a:pt x="31" y="131"/>
                </a:moveTo>
                <a:cubicBezTo>
                  <a:pt x="31" y="131"/>
                  <a:pt x="31" y="131"/>
                  <a:pt x="31" y="132"/>
                </a:cubicBezTo>
                <a:cubicBezTo>
                  <a:pt x="31" y="132"/>
                  <a:pt x="31" y="132"/>
                  <a:pt x="32" y="132"/>
                </a:cubicBezTo>
                <a:cubicBezTo>
                  <a:pt x="32" y="132"/>
                  <a:pt x="32" y="131"/>
                  <a:pt x="32" y="131"/>
                </a:cubicBezTo>
                <a:cubicBezTo>
                  <a:pt x="31" y="131"/>
                  <a:pt x="32" y="130"/>
                  <a:pt x="32" y="129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2" y="130"/>
                  <a:pt x="31" y="130"/>
                  <a:pt x="31" y="131"/>
                </a:cubicBezTo>
                <a:close/>
                <a:moveTo>
                  <a:pt x="45" y="131"/>
                </a:moveTo>
                <a:cubicBezTo>
                  <a:pt x="45" y="130"/>
                  <a:pt x="46" y="130"/>
                  <a:pt x="46" y="129"/>
                </a:cubicBezTo>
                <a:cubicBezTo>
                  <a:pt x="45" y="129"/>
                  <a:pt x="46" y="129"/>
                  <a:pt x="45" y="129"/>
                </a:cubicBezTo>
                <a:cubicBezTo>
                  <a:pt x="45" y="130"/>
                  <a:pt x="44" y="130"/>
                  <a:pt x="45" y="131"/>
                </a:cubicBezTo>
                <a:close/>
                <a:moveTo>
                  <a:pt x="41" y="130"/>
                </a:moveTo>
                <a:cubicBezTo>
                  <a:pt x="42" y="131"/>
                  <a:pt x="42" y="132"/>
                  <a:pt x="43" y="132"/>
                </a:cubicBezTo>
                <a:cubicBezTo>
                  <a:pt x="43" y="132"/>
                  <a:pt x="43" y="131"/>
                  <a:pt x="43" y="131"/>
                </a:cubicBezTo>
                <a:cubicBezTo>
                  <a:pt x="43" y="130"/>
                  <a:pt x="42" y="130"/>
                  <a:pt x="42" y="129"/>
                </a:cubicBezTo>
                <a:cubicBezTo>
                  <a:pt x="41" y="130"/>
                  <a:pt x="41" y="130"/>
                  <a:pt x="41" y="130"/>
                </a:cubicBezTo>
                <a:close/>
                <a:moveTo>
                  <a:pt x="49" y="131"/>
                </a:moveTo>
                <a:cubicBezTo>
                  <a:pt x="49" y="131"/>
                  <a:pt x="49" y="129"/>
                  <a:pt x="49" y="129"/>
                </a:cubicBezTo>
                <a:cubicBezTo>
                  <a:pt x="48" y="130"/>
                  <a:pt x="49" y="130"/>
                  <a:pt x="49" y="131"/>
                </a:cubicBezTo>
                <a:close/>
                <a:moveTo>
                  <a:pt x="27" y="133"/>
                </a:moveTo>
                <a:cubicBezTo>
                  <a:pt x="27" y="132"/>
                  <a:pt x="26" y="131"/>
                  <a:pt x="26" y="131"/>
                </a:cubicBezTo>
                <a:cubicBezTo>
                  <a:pt x="26" y="131"/>
                  <a:pt x="26" y="132"/>
                  <a:pt x="27" y="133"/>
                </a:cubicBezTo>
                <a:close/>
                <a:moveTo>
                  <a:pt x="45" y="132"/>
                </a:moveTo>
                <a:cubicBezTo>
                  <a:pt x="46" y="132"/>
                  <a:pt x="46" y="131"/>
                  <a:pt x="46" y="131"/>
                </a:cubicBezTo>
                <a:cubicBezTo>
                  <a:pt x="46" y="131"/>
                  <a:pt x="45" y="131"/>
                  <a:pt x="45" y="132"/>
                </a:cubicBezTo>
                <a:close/>
                <a:moveTo>
                  <a:pt x="29" y="132"/>
                </a:moveTo>
                <a:cubicBezTo>
                  <a:pt x="29" y="132"/>
                  <a:pt x="30" y="131"/>
                  <a:pt x="29" y="131"/>
                </a:cubicBezTo>
                <a:cubicBezTo>
                  <a:pt x="29" y="132"/>
                  <a:pt x="28" y="132"/>
                  <a:pt x="29" y="132"/>
                </a:cubicBezTo>
                <a:close/>
                <a:moveTo>
                  <a:pt x="30" y="133"/>
                </a:moveTo>
                <a:cubicBezTo>
                  <a:pt x="31" y="133"/>
                  <a:pt x="31" y="133"/>
                  <a:pt x="31" y="133"/>
                </a:cubicBezTo>
                <a:cubicBezTo>
                  <a:pt x="31" y="132"/>
                  <a:pt x="31" y="131"/>
                  <a:pt x="30" y="131"/>
                </a:cubicBezTo>
                <a:cubicBezTo>
                  <a:pt x="30" y="132"/>
                  <a:pt x="30" y="132"/>
                  <a:pt x="30" y="133"/>
                </a:cubicBezTo>
                <a:close/>
                <a:moveTo>
                  <a:pt x="33" y="135"/>
                </a:moveTo>
                <a:cubicBezTo>
                  <a:pt x="33" y="135"/>
                  <a:pt x="33" y="134"/>
                  <a:pt x="34" y="134"/>
                </a:cubicBezTo>
                <a:cubicBezTo>
                  <a:pt x="35" y="133"/>
                  <a:pt x="35" y="132"/>
                  <a:pt x="33" y="131"/>
                </a:cubicBezTo>
                <a:cubicBezTo>
                  <a:pt x="33" y="132"/>
                  <a:pt x="32" y="132"/>
                  <a:pt x="32" y="132"/>
                </a:cubicBezTo>
                <a:cubicBezTo>
                  <a:pt x="33" y="133"/>
                  <a:pt x="32" y="134"/>
                  <a:pt x="33" y="135"/>
                </a:cubicBezTo>
                <a:close/>
                <a:moveTo>
                  <a:pt x="41" y="134"/>
                </a:moveTo>
                <a:cubicBezTo>
                  <a:pt x="41" y="134"/>
                  <a:pt x="41" y="133"/>
                  <a:pt x="41" y="133"/>
                </a:cubicBezTo>
                <a:cubicBezTo>
                  <a:pt x="41" y="133"/>
                  <a:pt x="41" y="132"/>
                  <a:pt x="40" y="131"/>
                </a:cubicBezTo>
                <a:cubicBezTo>
                  <a:pt x="40" y="132"/>
                  <a:pt x="41" y="133"/>
                  <a:pt x="41" y="134"/>
                </a:cubicBezTo>
                <a:close/>
                <a:moveTo>
                  <a:pt x="47" y="134"/>
                </a:moveTo>
                <a:cubicBezTo>
                  <a:pt x="48" y="134"/>
                  <a:pt x="48" y="132"/>
                  <a:pt x="47" y="132"/>
                </a:cubicBezTo>
                <a:cubicBezTo>
                  <a:pt x="47" y="133"/>
                  <a:pt x="46" y="134"/>
                  <a:pt x="47" y="134"/>
                </a:cubicBezTo>
                <a:close/>
                <a:moveTo>
                  <a:pt x="5" y="134"/>
                </a:moveTo>
                <a:cubicBezTo>
                  <a:pt x="4" y="134"/>
                  <a:pt x="5" y="133"/>
                  <a:pt x="4" y="132"/>
                </a:cubicBezTo>
                <a:cubicBezTo>
                  <a:pt x="4" y="133"/>
                  <a:pt x="4" y="134"/>
                  <a:pt x="5" y="134"/>
                </a:cubicBezTo>
                <a:close/>
                <a:moveTo>
                  <a:pt x="25" y="136"/>
                </a:moveTo>
                <a:cubicBezTo>
                  <a:pt x="26" y="135"/>
                  <a:pt x="26" y="133"/>
                  <a:pt x="25" y="133"/>
                </a:cubicBezTo>
                <a:cubicBezTo>
                  <a:pt x="25" y="133"/>
                  <a:pt x="24" y="135"/>
                  <a:pt x="25" y="136"/>
                </a:cubicBezTo>
                <a:close/>
                <a:moveTo>
                  <a:pt x="30" y="134"/>
                </a:moveTo>
                <a:cubicBezTo>
                  <a:pt x="30" y="134"/>
                  <a:pt x="30" y="133"/>
                  <a:pt x="29" y="133"/>
                </a:cubicBezTo>
                <a:cubicBezTo>
                  <a:pt x="29" y="133"/>
                  <a:pt x="29" y="134"/>
                  <a:pt x="30" y="134"/>
                </a:cubicBezTo>
                <a:close/>
                <a:moveTo>
                  <a:pt x="44" y="134"/>
                </a:moveTo>
                <a:cubicBezTo>
                  <a:pt x="44" y="134"/>
                  <a:pt x="44" y="134"/>
                  <a:pt x="44" y="135"/>
                </a:cubicBezTo>
                <a:cubicBezTo>
                  <a:pt x="44" y="134"/>
                  <a:pt x="45" y="133"/>
                  <a:pt x="44" y="133"/>
                </a:cubicBezTo>
                <a:cubicBezTo>
                  <a:pt x="44" y="134"/>
                  <a:pt x="44" y="134"/>
                  <a:pt x="44" y="134"/>
                </a:cubicBezTo>
                <a:close/>
                <a:moveTo>
                  <a:pt x="31" y="137"/>
                </a:moveTo>
                <a:cubicBezTo>
                  <a:pt x="32" y="136"/>
                  <a:pt x="32" y="136"/>
                  <a:pt x="32" y="135"/>
                </a:cubicBezTo>
                <a:cubicBezTo>
                  <a:pt x="32" y="135"/>
                  <a:pt x="32" y="134"/>
                  <a:pt x="32" y="134"/>
                </a:cubicBezTo>
                <a:cubicBezTo>
                  <a:pt x="31" y="135"/>
                  <a:pt x="31" y="135"/>
                  <a:pt x="31" y="137"/>
                </a:cubicBezTo>
                <a:close/>
                <a:moveTo>
                  <a:pt x="52" y="137"/>
                </a:moveTo>
                <a:cubicBezTo>
                  <a:pt x="53" y="137"/>
                  <a:pt x="53" y="137"/>
                  <a:pt x="53" y="137"/>
                </a:cubicBezTo>
                <a:cubicBezTo>
                  <a:pt x="53" y="137"/>
                  <a:pt x="54" y="137"/>
                  <a:pt x="54" y="137"/>
                </a:cubicBezTo>
                <a:cubicBezTo>
                  <a:pt x="54" y="136"/>
                  <a:pt x="54" y="136"/>
                  <a:pt x="54" y="135"/>
                </a:cubicBezTo>
                <a:cubicBezTo>
                  <a:pt x="53" y="136"/>
                  <a:pt x="53" y="134"/>
                  <a:pt x="53" y="134"/>
                </a:cubicBezTo>
                <a:cubicBezTo>
                  <a:pt x="52" y="135"/>
                  <a:pt x="52" y="136"/>
                  <a:pt x="52" y="137"/>
                </a:cubicBezTo>
                <a:close/>
                <a:moveTo>
                  <a:pt x="6" y="137"/>
                </a:moveTo>
                <a:cubicBezTo>
                  <a:pt x="6" y="136"/>
                  <a:pt x="6" y="135"/>
                  <a:pt x="6" y="134"/>
                </a:cubicBezTo>
                <a:cubicBezTo>
                  <a:pt x="6" y="136"/>
                  <a:pt x="6" y="137"/>
                  <a:pt x="6" y="137"/>
                </a:cubicBezTo>
                <a:close/>
                <a:moveTo>
                  <a:pt x="45" y="136"/>
                </a:moveTo>
                <a:cubicBezTo>
                  <a:pt x="45" y="137"/>
                  <a:pt x="45" y="137"/>
                  <a:pt x="46" y="137"/>
                </a:cubicBezTo>
                <a:cubicBezTo>
                  <a:pt x="46" y="136"/>
                  <a:pt x="46" y="135"/>
                  <a:pt x="45" y="135"/>
                </a:cubicBezTo>
                <a:cubicBezTo>
                  <a:pt x="46" y="136"/>
                  <a:pt x="45" y="136"/>
                  <a:pt x="45" y="136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5"/>
                  <a:pt x="27" y="135"/>
                </a:cubicBezTo>
                <a:cubicBezTo>
                  <a:pt x="27" y="136"/>
                  <a:pt x="28" y="136"/>
                  <a:pt x="28" y="136"/>
                </a:cubicBezTo>
                <a:close/>
                <a:moveTo>
                  <a:pt x="5" y="137"/>
                </a:moveTo>
                <a:cubicBezTo>
                  <a:pt x="5" y="137"/>
                  <a:pt x="4" y="136"/>
                  <a:pt x="5" y="136"/>
                </a:cubicBezTo>
                <a:cubicBezTo>
                  <a:pt x="5" y="136"/>
                  <a:pt x="5" y="136"/>
                  <a:pt x="5" y="135"/>
                </a:cubicBezTo>
                <a:cubicBezTo>
                  <a:pt x="5" y="136"/>
                  <a:pt x="5" y="135"/>
                  <a:pt x="4" y="135"/>
                </a:cubicBezTo>
                <a:cubicBezTo>
                  <a:pt x="4" y="136"/>
                  <a:pt x="4" y="137"/>
                  <a:pt x="5" y="137"/>
                </a:cubicBezTo>
                <a:close/>
                <a:moveTo>
                  <a:pt x="30" y="140"/>
                </a:moveTo>
                <a:cubicBezTo>
                  <a:pt x="31" y="138"/>
                  <a:pt x="32" y="137"/>
                  <a:pt x="33" y="136"/>
                </a:cubicBezTo>
                <a:cubicBezTo>
                  <a:pt x="32" y="137"/>
                  <a:pt x="30" y="138"/>
                  <a:pt x="30" y="140"/>
                </a:cubicBezTo>
                <a:close/>
                <a:moveTo>
                  <a:pt x="25" y="137"/>
                </a:moveTo>
                <a:cubicBezTo>
                  <a:pt x="26" y="137"/>
                  <a:pt x="26" y="136"/>
                  <a:pt x="26" y="136"/>
                </a:cubicBezTo>
                <a:cubicBezTo>
                  <a:pt x="26" y="137"/>
                  <a:pt x="25" y="137"/>
                  <a:pt x="25" y="137"/>
                </a:cubicBezTo>
                <a:close/>
                <a:moveTo>
                  <a:pt x="2" y="141"/>
                </a:moveTo>
                <a:cubicBezTo>
                  <a:pt x="2" y="139"/>
                  <a:pt x="2" y="138"/>
                  <a:pt x="2" y="137"/>
                </a:cubicBezTo>
                <a:cubicBezTo>
                  <a:pt x="2" y="138"/>
                  <a:pt x="1" y="140"/>
                  <a:pt x="2" y="141"/>
                </a:cubicBezTo>
                <a:close/>
                <a:moveTo>
                  <a:pt x="30" y="141"/>
                </a:moveTo>
                <a:cubicBezTo>
                  <a:pt x="30" y="141"/>
                  <a:pt x="31" y="141"/>
                  <a:pt x="31" y="142"/>
                </a:cubicBezTo>
                <a:cubicBezTo>
                  <a:pt x="31" y="141"/>
                  <a:pt x="32" y="140"/>
                  <a:pt x="33" y="141"/>
                </a:cubicBezTo>
                <a:cubicBezTo>
                  <a:pt x="33" y="140"/>
                  <a:pt x="33" y="138"/>
                  <a:pt x="33" y="137"/>
                </a:cubicBezTo>
                <a:cubicBezTo>
                  <a:pt x="32" y="138"/>
                  <a:pt x="31" y="140"/>
                  <a:pt x="30" y="141"/>
                </a:cubicBezTo>
                <a:close/>
                <a:moveTo>
                  <a:pt x="26" y="139"/>
                </a:moveTo>
                <a:cubicBezTo>
                  <a:pt x="26" y="138"/>
                  <a:pt x="27" y="138"/>
                  <a:pt x="27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6" y="138"/>
                  <a:pt x="26" y="138"/>
                  <a:pt x="26" y="139"/>
                </a:cubicBezTo>
                <a:close/>
                <a:moveTo>
                  <a:pt x="42" y="138"/>
                </a:moveTo>
                <a:cubicBezTo>
                  <a:pt x="43" y="139"/>
                  <a:pt x="43" y="138"/>
                  <a:pt x="43" y="138"/>
                </a:cubicBezTo>
                <a:cubicBezTo>
                  <a:pt x="44" y="139"/>
                  <a:pt x="44" y="142"/>
                  <a:pt x="45" y="142"/>
                </a:cubicBezTo>
                <a:cubicBezTo>
                  <a:pt x="45" y="143"/>
                  <a:pt x="46" y="144"/>
                  <a:pt x="46" y="145"/>
                </a:cubicBezTo>
                <a:cubicBezTo>
                  <a:pt x="47" y="144"/>
                  <a:pt x="45" y="142"/>
                  <a:pt x="45" y="141"/>
                </a:cubicBezTo>
                <a:cubicBezTo>
                  <a:pt x="44" y="141"/>
                  <a:pt x="44" y="141"/>
                  <a:pt x="44" y="140"/>
                </a:cubicBezTo>
                <a:cubicBezTo>
                  <a:pt x="44" y="139"/>
                  <a:pt x="43" y="138"/>
                  <a:pt x="42" y="137"/>
                </a:cubicBezTo>
                <a:cubicBezTo>
                  <a:pt x="42" y="138"/>
                  <a:pt x="43" y="138"/>
                  <a:pt x="42" y="138"/>
                </a:cubicBezTo>
                <a:close/>
                <a:moveTo>
                  <a:pt x="5" y="140"/>
                </a:moveTo>
                <a:cubicBezTo>
                  <a:pt x="5" y="138"/>
                  <a:pt x="5" y="138"/>
                  <a:pt x="5" y="137"/>
                </a:cubicBezTo>
                <a:cubicBezTo>
                  <a:pt x="5" y="138"/>
                  <a:pt x="5" y="137"/>
                  <a:pt x="4" y="137"/>
                </a:cubicBezTo>
                <a:cubicBezTo>
                  <a:pt x="4" y="138"/>
                  <a:pt x="4" y="139"/>
                  <a:pt x="5" y="140"/>
                </a:cubicBezTo>
                <a:close/>
                <a:moveTo>
                  <a:pt x="46" y="138"/>
                </a:moveTo>
                <a:cubicBezTo>
                  <a:pt x="46" y="139"/>
                  <a:pt x="47" y="139"/>
                  <a:pt x="47" y="140"/>
                </a:cubicBezTo>
                <a:cubicBezTo>
                  <a:pt x="47" y="139"/>
                  <a:pt x="47" y="138"/>
                  <a:pt x="47" y="137"/>
                </a:cubicBezTo>
                <a:cubicBezTo>
                  <a:pt x="47" y="138"/>
                  <a:pt x="46" y="138"/>
                  <a:pt x="46" y="138"/>
                </a:cubicBezTo>
                <a:close/>
                <a:moveTo>
                  <a:pt x="29" y="138"/>
                </a:move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29" y="137"/>
                </a:cubicBezTo>
                <a:cubicBezTo>
                  <a:pt x="29" y="138"/>
                  <a:pt x="30" y="138"/>
                  <a:pt x="29" y="138"/>
                </a:cubicBezTo>
                <a:close/>
                <a:moveTo>
                  <a:pt x="52" y="143"/>
                </a:moveTo>
                <a:cubicBezTo>
                  <a:pt x="53" y="143"/>
                  <a:pt x="53" y="142"/>
                  <a:pt x="54" y="142"/>
                </a:cubicBezTo>
                <a:cubicBezTo>
                  <a:pt x="54" y="141"/>
                  <a:pt x="54" y="139"/>
                  <a:pt x="54" y="138"/>
                </a:cubicBezTo>
                <a:cubicBezTo>
                  <a:pt x="53" y="139"/>
                  <a:pt x="52" y="141"/>
                  <a:pt x="52" y="143"/>
                </a:cubicBezTo>
                <a:close/>
                <a:moveTo>
                  <a:pt x="29" y="139"/>
                </a:moveTo>
                <a:cubicBezTo>
                  <a:pt x="29" y="139"/>
                  <a:pt x="29" y="139"/>
                  <a:pt x="29" y="138"/>
                </a:cubicBezTo>
                <a:cubicBezTo>
                  <a:pt x="28" y="139"/>
                  <a:pt x="29" y="139"/>
                  <a:pt x="29" y="139"/>
                </a:cubicBezTo>
                <a:close/>
                <a:moveTo>
                  <a:pt x="51" y="140"/>
                </a:moveTo>
                <a:cubicBezTo>
                  <a:pt x="52" y="140"/>
                  <a:pt x="52" y="139"/>
                  <a:pt x="51" y="139"/>
                </a:cubicBezTo>
                <a:cubicBezTo>
                  <a:pt x="51" y="139"/>
                  <a:pt x="51" y="139"/>
                  <a:pt x="51" y="140"/>
                </a:cubicBezTo>
                <a:close/>
                <a:moveTo>
                  <a:pt x="7" y="144"/>
                </a:moveTo>
                <a:cubicBezTo>
                  <a:pt x="8" y="143"/>
                  <a:pt x="7" y="140"/>
                  <a:pt x="7" y="139"/>
                </a:cubicBezTo>
                <a:cubicBezTo>
                  <a:pt x="7" y="140"/>
                  <a:pt x="6" y="143"/>
                  <a:pt x="7" y="144"/>
                </a:cubicBezTo>
                <a:close/>
                <a:moveTo>
                  <a:pt x="26" y="140"/>
                </a:moveTo>
                <a:cubicBezTo>
                  <a:pt x="27" y="140"/>
                  <a:pt x="27" y="140"/>
                  <a:pt x="27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27" y="139"/>
                  <a:pt x="26" y="139"/>
                  <a:pt x="26" y="140"/>
                </a:cubicBezTo>
                <a:close/>
                <a:moveTo>
                  <a:pt x="5" y="141"/>
                </a:moveTo>
                <a:cubicBezTo>
                  <a:pt x="5" y="141"/>
                  <a:pt x="5" y="140"/>
                  <a:pt x="5" y="140"/>
                </a:cubicBezTo>
                <a:cubicBezTo>
                  <a:pt x="5" y="140"/>
                  <a:pt x="4" y="141"/>
                  <a:pt x="5" y="141"/>
                </a:cubicBezTo>
                <a:close/>
                <a:moveTo>
                  <a:pt x="3" y="149"/>
                </a:moveTo>
                <a:cubicBezTo>
                  <a:pt x="4" y="149"/>
                  <a:pt x="4" y="148"/>
                  <a:pt x="4" y="147"/>
                </a:cubicBezTo>
                <a:cubicBezTo>
                  <a:pt x="4" y="148"/>
                  <a:pt x="4" y="149"/>
                  <a:pt x="4" y="150"/>
                </a:cubicBezTo>
                <a:cubicBezTo>
                  <a:pt x="5" y="148"/>
                  <a:pt x="5" y="147"/>
                  <a:pt x="6" y="146"/>
                </a:cubicBezTo>
                <a:cubicBezTo>
                  <a:pt x="5" y="146"/>
                  <a:pt x="5" y="147"/>
                  <a:pt x="5" y="147"/>
                </a:cubicBezTo>
                <a:cubicBezTo>
                  <a:pt x="4" y="146"/>
                  <a:pt x="4" y="147"/>
                  <a:pt x="4" y="147"/>
                </a:cubicBezTo>
                <a:cubicBezTo>
                  <a:pt x="3" y="145"/>
                  <a:pt x="4" y="142"/>
                  <a:pt x="3" y="140"/>
                </a:cubicBezTo>
                <a:cubicBezTo>
                  <a:pt x="3" y="143"/>
                  <a:pt x="3" y="146"/>
                  <a:pt x="3" y="149"/>
                </a:cubicBezTo>
                <a:close/>
                <a:moveTo>
                  <a:pt x="22" y="146"/>
                </a:moveTo>
                <a:cubicBezTo>
                  <a:pt x="24" y="146"/>
                  <a:pt x="24" y="143"/>
                  <a:pt x="23" y="142"/>
                </a:cubicBezTo>
                <a:cubicBezTo>
                  <a:pt x="23" y="142"/>
                  <a:pt x="23" y="141"/>
                  <a:pt x="23" y="140"/>
                </a:cubicBezTo>
                <a:cubicBezTo>
                  <a:pt x="22" y="143"/>
                  <a:pt x="23" y="144"/>
                  <a:pt x="22" y="146"/>
                </a:cubicBezTo>
                <a:close/>
                <a:moveTo>
                  <a:pt x="27" y="141"/>
                </a:moveTo>
                <a:cubicBezTo>
                  <a:pt x="27" y="141"/>
                  <a:pt x="27" y="142"/>
                  <a:pt x="27" y="142"/>
                </a:cubicBezTo>
                <a:cubicBezTo>
                  <a:pt x="27" y="142"/>
                  <a:pt x="28" y="142"/>
                  <a:pt x="28" y="142"/>
                </a:cubicBezTo>
                <a:cubicBezTo>
                  <a:pt x="28" y="141"/>
                  <a:pt x="28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lose/>
                <a:moveTo>
                  <a:pt x="49" y="143"/>
                </a:moveTo>
                <a:cubicBezTo>
                  <a:pt x="50" y="142"/>
                  <a:pt x="50" y="141"/>
                  <a:pt x="50" y="140"/>
                </a:cubicBezTo>
                <a:cubicBezTo>
                  <a:pt x="49" y="141"/>
                  <a:pt x="49" y="142"/>
                  <a:pt x="49" y="143"/>
                </a:cubicBezTo>
                <a:close/>
                <a:moveTo>
                  <a:pt x="44" y="147"/>
                </a:moveTo>
                <a:cubicBezTo>
                  <a:pt x="45" y="148"/>
                  <a:pt x="45" y="150"/>
                  <a:pt x="46" y="151"/>
                </a:cubicBezTo>
                <a:cubicBezTo>
                  <a:pt x="45" y="149"/>
                  <a:pt x="45" y="147"/>
                  <a:pt x="44" y="145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4" y="144"/>
                  <a:pt x="44" y="142"/>
                  <a:pt x="43" y="141"/>
                </a:cubicBezTo>
                <a:cubicBezTo>
                  <a:pt x="43" y="142"/>
                  <a:pt x="44" y="144"/>
                  <a:pt x="43" y="146"/>
                </a:cubicBezTo>
                <a:cubicBezTo>
                  <a:pt x="44" y="146"/>
                  <a:pt x="44" y="147"/>
                  <a:pt x="44" y="147"/>
                </a:cubicBezTo>
                <a:close/>
                <a:moveTo>
                  <a:pt x="25" y="143"/>
                </a:moveTo>
                <a:cubicBezTo>
                  <a:pt x="25" y="143"/>
                  <a:pt x="25" y="142"/>
                  <a:pt x="26" y="142"/>
                </a:cubicBezTo>
                <a:cubicBezTo>
                  <a:pt x="25" y="142"/>
                  <a:pt x="26" y="141"/>
                  <a:pt x="25" y="141"/>
                </a:cubicBezTo>
                <a:cubicBezTo>
                  <a:pt x="25" y="142"/>
                  <a:pt x="24" y="142"/>
                  <a:pt x="25" y="143"/>
                </a:cubicBezTo>
                <a:close/>
                <a:moveTo>
                  <a:pt x="29" y="142"/>
                </a:moveTo>
                <a:cubicBezTo>
                  <a:pt x="29" y="142"/>
                  <a:pt x="29" y="141"/>
                  <a:pt x="29" y="141"/>
                </a:cubicBezTo>
                <a:cubicBezTo>
                  <a:pt x="29" y="141"/>
                  <a:pt x="29" y="142"/>
                  <a:pt x="29" y="142"/>
                </a:cubicBezTo>
                <a:close/>
                <a:moveTo>
                  <a:pt x="32" y="145"/>
                </a:moveTo>
                <a:cubicBezTo>
                  <a:pt x="32" y="144"/>
                  <a:pt x="32" y="142"/>
                  <a:pt x="32" y="142"/>
                </a:cubicBezTo>
                <a:cubicBezTo>
                  <a:pt x="32" y="143"/>
                  <a:pt x="31" y="143"/>
                  <a:pt x="32" y="145"/>
                </a:cubicBezTo>
                <a:close/>
                <a:moveTo>
                  <a:pt x="27" y="143"/>
                </a:moveTo>
                <a:cubicBezTo>
                  <a:pt x="28" y="143"/>
                  <a:pt x="28" y="143"/>
                  <a:pt x="28" y="143"/>
                </a:cubicBezTo>
                <a:cubicBezTo>
                  <a:pt x="28" y="143"/>
                  <a:pt x="28" y="143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142"/>
                  <a:pt x="28" y="143"/>
                  <a:pt x="27" y="143"/>
                </a:cubicBezTo>
                <a:close/>
                <a:moveTo>
                  <a:pt x="29" y="143"/>
                </a:moveTo>
                <a:cubicBezTo>
                  <a:pt x="29" y="143"/>
                  <a:pt x="30" y="142"/>
                  <a:pt x="29" y="142"/>
                </a:cubicBezTo>
                <a:cubicBezTo>
                  <a:pt x="29" y="143"/>
                  <a:pt x="29" y="143"/>
                  <a:pt x="29" y="143"/>
                </a:cubicBezTo>
                <a:close/>
                <a:moveTo>
                  <a:pt x="51" y="143"/>
                </a:moveTo>
                <a:cubicBezTo>
                  <a:pt x="51" y="143"/>
                  <a:pt x="51" y="144"/>
                  <a:pt x="51" y="145"/>
                </a:cubicBezTo>
                <a:cubicBezTo>
                  <a:pt x="51" y="145"/>
                  <a:pt x="51" y="144"/>
                  <a:pt x="52" y="144"/>
                </a:cubicBezTo>
                <a:cubicBezTo>
                  <a:pt x="51" y="144"/>
                  <a:pt x="52" y="143"/>
                  <a:pt x="51" y="142"/>
                </a:cubicBezTo>
                <a:cubicBezTo>
                  <a:pt x="51" y="143"/>
                  <a:pt x="51" y="143"/>
                  <a:pt x="51" y="143"/>
                </a:cubicBezTo>
                <a:close/>
                <a:moveTo>
                  <a:pt x="25" y="144"/>
                </a:moveTo>
                <a:cubicBezTo>
                  <a:pt x="26" y="144"/>
                  <a:pt x="27" y="143"/>
                  <a:pt x="26" y="143"/>
                </a:cubicBezTo>
                <a:cubicBezTo>
                  <a:pt x="26" y="143"/>
                  <a:pt x="25" y="144"/>
                  <a:pt x="25" y="144"/>
                </a:cubicBezTo>
                <a:close/>
                <a:moveTo>
                  <a:pt x="52" y="148"/>
                </a:moveTo>
                <a:cubicBezTo>
                  <a:pt x="53" y="147"/>
                  <a:pt x="54" y="145"/>
                  <a:pt x="54" y="143"/>
                </a:cubicBezTo>
                <a:cubicBezTo>
                  <a:pt x="53" y="145"/>
                  <a:pt x="52" y="147"/>
                  <a:pt x="52" y="148"/>
                </a:cubicBezTo>
                <a:close/>
                <a:moveTo>
                  <a:pt x="26" y="146"/>
                </a:moveTo>
                <a:cubicBezTo>
                  <a:pt x="26" y="146"/>
                  <a:pt x="27" y="145"/>
                  <a:pt x="27" y="145"/>
                </a:cubicBezTo>
                <a:cubicBezTo>
                  <a:pt x="27" y="145"/>
                  <a:pt x="27" y="145"/>
                  <a:pt x="26" y="144"/>
                </a:cubicBezTo>
                <a:cubicBezTo>
                  <a:pt x="26" y="145"/>
                  <a:pt x="25" y="145"/>
                  <a:pt x="26" y="146"/>
                </a:cubicBezTo>
                <a:close/>
                <a:moveTo>
                  <a:pt x="30" y="148"/>
                </a:moveTo>
                <a:cubicBezTo>
                  <a:pt x="30" y="148"/>
                  <a:pt x="30" y="148"/>
                  <a:pt x="29" y="148"/>
                </a:cubicBezTo>
                <a:cubicBezTo>
                  <a:pt x="29" y="148"/>
                  <a:pt x="29" y="148"/>
                  <a:pt x="29" y="149"/>
                </a:cubicBezTo>
                <a:cubicBezTo>
                  <a:pt x="29" y="149"/>
                  <a:pt x="29" y="150"/>
                  <a:pt x="29" y="151"/>
                </a:cubicBezTo>
                <a:cubicBezTo>
                  <a:pt x="30" y="149"/>
                  <a:pt x="32" y="148"/>
                  <a:pt x="32" y="146"/>
                </a:cubicBezTo>
                <a:cubicBezTo>
                  <a:pt x="31" y="146"/>
                  <a:pt x="31" y="145"/>
                  <a:pt x="30" y="145"/>
                </a:cubicBezTo>
                <a:cubicBezTo>
                  <a:pt x="30" y="146"/>
                  <a:pt x="31" y="148"/>
                  <a:pt x="30" y="148"/>
                </a:cubicBezTo>
                <a:close/>
                <a:moveTo>
                  <a:pt x="27" y="147"/>
                </a:moveTo>
                <a:cubicBezTo>
                  <a:pt x="27" y="147"/>
                  <a:pt x="28" y="146"/>
                  <a:pt x="27" y="146"/>
                </a:cubicBezTo>
                <a:cubicBezTo>
                  <a:pt x="27" y="146"/>
                  <a:pt x="26" y="147"/>
                  <a:pt x="27" y="147"/>
                </a:cubicBezTo>
                <a:close/>
                <a:moveTo>
                  <a:pt x="28" y="147"/>
                </a:moveTo>
                <a:cubicBezTo>
                  <a:pt x="29" y="147"/>
                  <a:pt x="28" y="146"/>
                  <a:pt x="28" y="146"/>
                </a:cubicBezTo>
                <a:cubicBezTo>
                  <a:pt x="28" y="147"/>
                  <a:pt x="28" y="147"/>
                  <a:pt x="28" y="147"/>
                </a:cubicBezTo>
                <a:close/>
                <a:moveTo>
                  <a:pt x="27" y="149"/>
                </a:moveTo>
                <a:cubicBezTo>
                  <a:pt x="28" y="149"/>
                  <a:pt x="28" y="147"/>
                  <a:pt x="27" y="147"/>
                </a:cubicBezTo>
                <a:cubicBezTo>
                  <a:pt x="27" y="148"/>
                  <a:pt x="27" y="149"/>
                  <a:pt x="27" y="149"/>
                </a:cubicBezTo>
                <a:close/>
                <a:moveTo>
                  <a:pt x="52" y="149"/>
                </a:moveTo>
                <a:cubicBezTo>
                  <a:pt x="52" y="149"/>
                  <a:pt x="52" y="148"/>
                  <a:pt x="51" y="148"/>
                </a:cubicBezTo>
                <a:cubicBezTo>
                  <a:pt x="51" y="148"/>
                  <a:pt x="51" y="149"/>
                  <a:pt x="52" y="149"/>
                </a:cubicBezTo>
                <a:close/>
                <a:moveTo>
                  <a:pt x="52" y="151"/>
                </a:moveTo>
                <a:cubicBezTo>
                  <a:pt x="53" y="151"/>
                  <a:pt x="53" y="150"/>
                  <a:pt x="54" y="151"/>
                </a:cubicBezTo>
                <a:cubicBezTo>
                  <a:pt x="53" y="150"/>
                  <a:pt x="54" y="148"/>
                  <a:pt x="53" y="148"/>
                </a:cubicBezTo>
                <a:cubicBezTo>
                  <a:pt x="53" y="149"/>
                  <a:pt x="52" y="150"/>
                  <a:pt x="52" y="151"/>
                </a:cubicBezTo>
                <a:close/>
                <a:moveTo>
                  <a:pt x="24" y="150"/>
                </a:moveTo>
                <a:cubicBezTo>
                  <a:pt x="24" y="150"/>
                  <a:pt x="24" y="149"/>
                  <a:pt x="23" y="149"/>
                </a:cubicBezTo>
                <a:cubicBezTo>
                  <a:pt x="23" y="150"/>
                  <a:pt x="23" y="150"/>
                  <a:pt x="24" y="150"/>
                </a:cubicBezTo>
                <a:close/>
                <a:moveTo>
                  <a:pt x="23" y="152"/>
                </a:moveTo>
                <a:cubicBezTo>
                  <a:pt x="23" y="152"/>
                  <a:pt x="22" y="152"/>
                  <a:pt x="22" y="152"/>
                </a:cubicBezTo>
                <a:cubicBezTo>
                  <a:pt x="22" y="152"/>
                  <a:pt x="22" y="153"/>
                  <a:pt x="23" y="153"/>
                </a:cubicBezTo>
                <a:cubicBezTo>
                  <a:pt x="23" y="152"/>
                  <a:pt x="23" y="151"/>
                  <a:pt x="23" y="149"/>
                </a:cubicBezTo>
                <a:cubicBezTo>
                  <a:pt x="23" y="149"/>
                  <a:pt x="23" y="149"/>
                  <a:pt x="23" y="149"/>
                </a:cubicBezTo>
                <a:cubicBezTo>
                  <a:pt x="22" y="150"/>
                  <a:pt x="22" y="151"/>
                  <a:pt x="23" y="152"/>
                </a:cubicBezTo>
                <a:close/>
                <a:moveTo>
                  <a:pt x="26" y="150"/>
                </a:moveTo>
                <a:cubicBezTo>
                  <a:pt x="26" y="149"/>
                  <a:pt x="26" y="151"/>
                  <a:pt x="27" y="151"/>
                </a:cubicBezTo>
                <a:cubicBezTo>
                  <a:pt x="27" y="150"/>
                  <a:pt x="26" y="150"/>
                  <a:pt x="26" y="150"/>
                </a:cubicBezTo>
                <a:close/>
                <a:moveTo>
                  <a:pt x="30" y="154"/>
                </a:moveTo>
                <a:cubicBezTo>
                  <a:pt x="31" y="153"/>
                  <a:pt x="31" y="151"/>
                  <a:pt x="31" y="149"/>
                </a:cubicBezTo>
                <a:cubicBezTo>
                  <a:pt x="30" y="151"/>
                  <a:pt x="29" y="152"/>
                  <a:pt x="30" y="154"/>
                </a:cubicBezTo>
                <a:close/>
                <a:moveTo>
                  <a:pt x="28" y="150"/>
                </a:moveTo>
                <a:cubicBezTo>
                  <a:pt x="28" y="151"/>
                  <a:pt x="28" y="152"/>
                  <a:pt x="29" y="152"/>
                </a:cubicBezTo>
                <a:cubicBezTo>
                  <a:pt x="29" y="151"/>
                  <a:pt x="29" y="150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lose/>
                <a:moveTo>
                  <a:pt x="26" y="152"/>
                </a:moveTo>
                <a:cubicBezTo>
                  <a:pt x="26" y="152"/>
                  <a:pt x="26" y="151"/>
                  <a:pt x="26" y="150"/>
                </a:cubicBezTo>
                <a:cubicBezTo>
                  <a:pt x="25" y="151"/>
                  <a:pt x="25" y="152"/>
                  <a:pt x="26" y="152"/>
                </a:cubicBezTo>
                <a:close/>
                <a:moveTo>
                  <a:pt x="47" y="151"/>
                </a:moveTo>
                <a:cubicBezTo>
                  <a:pt x="47" y="151"/>
                  <a:pt x="47" y="150"/>
                  <a:pt x="47" y="151"/>
                </a:cubicBezTo>
                <a:cubicBezTo>
                  <a:pt x="47" y="151"/>
                  <a:pt x="47" y="151"/>
                  <a:pt x="47" y="151"/>
                </a:cubicBezTo>
                <a:close/>
                <a:moveTo>
                  <a:pt x="52" y="152"/>
                </a:moveTo>
                <a:cubicBezTo>
                  <a:pt x="52" y="152"/>
                  <a:pt x="52" y="151"/>
                  <a:pt x="52" y="151"/>
                </a:cubicBezTo>
                <a:cubicBezTo>
                  <a:pt x="51" y="152"/>
                  <a:pt x="51" y="152"/>
                  <a:pt x="52" y="152"/>
                </a:cubicBezTo>
                <a:close/>
                <a:moveTo>
                  <a:pt x="53" y="153"/>
                </a:moveTo>
                <a:cubicBezTo>
                  <a:pt x="53" y="153"/>
                  <a:pt x="53" y="153"/>
                  <a:pt x="52" y="153"/>
                </a:cubicBezTo>
                <a:cubicBezTo>
                  <a:pt x="52" y="154"/>
                  <a:pt x="53" y="154"/>
                  <a:pt x="52" y="155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51" y="155"/>
                  <a:pt x="51" y="156"/>
                  <a:pt x="52" y="157"/>
                </a:cubicBezTo>
                <a:cubicBezTo>
                  <a:pt x="53" y="155"/>
                  <a:pt x="54" y="154"/>
                  <a:pt x="53" y="151"/>
                </a:cubicBezTo>
                <a:cubicBezTo>
                  <a:pt x="53" y="152"/>
                  <a:pt x="53" y="152"/>
                  <a:pt x="53" y="153"/>
                </a:cubicBezTo>
                <a:close/>
                <a:moveTo>
                  <a:pt x="27" y="153"/>
                </a:moveTo>
                <a:cubicBezTo>
                  <a:pt x="28" y="153"/>
                  <a:pt x="27" y="152"/>
                  <a:pt x="27" y="152"/>
                </a:cubicBezTo>
                <a:cubicBezTo>
                  <a:pt x="27" y="152"/>
                  <a:pt x="28" y="152"/>
                  <a:pt x="27" y="153"/>
                </a:cubicBezTo>
                <a:close/>
                <a:moveTo>
                  <a:pt x="49" y="153"/>
                </a:moveTo>
                <a:cubicBezTo>
                  <a:pt x="49" y="152"/>
                  <a:pt x="49" y="152"/>
                  <a:pt x="49" y="152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49" y="152"/>
                  <a:pt x="49" y="153"/>
                  <a:pt x="49" y="153"/>
                </a:cubicBezTo>
                <a:close/>
                <a:moveTo>
                  <a:pt x="25" y="153"/>
                </a:moveTo>
                <a:cubicBezTo>
                  <a:pt x="25" y="153"/>
                  <a:pt x="25" y="152"/>
                  <a:pt x="25" y="152"/>
                </a:cubicBezTo>
                <a:cubicBezTo>
                  <a:pt x="25" y="153"/>
                  <a:pt x="25" y="153"/>
                  <a:pt x="25" y="153"/>
                </a:cubicBezTo>
                <a:close/>
                <a:moveTo>
                  <a:pt x="44" y="153"/>
                </a:moveTo>
                <a:cubicBezTo>
                  <a:pt x="45" y="153"/>
                  <a:pt x="45" y="152"/>
                  <a:pt x="44" y="152"/>
                </a:cubicBezTo>
                <a:cubicBezTo>
                  <a:pt x="44" y="153"/>
                  <a:pt x="44" y="153"/>
                  <a:pt x="44" y="153"/>
                </a:cubicBezTo>
                <a:close/>
                <a:moveTo>
                  <a:pt x="27" y="155"/>
                </a:moveTo>
                <a:cubicBezTo>
                  <a:pt x="27" y="154"/>
                  <a:pt x="27" y="153"/>
                  <a:pt x="27" y="153"/>
                </a:cubicBezTo>
                <a:cubicBezTo>
                  <a:pt x="26" y="153"/>
                  <a:pt x="27" y="154"/>
                  <a:pt x="27" y="155"/>
                </a:cubicBezTo>
                <a:close/>
                <a:moveTo>
                  <a:pt x="24" y="153"/>
                </a:moveTo>
                <a:cubicBezTo>
                  <a:pt x="23" y="154"/>
                  <a:pt x="23" y="154"/>
                  <a:pt x="22" y="153"/>
                </a:cubicBezTo>
                <a:cubicBezTo>
                  <a:pt x="22" y="156"/>
                  <a:pt x="22" y="158"/>
                  <a:pt x="22" y="160"/>
                </a:cubicBezTo>
                <a:cubicBezTo>
                  <a:pt x="23" y="158"/>
                  <a:pt x="25" y="156"/>
                  <a:pt x="24" y="153"/>
                </a:cubicBezTo>
                <a:close/>
                <a:moveTo>
                  <a:pt x="30" y="155"/>
                </a:moveTo>
                <a:cubicBezTo>
                  <a:pt x="30" y="154"/>
                  <a:pt x="30" y="153"/>
                  <a:pt x="29" y="153"/>
                </a:cubicBezTo>
                <a:cubicBezTo>
                  <a:pt x="29" y="154"/>
                  <a:pt x="29" y="154"/>
                  <a:pt x="30" y="155"/>
                </a:cubicBezTo>
                <a:close/>
                <a:moveTo>
                  <a:pt x="4" y="155"/>
                </a:moveTo>
                <a:cubicBezTo>
                  <a:pt x="5" y="155"/>
                  <a:pt x="5" y="154"/>
                  <a:pt x="4" y="154"/>
                </a:cubicBezTo>
                <a:cubicBezTo>
                  <a:pt x="4" y="155"/>
                  <a:pt x="4" y="155"/>
                  <a:pt x="4" y="155"/>
                </a:cubicBezTo>
                <a:close/>
                <a:moveTo>
                  <a:pt x="26" y="156"/>
                </a:moveTo>
                <a:cubicBezTo>
                  <a:pt x="26" y="155"/>
                  <a:pt x="26" y="154"/>
                  <a:pt x="26" y="154"/>
                </a:cubicBezTo>
                <a:cubicBezTo>
                  <a:pt x="26" y="155"/>
                  <a:pt x="26" y="155"/>
                  <a:pt x="26" y="156"/>
                </a:cubicBezTo>
                <a:close/>
                <a:moveTo>
                  <a:pt x="29" y="156"/>
                </a:moveTo>
                <a:cubicBezTo>
                  <a:pt x="29" y="156"/>
                  <a:pt x="29" y="155"/>
                  <a:pt x="28" y="155"/>
                </a:cubicBezTo>
                <a:cubicBezTo>
                  <a:pt x="28" y="155"/>
                  <a:pt x="29" y="155"/>
                  <a:pt x="29" y="156"/>
                </a:cubicBezTo>
                <a:close/>
                <a:moveTo>
                  <a:pt x="45" y="157"/>
                </a:moveTo>
                <a:cubicBezTo>
                  <a:pt x="44" y="158"/>
                  <a:pt x="45" y="157"/>
                  <a:pt x="45" y="157"/>
                </a:cubicBezTo>
                <a:cubicBezTo>
                  <a:pt x="45" y="156"/>
                  <a:pt x="46" y="156"/>
                  <a:pt x="46" y="155"/>
                </a:cubicBezTo>
                <a:cubicBezTo>
                  <a:pt x="45" y="155"/>
                  <a:pt x="45" y="156"/>
                  <a:pt x="45" y="156"/>
                </a:cubicBezTo>
                <a:cubicBezTo>
                  <a:pt x="45" y="156"/>
                  <a:pt x="45" y="157"/>
                  <a:pt x="45" y="157"/>
                </a:cubicBezTo>
                <a:close/>
                <a:moveTo>
                  <a:pt x="25" y="157"/>
                </a:moveTo>
                <a:cubicBezTo>
                  <a:pt x="25" y="157"/>
                  <a:pt x="25" y="157"/>
                  <a:pt x="26" y="156"/>
                </a:cubicBezTo>
                <a:cubicBezTo>
                  <a:pt x="25" y="156"/>
                  <a:pt x="25" y="156"/>
                  <a:pt x="25" y="156"/>
                </a:cubicBezTo>
                <a:cubicBezTo>
                  <a:pt x="24" y="156"/>
                  <a:pt x="25" y="157"/>
                  <a:pt x="25" y="157"/>
                </a:cubicBezTo>
                <a:close/>
                <a:moveTo>
                  <a:pt x="28" y="157"/>
                </a:moveTo>
                <a:cubicBezTo>
                  <a:pt x="28" y="157"/>
                  <a:pt x="28" y="156"/>
                  <a:pt x="28" y="156"/>
                </a:cubicBezTo>
                <a:cubicBezTo>
                  <a:pt x="28" y="156"/>
                  <a:pt x="28" y="157"/>
                  <a:pt x="28" y="157"/>
                </a:cubicBezTo>
                <a:close/>
                <a:moveTo>
                  <a:pt x="49" y="157"/>
                </a:moveTo>
                <a:cubicBezTo>
                  <a:pt x="49" y="157"/>
                  <a:pt x="49" y="156"/>
                  <a:pt x="49" y="156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49" y="156"/>
                  <a:pt x="49" y="156"/>
                  <a:pt x="49" y="157"/>
                </a:cubicBezTo>
                <a:close/>
                <a:moveTo>
                  <a:pt x="29" y="157"/>
                </a:moveTo>
                <a:cubicBezTo>
                  <a:pt x="29" y="157"/>
                  <a:pt x="30" y="157"/>
                  <a:pt x="29" y="157"/>
                </a:cubicBezTo>
                <a:cubicBezTo>
                  <a:pt x="29" y="157"/>
                  <a:pt x="29" y="157"/>
                  <a:pt x="29" y="157"/>
                </a:cubicBezTo>
                <a:close/>
                <a:moveTo>
                  <a:pt x="52" y="158"/>
                </a:moveTo>
                <a:cubicBezTo>
                  <a:pt x="52" y="158"/>
                  <a:pt x="53" y="157"/>
                  <a:pt x="52" y="157"/>
                </a:cubicBezTo>
                <a:cubicBezTo>
                  <a:pt x="52" y="157"/>
                  <a:pt x="52" y="158"/>
                  <a:pt x="52" y="158"/>
                </a:cubicBezTo>
                <a:close/>
                <a:moveTo>
                  <a:pt x="27" y="159"/>
                </a:moveTo>
                <a:cubicBezTo>
                  <a:pt x="27" y="158"/>
                  <a:pt x="27" y="157"/>
                  <a:pt x="27" y="157"/>
                </a:cubicBezTo>
                <a:cubicBezTo>
                  <a:pt x="27" y="158"/>
                  <a:pt x="27" y="159"/>
                  <a:pt x="27" y="159"/>
                </a:cubicBezTo>
                <a:close/>
                <a:moveTo>
                  <a:pt x="45" y="159"/>
                </a:moveTo>
                <a:cubicBezTo>
                  <a:pt x="45" y="159"/>
                  <a:pt x="45" y="160"/>
                  <a:pt x="45" y="161"/>
                </a:cubicBezTo>
                <a:cubicBezTo>
                  <a:pt x="46" y="160"/>
                  <a:pt x="47" y="158"/>
                  <a:pt x="47" y="157"/>
                </a:cubicBezTo>
                <a:cubicBezTo>
                  <a:pt x="46" y="158"/>
                  <a:pt x="46" y="159"/>
                  <a:pt x="45" y="159"/>
                </a:cubicBezTo>
                <a:close/>
                <a:moveTo>
                  <a:pt x="29" y="159"/>
                </a:moveTo>
                <a:cubicBezTo>
                  <a:pt x="30" y="159"/>
                  <a:pt x="30" y="159"/>
                  <a:pt x="30" y="159"/>
                </a:cubicBezTo>
                <a:cubicBezTo>
                  <a:pt x="30" y="159"/>
                  <a:pt x="31" y="158"/>
                  <a:pt x="30" y="158"/>
                </a:cubicBezTo>
                <a:cubicBezTo>
                  <a:pt x="30" y="158"/>
                  <a:pt x="30" y="158"/>
                  <a:pt x="29" y="159"/>
                </a:cubicBezTo>
                <a:close/>
                <a:moveTo>
                  <a:pt x="52" y="160"/>
                </a:moveTo>
                <a:cubicBezTo>
                  <a:pt x="52" y="160"/>
                  <a:pt x="52" y="160"/>
                  <a:pt x="52" y="160"/>
                </a:cubicBezTo>
                <a:cubicBezTo>
                  <a:pt x="52" y="161"/>
                  <a:pt x="52" y="161"/>
                  <a:pt x="52" y="161"/>
                </a:cubicBezTo>
                <a:cubicBezTo>
                  <a:pt x="52" y="161"/>
                  <a:pt x="53" y="161"/>
                  <a:pt x="53" y="161"/>
                </a:cubicBezTo>
                <a:cubicBezTo>
                  <a:pt x="53" y="159"/>
                  <a:pt x="53" y="159"/>
                  <a:pt x="53" y="158"/>
                </a:cubicBezTo>
                <a:cubicBezTo>
                  <a:pt x="53" y="159"/>
                  <a:pt x="52" y="159"/>
                  <a:pt x="52" y="160"/>
                </a:cubicBezTo>
                <a:close/>
                <a:moveTo>
                  <a:pt x="26" y="159"/>
                </a:moveTo>
                <a:cubicBezTo>
                  <a:pt x="26" y="159"/>
                  <a:pt x="26" y="160"/>
                  <a:pt x="26" y="160"/>
                </a:cubicBezTo>
                <a:cubicBezTo>
                  <a:pt x="27" y="160"/>
                  <a:pt x="27" y="159"/>
                  <a:pt x="26" y="159"/>
                </a:cubicBezTo>
                <a:cubicBezTo>
                  <a:pt x="26" y="159"/>
                  <a:pt x="26" y="159"/>
                  <a:pt x="26" y="159"/>
                </a:cubicBezTo>
                <a:close/>
                <a:moveTo>
                  <a:pt x="47" y="160"/>
                </a:moveTo>
                <a:cubicBezTo>
                  <a:pt x="48" y="160"/>
                  <a:pt x="48" y="159"/>
                  <a:pt x="48" y="159"/>
                </a:cubicBezTo>
                <a:cubicBezTo>
                  <a:pt x="47" y="159"/>
                  <a:pt x="47" y="160"/>
                  <a:pt x="47" y="160"/>
                </a:cubicBezTo>
                <a:close/>
                <a:moveTo>
                  <a:pt x="23" y="160"/>
                </a:moveTo>
                <a:cubicBezTo>
                  <a:pt x="23" y="160"/>
                  <a:pt x="24" y="159"/>
                  <a:pt x="24" y="159"/>
                </a:cubicBezTo>
                <a:cubicBezTo>
                  <a:pt x="23" y="160"/>
                  <a:pt x="23" y="160"/>
                  <a:pt x="23" y="160"/>
                </a:cubicBezTo>
                <a:close/>
                <a:moveTo>
                  <a:pt x="25" y="162"/>
                </a:moveTo>
                <a:cubicBezTo>
                  <a:pt x="26" y="161"/>
                  <a:pt x="25" y="161"/>
                  <a:pt x="25" y="161"/>
                </a:cubicBezTo>
                <a:cubicBezTo>
                  <a:pt x="25" y="161"/>
                  <a:pt x="25" y="161"/>
                  <a:pt x="25" y="162"/>
                </a:cubicBezTo>
                <a:close/>
                <a:moveTo>
                  <a:pt x="27" y="162"/>
                </a:moveTo>
                <a:cubicBezTo>
                  <a:pt x="27" y="161"/>
                  <a:pt x="27" y="161"/>
                  <a:pt x="27" y="161"/>
                </a:cubicBezTo>
                <a:cubicBezTo>
                  <a:pt x="27" y="161"/>
                  <a:pt x="26" y="161"/>
                  <a:pt x="27" y="162"/>
                </a:cubicBezTo>
                <a:close/>
                <a:moveTo>
                  <a:pt x="29" y="162"/>
                </a:moveTo>
                <a:cubicBezTo>
                  <a:pt x="29" y="161"/>
                  <a:pt x="29" y="161"/>
                  <a:pt x="29" y="161"/>
                </a:cubicBezTo>
                <a:cubicBezTo>
                  <a:pt x="29" y="161"/>
                  <a:pt x="29" y="161"/>
                  <a:pt x="28" y="161"/>
                </a:cubicBezTo>
                <a:cubicBezTo>
                  <a:pt x="28" y="161"/>
                  <a:pt x="28" y="161"/>
                  <a:pt x="29" y="162"/>
                </a:cubicBezTo>
                <a:close/>
                <a:moveTo>
                  <a:pt x="27" y="163"/>
                </a:moveTo>
                <a:cubicBezTo>
                  <a:pt x="28" y="163"/>
                  <a:pt x="28" y="163"/>
                  <a:pt x="28" y="162"/>
                </a:cubicBezTo>
                <a:cubicBezTo>
                  <a:pt x="28" y="162"/>
                  <a:pt x="28" y="162"/>
                  <a:pt x="27" y="162"/>
                </a:cubicBezTo>
                <a:cubicBezTo>
                  <a:pt x="27" y="162"/>
                  <a:pt x="27" y="163"/>
                  <a:pt x="27" y="163"/>
                </a:cubicBezTo>
                <a:close/>
                <a:moveTo>
                  <a:pt x="29" y="162"/>
                </a:moveTo>
                <a:cubicBezTo>
                  <a:pt x="29" y="162"/>
                  <a:pt x="29" y="162"/>
                  <a:pt x="29" y="162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30" y="162"/>
                  <a:pt x="29" y="162"/>
                </a:cubicBezTo>
                <a:cubicBezTo>
                  <a:pt x="29" y="162"/>
                  <a:pt x="29" y="162"/>
                  <a:pt x="29" y="162"/>
                </a:cubicBezTo>
                <a:close/>
                <a:moveTo>
                  <a:pt x="45" y="164"/>
                </a:moveTo>
                <a:cubicBezTo>
                  <a:pt x="46" y="164"/>
                  <a:pt x="46" y="163"/>
                  <a:pt x="46" y="162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45" y="162"/>
                  <a:pt x="45" y="163"/>
                  <a:pt x="45" y="164"/>
                </a:cubicBezTo>
                <a:close/>
                <a:moveTo>
                  <a:pt x="49" y="163"/>
                </a:moveTo>
                <a:cubicBezTo>
                  <a:pt x="49" y="163"/>
                  <a:pt x="49" y="162"/>
                  <a:pt x="49" y="162"/>
                </a:cubicBezTo>
                <a:cubicBezTo>
                  <a:pt x="49" y="162"/>
                  <a:pt x="49" y="163"/>
                  <a:pt x="49" y="163"/>
                </a:cubicBezTo>
                <a:close/>
                <a:moveTo>
                  <a:pt x="23" y="162"/>
                </a:moveTo>
                <a:cubicBezTo>
                  <a:pt x="22" y="163"/>
                  <a:pt x="22" y="163"/>
                  <a:pt x="22" y="163"/>
                </a:cubicBezTo>
                <a:cubicBezTo>
                  <a:pt x="22" y="165"/>
                  <a:pt x="22" y="167"/>
                  <a:pt x="22" y="169"/>
                </a:cubicBezTo>
                <a:cubicBezTo>
                  <a:pt x="22" y="169"/>
                  <a:pt x="23" y="168"/>
                  <a:pt x="23" y="167"/>
                </a:cubicBezTo>
                <a:cubicBezTo>
                  <a:pt x="22" y="168"/>
                  <a:pt x="22" y="167"/>
                  <a:pt x="22" y="167"/>
                </a:cubicBezTo>
                <a:cubicBezTo>
                  <a:pt x="22" y="165"/>
                  <a:pt x="24" y="163"/>
                  <a:pt x="23" y="162"/>
                </a:cubicBezTo>
                <a:close/>
                <a:moveTo>
                  <a:pt x="47" y="163"/>
                </a:moveTo>
                <a:cubicBezTo>
                  <a:pt x="48" y="163"/>
                  <a:pt x="47" y="163"/>
                  <a:pt x="47" y="163"/>
                </a:cubicBezTo>
                <a:cubicBezTo>
                  <a:pt x="47" y="163"/>
                  <a:pt x="47" y="163"/>
                  <a:pt x="47" y="163"/>
                </a:cubicBezTo>
                <a:close/>
                <a:moveTo>
                  <a:pt x="28" y="165"/>
                </a:moveTo>
                <a:cubicBezTo>
                  <a:pt x="29" y="164"/>
                  <a:pt x="29" y="164"/>
                  <a:pt x="28" y="163"/>
                </a:cubicBezTo>
                <a:cubicBezTo>
                  <a:pt x="28" y="164"/>
                  <a:pt x="27" y="165"/>
                  <a:pt x="28" y="165"/>
                </a:cubicBezTo>
                <a:close/>
                <a:moveTo>
                  <a:pt x="48" y="165"/>
                </a:moveTo>
                <a:cubicBezTo>
                  <a:pt x="48" y="165"/>
                  <a:pt x="48" y="164"/>
                  <a:pt x="48" y="164"/>
                </a:cubicBezTo>
                <a:cubicBezTo>
                  <a:pt x="47" y="164"/>
                  <a:pt x="47" y="165"/>
                  <a:pt x="48" y="165"/>
                </a:cubicBezTo>
                <a:close/>
                <a:moveTo>
                  <a:pt x="26" y="165"/>
                </a:moveTo>
                <a:cubicBezTo>
                  <a:pt x="27" y="164"/>
                  <a:pt x="27" y="164"/>
                  <a:pt x="26" y="164"/>
                </a:cubicBezTo>
                <a:cubicBezTo>
                  <a:pt x="26" y="164"/>
                  <a:pt x="26" y="164"/>
                  <a:pt x="26" y="165"/>
                </a:cubicBezTo>
                <a:close/>
                <a:moveTo>
                  <a:pt x="46" y="166"/>
                </a:moveTo>
                <a:cubicBezTo>
                  <a:pt x="46" y="167"/>
                  <a:pt x="46" y="167"/>
                  <a:pt x="46" y="168"/>
                </a:cubicBezTo>
                <a:cubicBezTo>
                  <a:pt x="47" y="167"/>
                  <a:pt x="48" y="166"/>
                  <a:pt x="47" y="165"/>
                </a:cubicBezTo>
                <a:cubicBezTo>
                  <a:pt x="47" y="165"/>
                  <a:pt x="46" y="166"/>
                  <a:pt x="46" y="166"/>
                </a:cubicBezTo>
                <a:close/>
                <a:moveTo>
                  <a:pt x="25" y="166"/>
                </a:moveTo>
                <a:cubicBezTo>
                  <a:pt x="26" y="166"/>
                  <a:pt x="26" y="166"/>
                  <a:pt x="26" y="165"/>
                </a:cubicBezTo>
                <a:cubicBezTo>
                  <a:pt x="25" y="165"/>
                  <a:pt x="26" y="166"/>
                  <a:pt x="25" y="166"/>
                </a:cubicBezTo>
                <a:close/>
                <a:moveTo>
                  <a:pt x="27" y="167"/>
                </a:moveTo>
                <a:cubicBezTo>
                  <a:pt x="28" y="166"/>
                  <a:pt x="27" y="165"/>
                  <a:pt x="27" y="165"/>
                </a:cubicBezTo>
                <a:cubicBezTo>
                  <a:pt x="26" y="165"/>
                  <a:pt x="27" y="166"/>
                  <a:pt x="27" y="167"/>
                </a:cubicBezTo>
                <a:close/>
                <a:moveTo>
                  <a:pt x="29" y="168"/>
                </a:moveTo>
                <a:cubicBezTo>
                  <a:pt x="29" y="167"/>
                  <a:pt x="29" y="166"/>
                  <a:pt x="29" y="166"/>
                </a:cubicBezTo>
                <a:cubicBezTo>
                  <a:pt x="28" y="166"/>
                  <a:pt x="29" y="167"/>
                  <a:pt x="29" y="168"/>
                </a:cubicBezTo>
                <a:close/>
                <a:moveTo>
                  <a:pt x="50" y="167"/>
                </a:moveTo>
                <a:cubicBezTo>
                  <a:pt x="50" y="167"/>
                  <a:pt x="50" y="166"/>
                  <a:pt x="50" y="166"/>
                </a:cubicBezTo>
                <a:cubicBezTo>
                  <a:pt x="49" y="166"/>
                  <a:pt x="50" y="166"/>
                  <a:pt x="50" y="167"/>
                </a:cubicBezTo>
                <a:close/>
                <a:moveTo>
                  <a:pt x="48" y="167"/>
                </a:moveTo>
                <a:cubicBezTo>
                  <a:pt x="49" y="167"/>
                  <a:pt x="49" y="166"/>
                  <a:pt x="48" y="166"/>
                </a:cubicBezTo>
                <a:cubicBezTo>
                  <a:pt x="49" y="166"/>
                  <a:pt x="48" y="166"/>
                  <a:pt x="48" y="167"/>
                </a:cubicBezTo>
                <a:close/>
                <a:moveTo>
                  <a:pt x="26" y="168"/>
                </a:moveTo>
                <a:cubicBezTo>
                  <a:pt x="27" y="168"/>
                  <a:pt x="26" y="167"/>
                  <a:pt x="26" y="166"/>
                </a:cubicBezTo>
                <a:cubicBezTo>
                  <a:pt x="26" y="167"/>
                  <a:pt x="26" y="168"/>
                  <a:pt x="26" y="168"/>
                </a:cubicBezTo>
                <a:close/>
                <a:moveTo>
                  <a:pt x="52" y="168"/>
                </a:moveTo>
                <a:cubicBezTo>
                  <a:pt x="52" y="168"/>
                  <a:pt x="52" y="168"/>
                  <a:pt x="52" y="167"/>
                </a:cubicBezTo>
                <a:cubicBezTo>
                  <a:pt x="52" y="167"/>
                  <a:pt x="52" y="167"/>
                  <a:pt x="52" y="166"/>
                </a:cubicBezTo>
                <a:cubicBezTo>
                  <a:pt x="52" y="167"/>
                  <a:pt x="52" y="167"/>
                  <a:pt x="52" y="168"/>
                </a:cubicBezTo>
                <a:close/>
                <a:moveTo>
                  <a:pt x="28" y="170"/>
                </a:moveTo>
                <a:cubicBezTo>
                  <a:pt x="28" y="170"/>
                  <a:pt x="29" y="169"/>
                  <a:pt x="29" y="169"/>
                </a:cubicBezTo>
                <a:cubicBezTo>
                  <a:pt x="28" y="168"/>
                  <a:pt x="28" y="168"/>
                  <a:pt x="28" y="167"/>
                </a:cubicBezTo>
                <a:cubicBezTo>
                  <a:pt x="27" y="168"/>
                  <a:pt x="28" y="169"/>
                  <a:pt x="28" y="170"/>
                </a:cubicBezTo>
                <a:close/>
                <a:moveTo>
                  <a:pt x="47" y="168"/>
                </a:moveTo>
                <a:cubicBezTo>
                  <a:pt x="48" y="168"/>
                  <a:pt x="48" y="168"/>
                  <a:pt x="48" y="167"/>
                </a:cubicBezTo>
                <a:cubicBezTo>
                  <a:pt x="48" y="168"/>
                  <a:pt x="47" y="168"/>
                  <a:pt x="47" y="168"/>
                </a:cubicBezTo>
                <a:close/>
                <a:moveTo>
                  <a:pt x="49" y="169"/>
                </a:moveTo>
                <a:cubicBezTo>
                  <a:pt x="50" y="168"/>
                  <a:pt x="50" y="168"/>
                  <a:pt x="49" y="167"/>
                </a:cubicBezTo>
                <a:cubicBezTo>
                  <a:pt x="49" y="168"/>
                  <a:pt x="49" y="168"/>
                  <a:pt x="49" y="169"/>
                </a:cubicBezTo>
                <a:close/>
                <a:moveTo>
                  <a:pt x="26" y="169"/>
                </a:moveTo>
                <a:cubicBezTo>
                  <a:pt x="26" y="169"/>
                  <a:pt x="25" y="168"/>
                  <a:pt x="25" y="168"/>
                </a:cubicBezTo>
                <a:cubicBezTo>
                  <a:pt x="25" y="169"/>
                  <a:pt x="25" y="169"/>
                  <a:pt x="26" y="169"/>
                </a:cubicBezTo>
                <a:close/>
                <a:moveTo>
                  <a:pt x="48" y="170"/>
                </a:moveTo>
                <a:cubicBezTo>
                  <a:pt x="49" y="170"/>
                  <a:pt x="48" y="169"/>
                  <a:pt x="48" y="169"/>
                </a:cubicBezTo>
                <a:cubicBezTo>
                  <a:pt x="48" y="169"/>
                  <a:pt x="48" y="169"/>
                  <a:pt x="48" y="168"/>
                </a:cubicBezTo>
                <a:cubicBezTo>
                  <a:pt x="48" y="169"/>
                  <a:pt x="49" y="169"/>
                  <a:pt x="48" y="170"/>
                </a:cubicBezTo>
                <a:close/>
                <a:moveTo>
                  <a:pt x="22" y="171"/>
                </a:moveTo>
                <a:cubicBezTo>
                  <a:pt x="23" y="171"/>
                  <a:pt x="24" y="170"/>
                  <a:pt x="23" y="169"/>
                </a:cubicBezTo>
                <a:cubicBezTo>
                  <a:pt x="23" y="170"/>
                  <a:pt x="22" y="171"/>
                  <a:pt x="22" y="171"/>
                </a:cubicBezTo>
                <a:close/>
                <a:moveTo>
                  <a:pt x="49" y="170"/>
                </a:moveTo>
                <a:cubicBezTo>
                  <a:pt x="50" y="171"/>
                  <a:pt x="50" y="171"/>
                  <a:pt x="50" y="171"/>
                </a:cubicBezTo>
                <a:cubicBezTo>
                  <a:pt x="50" y="170"/>
                  <a:pt x="51" y="170"/>
                  <a:pt x="50" y="169"/>
                </a:cubicBezTo>
                <a:cubicBezTo>
                  <a:pt x="50" y="170"/>
                  <a:pt x="50" y="170"/>
                  <a:pt x="49" y="170"/>
                </a:cubicBezTo>
                <a:close/>
                <a:moveTo>
                  <a:pt x="48" y="172"/>
                </a:moveTo>
                <a:cubicBezTo>
                  <a:pt x="48" y="171"/>
                  <a:pt x="48" y="171"/>
                  <a:pt x="48" y="171"/>
                </a:cubicBezTo>
                <a:cubicBezTo>
                  <a:pt x="48" y="171"/>
                  <a:pt x="48" y="170"/>
                  <a:pt x="47" y="170"/>
                </a:cubicBezTo>
                <a:cubicBezTo>
                  <a:pt x="47" y="170"/>
                  <a:pt x="47" y="171"/>
                  <a:pt x="48" y="172"/>
                </a:cubicBezTo>
                <a:close/>
                <a:moveTo>
                  <a:pt x="26" y="172"/>
                </a:moveTo>
                <a:cubicBezTo>
                  <a:pt x="27" y="171"/>
                  <a:pt x="27" y="170"/>
                  <a:pt x="26" y="170"/>
                </a:cubicBezTo>
                <a:cubicBezTo>
                  <a:pt x="26" y="171"/>
                  <a:pt x="26" y="171"/>
                  <a:pt x="26" y="172"/>
                </a:cubicBezTo>
                <a:close/>
                <a:moveTo>
                  <a:pt x="46" y="174"/>
                </a:moveTo>
                <a:cubicBezTo>
                  <a:pt x="47" y="173"/>
                  <a:pt x="47" y="171"/>
                  <a:pt x="46" y="171"/>
                </a:cubicBezTo>
                <a:cubicBezTo>
                  <a:pt x="46" y="171"/>
                  <a:pt x="46" y="173"/>
                  <a:pt x="46" y="174"/>
                </a:cubicBezTo>
                <a:close/>
                <a:moveTo>
                  <a:pt x="22" y="173"/>
                </a:moveTo>
                <a:cubicBezTo>
                  <a:pt x="22" y="174"/>
                  <a:pt x="22" y="175"/>
                  <a:pt x="22" y="176"/>
                </a:cubicBezTo>
                <a:cubicBezTo>
                  <a:pt x="23" y="175"/>
                  <a:pt x="22" y="173"/>
                  <a:pt x="23" y="173"/>
                </a:cubicBezTo>
                <a:cubicBezTo>
                  <a:pt x="23" y="172"/>
                  <a:pt x="23" y="173"/>
                  <a:pt x="24" y="173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23" y="172"/>
                  <a:pt x="22" y="172"/>
                  <a:pt x="22" y="173"/>
                </a:cubicBezTo>
                <a:close/>
                <a:moveTo>
                  <a:pt x="51" y="174"/>
                </a:moveTo>
                <a:cubicBezTo>
                  <a:pt x="52" y="173"/>
                  <a:pt x="52" y="172"/>
                  <a:pt x="51" y="172"/>
                </a:cubicBezTo>
                <a:cubicBezTo>
                  <a:pt x="51" y="173"/>
                  <a:pt x="51" y="173"/>
                  <a:pt x="51" y="174"/>
                </a:cubicBezTo>
                <a:close/>
                <a:moveTo>
                  <a:pt x="28" y="175"/>
                </a:moveTo>
                <a:cubicBezTo>
                  <a:pt x="28" y="174"/>
                  <a:pt x="28" y="175"/>
                  <a:pt x="29" y="175"/>
                </a:cubicBezTo>
                <a:cubicBezTo>
                  <a:pt x="29" y="174"/>
                  <a:pt x="29" y="173"/>
                  <a:pt x="29" y="172"/>
                </a:cubicBezTo>
                <a:cubicBezTo>
                  <a:pt x="29" y="173"/>
                  <a:pt x="28" y="174"/>
                  <a:pt x="28" y="175"/>
                </a:cubicBezTo>
                <a:close/>
                <a:moveTo>
                  <a:pt x="48" y="173"/>
                </a:moveTo>
                <a:cubicBezTo>
                  <a:pt x="48" y="173"/>
                  <a:pt x="48" y="174"/>
                  <a:pt x="48" y="174"/>
                </a:cubicBezTo>
                <a:cubicBezTo>
                  <a:pt x="48" y="173"/>
                  <a:pt x="49" y="173"/>
                  <a:pt x="48" y="172"/>
                </a:cubicBezTo>
                <a:cubicBezTo>
                  <a:pt x="48" y="173"/>
                  <a:pt x="48" y="173"/>
                  <a:pt x="48" y="173"/>
                </a:cubicBezTo>
                <a:close/>
                <a:moveTo>
                  <a:pt x="27" y="174"/>
                </a:moveTo>
                <a:cubicBezTo>
                  <a:pt x="27" y="174"/>
                  <a:pt x="28" y="173"/>
                  <a:pt x="27" y="172"/>
                </a:cubicBezTo>
                <a:cubicBezTo>
                  <a:pt x="27" y="173"/>
                  <a:pt x="27" y="173"/>
                  <a:pt x="27" y="174"/>
                </a:cubicBezTo>
                <a:close/>
                <a:moveTo>
                  <a:pt x="47" y="176"/>
                </a:moveTo>
                <a:cubicBezTo>
                  <a:pt x="47" y="176"/>
                  <a:pt x="47" y="175"/>
                  <a:pt x="48" y="175"/>
                </a:cubicBezTo>
                <a:cubicBezTo>
                  <a:pt x="48" y="175"/>
                  <a:pt x="48" y="174"/>
                  <a:pt x="48" y="174"/>
                </a:cubicBezTo>
                <a:cubicBezTo>
                  <a:pt x="47" y="175"/>
                  <a:pt x="47" y="175"/>
                  <a:pt x="47" y="176"/>
                </a:cubicBezTo>
                <a:close/>
                <a:moveTo>
                  <a:pt x="24" y="175"/>
                </a:moveTo>
                <a:cubicBezTo>
                  <a:pt x="24" y="175"/>
                  <a:pt x="25" y="174"/>
                  <a:pt x="24" y="174"/>
                </a:cubicBezTo>
                <a:cubicBezTo>
                  <a:pt x="24" y="174"/>
                  <a:pt x="24" y="175"/>
                  <a:pt x="24" y="175"/>
                </a:cubicBezTo>
                <a:close/>
                <a:moveTo>
                  <a:pt x="49" y="177"/>
                </a:moveTo>
                <a:cubicBezTo>
                  <a:pt x="50" y="177"/>
                  <a:pt x="50" y="175"/>
                  <a:pt x="50" y="175"/>
                </a:cubicBezTo>
                <a:cubicBezTo>
                  <a:pt x="49" y="175"/>
                  <a:pt x="49" y="176"/>
                  <a:pt x="49" y="177"/>
                </a:cubicBezTo>
                <a:close/>
                <a:moveTo>
                  <a:pt x="52" y="177"/>
                </a:moveTo>
                <a:cubicBezTo>
                  <a:pt x="52" y="177"/>
                  <a:pt x="52" y="176"/>
                  <a:pt x="52" y="175"/>
                </a:cubicBezTo>
                <a:cubicBezTo>
                  <a:pt x="52" y="176"/>
                  <a:pt x="51" y="177"/>
                  <a:pt x="52" y="177"/>
                </a:cubicBezTo>
                <a:close/>
                <a:moveTo>
                  <a:pt x="25" y="177"/>
                </a:moveTo>
                <a:cubicBezTo>
                  <a:pt x="25" y="177"/>
                  <a:pt x="26" y="176"/>
                  <a:pt x="25" y="176"/>
                </a:cubicBezTo>
                <a:cubicBezTo>
                  <a:pt x="25" y="176"/>
                  <a:pt x="25" y="177"/>
                  <a:pt x="25" y="177"/>
                </a:cubicBezTo>
                <a:close/>
                <a:moveTo>
                  <a:pt x="23" y="178"/>
                </a:moveTo>
                <a:cubicBezTo>
                  <a:pt x="23" y="178"/>
                  <a:pt x="23" y="177"/>
                  <a:pt x="23" y="177"/>
                </a:cubicBezTo>
                <a:cubicBezTo>
                  <a:pt x="23" y="177"/>
                  <a:pt x="23" y="177"/>
                  <a:pt x="23" y="178"/>
                </a:cubicBezTo>
                <a:close/>
                <a:moveTo>
                  <a:pt x="47" y="178"/>
                </a:moveTo>
                <a:cubicBezTo>
                  <a:pt x="47" y="178"/>
                  <a:pt x="47" y="177"/>
                  <a:pt x="47" y="177"/>
                </a:cubicBezTo>
                <a:cubicBezTo>
                  <a:pt x="47" y="177"/>
                  <a:pt x="47" y="177"/>
                  <a:pt x="47" y="178"/>
                </a:cubicBezTo>
                <a:close/>
                <a:moveTo>
                  <a:pt x="27" y="178"/>
                </a:moveTo>
                <a:cubicBezTo>
                  <a:pt x="27" y="178"/>
                  <a:pt x="27" y="178"/>
                  <a:pt x="27" y="177"/>
                </a:cubicBezTo>
                <a:cubicBezTo>
                  <a:pt x="26" y="178"/>
                  <a:pt x="27" y="178"/>
                  <a:pt x="27" y="178"/>
                </a:cubicBezTo>
                <a:close/>
                <a:moveTo>
                  <a:pt x="26" y="178"/>
                </a:moveTo>
                <a:cubicBezTo>
                  <a:pt x="26" y="178"/>
                  <a:pt x="26" y="178"/>
                  <a:pt x="26" y="178"/>
                </a:cubicBezTo>
                <a:cubicBezTo>
                  <a:pt x="26" y="178"/>
                  <a:pt x="25" y="178"/>
                  <a:pt x="26" y="178"/>
                </a:cubicBezTo>
                <a:close/>
                <a:moveTo>
                  <a:pt x="24" y="180"/>
                </a:moveTo>
                <a:cubicBezTo>
                  <a:pt x="24" y="179"/>
                  <a:pt x="24" y="179"/>
                  <a:pt x="23" y="178"/>
                </a:cubicBezTo>
                <a:cubicBezTo>
                  <a:pt x="23" y="179"/>
                  <a:pt x="23" y="180"/>
                  <a:pt x="24" y="180"/>
                </a:cubicBezTo>
                <a:close/>
                <a:moveTo>
                  <a:pt x="26" y="180"/>
                </a:moveTo>
                <a:cubicBezTo>
                  <a:pt x="26" y="180"/>
                  <a:pt x="26" y="179"/>
                  <a:pt x="27" y="179"/>
                </a:cubicBezTo>
                <a:cubicBezTo>
                  <a:pt x="26" y="179"/>
                  <a:pt x="26" y="179"/>
                  <a:pt x="26" y="178"/>
                </a:cubicBezTo>
                <a:cubicBezTo>
                  <a:pt x="26" y="179"/>
                  <a:pt x="26" y="179"/>
                  <a:pt x="26" y="180"/>
                </a:cubicBezTo>
                <a:close/>
                <a:moveTo>
                  <a:pt x="47" y="181"/>
                </a:moveTo>
                <a:cubicBezTo>
                  <a:pt x="48" y="181"/>
                  <a:pt x="49" y="179"/>
                  <a:pt x="48" y="178"/>
                </a:cubicBezTo>
                <a:cubicBezTo>
                  <a:pt x="47" y="179"/>
                  <a:pt x="47" y="180"/>
                  <a:pt x="47" y="181"/>
                </a:cubicBezTo>
                <a:close/>
                <a:moveTo>
                  <a:pt x="27" y="180"/>
                </a:moveTo>
                <a:cubicBezTo>
                  <a:pt x="28" y="180"/>
                  <a:pt x="28" y="181"/>
                  <a:pt x="28" y="181"/>
                </a:cubicBezTo>
                <a:cubicBezTo>
                  <a:pt x="28" y="180"/>
                  <a:pt x="28" y="180"/>
                  <a:pt x="28" y="180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28" y="179"/>
                  <a:pt x="27" y="179"/>
                  <a:pt x="27" y="180"/>
                </a:cubicBezTo>
                <a:close/>
                <a:moveTo>
                  <a:pt x="25" y="181"/>
                </a:moveTo>
                <a:cubicBezTo>
                  <a:pt x="26" y="181"/>
                  <a:pt x="26" y="180"/>
                  <a:pt x="25" y="180"/>
                </a:cubicBezTo>
                <a:cubicBezTo>
                  <a:pt x="25" y="180"/>
                  <a:pt x="25" y="181"/>
                  <a:pt x="25" y="181"/>
                </a:cubicBezTo>
                <a:close/>
                <a:moveTo>
                  <a:pt x="52" y="183"/>
                </a:moveTo>
                <a:cubicBezTo>
                  <a:pt x="52" y="182"/>
                  <a:pt x="52" y="181"/>
                  <a:pt x="51" y="180"/>
                </a:cubicBezTo>
                <a:cubicBezTo>
                  <a:pt x="51" y="181"/>
                  <a:pt x="51" y="182"/>
                  <a:pt x="52" y="183"/>
                </a:cubicBezTo>
                <a:close/>
                <a:moveTo>
                  <a:pt x="26" y="182"/>
                </a:moveTo>
                <a:cubicBezTo>
                  <a:pt x="26" y="183"/>
                  <a:pt x="26" y="184"/>
                  <a:pt x="27" y="184"/>
                </a:cubicBezTo>
                <a:cubicBezTo>
                  <a:pt x="27" y="183"/>
                  <a:pt x="27" y="182"/>
                  <a:pt x="26" y="182"/>
                </a:cubicBezTo>
                <a:cubicBezTo>
                  <a:pt x="26" y="182"/>
                  <a:pt x="26" y="182"/>
                  <a:pt x="26" y="182"/>
                </a:cubicBezTo>
                <a:close/>
                <a:moveTo>
                  <a:pt x="47" y="184"/>
                </a:moveTo>
                <a:cubicBezTo>
                  <a:pt x="47" y="184"/>
                  <a:pt x="48" y="183"/>
                  <a:pt x="47" y="183"/>
                </a:cubicBezTo>
                <a:cubicBezTo>
                  <a:pt x="47" y="183"/>
                  <a:pt x="47" y="183"/>
                  <a:pt x="47" y="184"/>
                </a:cubicBezTo>
                <a:close/>
                <a:moveTo>
                  <a:pt x="51" y="185"/>
                </a:moveTo>
                <a:cubicBezTo>
                  <a:pt x="50" y="184"/>
                  <a:pt x="51" y="183"/>
                  <a:pt x="50" y="183"/>
                </a:cubicBezTo>
                <a:cubicBezTo>
                  <a:pt x="50" y="184"/>
                  <a:pt x="50" y="184"/>
                  <a:pt x="51" y="185"/>
                </a:cubicBezTo>
                <a:close/>
                <a:moveTo>
                  <a:pt x="27" y="185"/>
                </a:moveTo>
                <a:cubicBezTo>
                  <a:pt x="27" y="185"/>
                  <a:pt x="27" y="185"/>
                  <a:pt x="27" y="185"/>
                </a:cubicBezTo>
                <a:cubicBezTo>
                  <a:pt x="27" y="185"/>
                  <a:pt x="28" y="185"/>
                  <a:pt x="28" y="184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7" y="184"/>
                  <a:pt x="27" y="184"/>
                  <a:pt x="27" y="185"/>
                </a:cubicBezTo>
                <a:close/>
                <a:moveTo>
                  <a:pt x="23" y="185"/>
                </a:moveTo>
                <a:cubicBezTo>
                  <a:pt x="24" y="185"/>
                  <a:pt x="24" y="184"/>
                  <a:pt x="23" y="184"/>
                </a:cubicBezTo>
                <a:cubicBezTo>
                  <a:pt x="23" y="184"/>
                  <a:pt x="23" y="185"/>
                  <a:pt x="23" y="185"/>
                </a:cubicBezTo>
                <a:close/>
                <a:moveTo>
                  <a:pt x="25" y="186"/>
                </a:moveTo>
                <a:cubicBezTo>
                  <a:pt x="25" y="186"/>
                  <a:pt x="25" y="185"/>
                  <a:pt x="25" y="185"/>
                </a:cubicBezTo>
                <a:cubicBezTo>
                  <a:pt x="25" y="185"/>
                  <a:pt x="25" y="186"/>
                  <a:pt x="25" y="186"/>
                </a:cubicBezTo>
                <a:close/>
                <a:moveTo>
                  <a:pt x="50" y="185"/>
                </a:move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1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lose/>
                <a:moveTo>
                  <a:pt x="49" y="187"/>
                </a:moveTo>
                <a:cubicBezTo>
                  <a:pt x="50" y="186"/>
                  <a:pt x="49" y="186"/>
                  <a:pt x="49" y="186"/>
                </a:cubicBezTo>
                <a:cubicBezTo>
                  <a:pt x="49" y="186"/>
                  <a:pt x="49" y="187"/>
                  <a:pt x="49" y="187"/>
                </a:cubicBezTo>
                <a:close/>
                <a:moveTo>
                  <a:pt x="47" y="187"/>
                </a:moveTo>
                <a:cubicBezTo>
                  <a:pt x="48" y="187"/>
                  <a:pt x="48" y="186"/>
                  <a:pt x="48" y="186"/>
                </a:cubicBezTo>
                <a:cubicBezTo>
                  <a:pt x="47" y="186"/>
                  <a:pt x="47" y="186"/>
                  <a:pt x="47" y="187"/>
                </a:cubicBezTo>
                <a:close/>
                <a:moveTo>
                  <a:pt x="26" y="188"/>
                </a:moveTo>
                <a:cubicBezTo>
                  <a:pt x="26" y="188"/>
                  <a:pt x="26" y="187"/>
                  <a:pt x="25" y="187"/>
                </a:cubicBezTo>
                <a:cubicBezTo>
                  <a:pt x="25" y="187"/>
                  <a:pt x="26" y="188"/>
                  <a:pt x="26" y="188"/>
                </a:cubicBezTo>
                <a:close/>
                <a:moveTo>
                  <a:pt x="48" y="188"/>
                </a:moveTo>
                <a:cubicBezTo>
                  <a:pt x="49" y="188"/>
                  <a:pt x="49" y="187"/>
                  <a:pt x="48" y="187"/>
                </a:cubicBezTo>
                <a:cubicBezTo>
                  <a:pt x="48" y="187"/>
                  <a:pt x="48" y="188"/>
                  <a:pt x="48" y="188"/>
                </a:cubicBezTo>
                <a:close/>
                <a:moveTo>
                  <a:pt x="50" y="190"/>
                </a:moveTo>
                <a:cubicBezTo>
                  <a:pt x="50" y="189"/>
                  <a:pt x="51" y="189"/>
                  <a:pt x="50" y="188"/>
                </a:cubicBezTo>
                <a:cubicBezTo>
                  <a:pt x="50" y="189"/>
                  <a:pt x="49" y="189"/>
                  <a:pt x="50" y="190"/>
                </a:cubicBezTo>
                <a:close/>
                <a:moveTo>
                  <a:pt x="25" y="190"/>
                </a:moveTo>
                <a:cubicBezTo>
                  <a:pt x="25" y="189"/>
                  <a:pt x="25" y="188"/>
                  <a:pt x="24" y="189"/>
                </a:cubicBezTo>
                <a:cubicBezTo>
                  <a:pt x="25" y="189"/>
                  <a:pt x="24" y="190"/>
                  <a:pt x="25" y="190"/>
                </a:cubicBezTo>
                <a:close/>
                <a:moveTo>
                  <a:pt x="27" y="190"/>
                </a:moveTo>
                <a:cubicBezTo>
                  <a:pt x="27" y="189"/>
                  <a:pt x="27" y="189"/>
                  <a:pt x="26" y="188"/>
                </a:cubicBezTo>
                <a:cubicBezTo>
                  <a:pt x="26" y="189"/>
                  <a:pt x="26" y="190"/>
                  <a:pt x="27" y="190"/>
                </a:cubicBezTo>
                <a:close/>
                <a:moveTo>
                  <a:pt x="22" y="191"/>
                </a:moveTo>
                <a:cubicBezTo>
                  <a:pt x="22" y="191"/>
                  <a:pt x="23" y="190"/>
                  <a:pt x="22" y="190"/>
                </a:cubicBezTo>
                <a:cubicBezTo>
                  <a:pt x="22" y="190"/>
                  <a:pt x="22" y="191"/>
                  <a:pt x="22" y="191"/>
                </a:cubicBezTo>
                <a:close/>
                <a:moveTo>
                  <a:pt x="51" y="194"/>
                </a:moveTo>
                <a:cubicBezTo>
                  <a:pt x="52" y="194"/>
                  <a:pt x="52" y="194"/>
                  <a:pt x="53" y="194"/>
                </a:cubicBezTo>
                <a:cubicBezTo>
                  <a:pt x="53" y="194"/>
                  <a:pt x="53" y="194"/>
                  <a:pt x="53" y="194"/>
                </a:cubicBezTo>
                <a:cubicBezTo>
                  <a:pt x="53" y="194"/>
                  <a:pt x="52" y="194"/>
                  <a:pt x="52" y="194"/>
                </a:cubicBezTo>
                <a:cubicBezTo>
                  <a:pt x="52" y="192"/>
                  <a:pt x="51" y="191"/>
                  <a:pt x="51" y="190"/>
                </a:cubicBezTo>
                <a:cubicBezTo>
                  <a:pt x="50" y="192"/>
                  <a:pt x="51" y="193"/>
                  <a:pt x="51" y="194"/>
                </a:cubicBezTo>
                <a:close/>
                <a:moveTo>
                  <a:pt x="25" y="191"/>
                </a:moveTo>
                <a:cubicBezTo>
                  <a:pt x="25" y="191"/>
                  <a:pt x="25" y="192"/>
                  <a:pt x="25" y="192"/>
                </a:cubicBezTo>
                <a:cubicBezTo>
                  <a:pt x="26" y="192"/>
                  <a:pt x="26" y="191"/>
                  <a:pt x="25" y="191"/>
                </a:cubicBezTo>
                <a:cubicBezTo>
                  <a:pt x="25" y="191"/>
                  <a:pt x="25" y="191"/>
                  <a:pt x="25" y="191"/>
                </a:cubicBezTo>
                <a:close/>
                <a:moveTo>
                  <a:pt x="47" y="196"/>
                </a:moveTo>
                <a:cubicBezTo>
                  <a:pt x="48" y="195"/>
                  <a:pt x="47" y="193"/>
                  <a:pt x="47" y="192"/>
                </a:cubicBezTo>
                <a:cubicBezTo>
                  <a:pt x="47" y="193"/>
                  <a:pt x="47" y="195"/>
                  <a:pt x="47" y="196"/>
                </a:cubicBezTo>
                <a:close/>
                <a:moveTo>
                  <a:pt x="26" y="194"/>
                </a:moveTo>
                <a:cubicBezTo>
                  <a:pt x="26" y="194"/>
                  <a:pt x="27" y="194"/>
                  <a:pt x="27" y="194"/>
                </a:cubicBezTo>
                <a:cubicBezTo>
                  <a:pt x="27" y="193"/>
                  <a:pt x="27" y="193"/>
                  <a:pt x="26" y="193"/>
                </a:cubicBezTo>
                <a:cubicBezTo>
                  <a:pt x="26" y="193"/>
                  <a:pt x="26" y="194"/>
                  <a:pt x="26" y="194"/>
                </a:cubicBezTo>
                <a:close/>
                <a:moveTo>
                  <a:pt x="28" y="193"/>
                </a:moveTo>
                <a:cubicBezTo>
                  <a:pt x="28" y="193"/>
                  <a:pt x="28" y="193"/>
                  <a:pt x="28" y="193"/>
                </a:cubicBezTo>
                <a:cubicBezTo>
                  <a:pt x="28" y="193"/>
                  <a:pt x="28" y="193"/>
                  <a:pt x="28" y="193"/>
                </a:cubicBezTo>
                <a:cubicBezTo>
                  <a:pt x="28" y="193"/>
                  <a:pt x="28" y="193"/>
                  <a:pt x="28" y="193"/>
                </a:cubicBezTo>
                <a:close/>
                <a:moveTo>
                  <a:pt x="27" y="196"/>
                </a:moveTo>
                <a:cubicBezTo>
                  <a:pt x="27" y="196"/>
                  <a:pt x="28" y="195"/>
                  <a:pt x="27" y="195"/>
                </a:cubicBezTo>
                <a:cubicBezTo>
                  <a:pt x="27" y="195"/>
                  <a:pt x="26" y="196"/>
                  <a:pt x="27" y="196"/>
                </a:cubicBezTo>
                <a:close/>
                <a:moveTo>
                  <a:pt x="24" y="197"/>
                </a:moveTo>
                <a:cubicBezTo>
                  <a:pt x="25" y="197"/>
                  <a:pt x="25" y="196"/>
                  <a:pt x="24" y="196"/>
                </a:cubicBezTo>
                <a:cubicBezTo>
                  <a:pt x="24" y="197"/>
                  <a:pt x="24" y="197"/>
                  <a:pt x="24" y="197"/>
                </a:cubicBezTo>
                <a:close/>
                <a:moveTo>
                  <a:pt x="53" y="197"/>
                </a:moveTo>
                <a:cubicBezTo>
                  <a:pt x="53" y="197"/>
                  <a:pt x="53" y="198"/>
                  <a:pt x="54" y="197"/>
                </a:cubicBezTo>
                <a:cubicBezTo>
                  <a:pt x="53" y="197"/>
                  <a:pt x="53" y="196"/>
                  <a:pt x="53" y="196"/>
                </a:cubicBezTo>
                <a:cubicBezTo>
                  <a:pt x="53" y="197"/>
                  <a:pt x="53" y="197"/>
                  <a:pt x="53" y="197"/>
                </a:cubicBezTo>
                <a:close/>
                <a:moveTo>
                  <a:pt x="50" y="198"/>
                </a:moveTo>
                <a:cubicBezTo>
                  <a:pt x="50" y="197"/>
                  <a:pt x="50" y="197"/>
                  <a:pt x="50" y="196"/>
                </a:cubicBezTo>
                <a:cubicBezTo>
                  <a:pt x="50" y="196"/>
                  <a:pt x="50" y="196"/>
                  <a:pt x="50" y="196"/>
                </a:cubicBezTo>
                <a:cubicBezTo>
                  <a:pt x="50" y="197"/>
                  <a:pt x="49" y="197"/>
                  <a:pt x="50" y="198"/>
                </a:cubicBezTo>
                <a:close/>
                <a:moveTo>
                  <a:pt x="47" y="198"/>
                </a:moveTo>
                <a:cubicBezTo>
                  <a:pt x="48" y="198"/>
                  <a:pt x="47" y="197"/>
                  <a:pt x="48" y="198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7"/>
                  <a:pt x="47" y="197"/>
                  <a:pt x="47" y="198"/>
                </a:cubicBezTo>
                <a:close/>
                <a:moveTo>
                  <a:pt x="25" y="199"/>
                </a:moveTo>
                <a:cubicBezTo>
                  <a:pt x="25" y="199"/>
                  <a:pt x="25" y="199"/>
                  <a:pt x="25" y="199"/>
                </a:cubicBezTo>
                <a:cubicBezTo>
                  <a:pt x="25" y="199"/>
                  <a:pt x="25" y="198"/>
                  <a:pt x="25" y="198"/>
                </a:cubicBezTo>
                <a:cubicBezTo>
                  <a:pt x="25" y="198"/>
                  <a:pt x="24" y="198"/>
                  <a:pt x="25" y="199"/>
                </a:cubicBezTo>
                <a:close/>
                <a:moveTo>
                  <a:pt x="54" y="199"/>
                </a:moveTo>
                <a:cubicBezTo>
                  <a:pt x="54" y="199"/>
                  <a:pt x="54" y="200"/>
                  <a:pt x="55" y="200"/>
                </a:cubicBezTo>
                <a:cubicBezTo>
                  <a:pt x="55" y="200"/>
                  <a:pt x="55" y="200"/>
                  <a:pt x="56" y="199"/>
                </a:cubicBezTo>
                <a:cubicBezTo>
                  <a:pt x="55" y="199"/>
                  <a:pt x="55" y="198"/>
                  <a:pt x="54" y="198"/>
                </a:cubicBezTo>
                <a:cubicBezTo>
                  <a:pt x="54" y="198"/>
                  <a:pt x="54" y="199"/>
                  <a:pt x="54" y="199"/>
                </a:cubicBezTo>
                <a:close/>
                <a:moveTo>
                  <a:pt x="51" y="200"/>
                </a:moveTo>
                <a:cubicBezTo>
                  <a:pt x="51" y="200"/>
                  <a:pt x="52" y="200"/>
                  <a:pt x="52" y="199"/>
                </a:cubicBezTo>
                <a:cubicBezTo>
                  <a:pt x="52" y="199"/>
                  <a:pt x="51" y="199"/>
                  <a:pt x="51" y="199"/>
                </a:cubicBezTo>
                <a:cubicBezTo>
                  <a:pt x="51" y="199"/>
                  <a:pt x="52" y="199"/>
                  <a:pt x="51" y="199"/>
                </a:cubicBezTo>
                <a:cubicBezTo>
                  <a:pt x="51" y="199"/>
                  <a:pt x="50" y="200"/>
                  <a:pt x="51" y="200"/>
                </a:cubicBezTo>
                <a:close/>
                <a:moveTo>
                  <a:pt x="45" y="201"/>
                </a:moveTo>
                <a:cubicBezTo>
                  <a:pt x="45" y="200"/>
                  <a:pt x="46" y="200"/>
                  <a:pt x="46" y="199"/>
                </a:cubicBezTo>
                <a:cubicBezTo>
                  <a:pt x="46" y="200"/>
                  <a:pt x="45" y="201"/>
                  <a:pt x="45" y="201"/>
                </a:cubicBezTo>
                <a:close/>
                <a:moveTo>
                  <a:pt x="54" y="202"/>
                </a:moveTo>
                <a:cubicBezTo>
                  <a:pt x="54" y="202"/>
                  <a:pt x="54" y="201"/>
                  <a:pt x="54" y="201"/>
                </a:cubicBezTo>
                <a:cubicBezTo>
                  <a:pt x="54" y="201"/>
                  <a:pt x="54" y="200"/>
                  <a:pt x="53" y="200"/>
                </a:cubicBezTo>
                <a:cubicBezTo>
                  <a:pt x="53" y="200"/>
                  <a:pt x="53" y="202"/>
                  <a:pt x="54" y="202"/>
                </a:cubicBezTo>
                <a:close/>
                <a:moveTo>
                  <a:pt x="22" y="202"/>
                </a:moveTo>
                <a:cubicBezTo>
                  <a:pt x="22" y="202"/>
                  <a:pt x="23" y="201"/>
                  <a:pt x="23" y="202"/>
                </a:cubicBezTo>
                <a:cubicBezTo>
                  <a:pt x="23" y="201"/>
                  <a:pt x="23" y="201"/>
                  <a:pt x="23" y="200"/>
                </a:cubicBezTo>
                <a:cubicBezTo>
                  <a:pt x="22" y="200"/>
                  <a:pt x="22" y="200"/>
                  <a:pt x="22" y="200"/>
                </a:cubicBezTo>
                <a:cubicBezTo>
                  <a:pt x="22" y="201"/>
                  <a:pt x="21" y="202"/>
                  <a:pt x="22" y="202"/>
                </a:cubicBezTo>
                <a:close/>
                <a:moveTo>
                  <a:pt x="48" y="201"/>
                </a:moveTo>
                <a:cubicBezTo>
                  <a:pt x="49" y="201"/>
                  <a:pt x="49" y="201"/>
                  <a:pt x="49" y="200"/>
                </a:cubicBezTo>
                <a:cubicBezTo>
                  <a:pt x="49" y="201"/>
                  <a:pt x="48" y="201"/>
                  <a:pt x="48" y="201"/>
                </a:cubicBezTo>
                <a:close/>
                <a:moveTo>
                  <a:pt x="18" y="201"/>
                </a:moveTo>
                <a:cubicBezTo>
                  <a:pt x="18" y="201"/>
                  <a:pt x="18" y="202"/>
                  <a:pt x="18" y="202"/>
                </a:cubicBezTo>
                <a:cubicBezTo>
                  <a:pt x="18" y="201"/>
                  <a:pt x="19" y="201"/>
                  <a:pt x="19" y="201"/>
                </a:cubicBezTo>
                <a:cubicBezTo>
                  <a:pt x="18" y="201"/>
                  <a:pt x="18" y="201"/>
                  <a:pt x="18" y="201"/>
                </a:cubicBezTo>
                <a:close/>
                <a:moveTo>
                  <a:pt x="57" y="203"/>
                </a:moveTo>
                <a:cubicBezTo>
                  <a:pt x="57" y="202"/>
                  <a:pt x="56" y="202"/>
                  <a:pt x="56" y="201"/>
                </a:cubicBezTo>
                <a:cubicBezTo>
                  <a:pt x="55" y="202"/>
                  <a:pt x="56" y="203"/>
                  <a:pt x="57" y="203"/>
                </a:cubicBezTo>
                <a:close/>
                <a:moveTo>
                  <a:pt x="19" y="203"/>
                </a:moveTo>
                <a:cubicBezTo>
                  <a:pt x="20" y="203"/>
                  <a:pt x="20" y="202"/>
                  <a:pt x="20" y="202"/>
                </a:cubicBezTo>
                <a:cubicBezTo>
                  <a:pt x="20" y="202"/>
                  <a:pt x="20" y="201"/>
                  <a:pt x="20" y="201"/>
                </a:cubicBezTo>
                <a:cubicBezTo>
                  <a:pt x="20" y="202"/>
                  <a:pt x="19" y="202"/>
                  <a:pt x="19" y="203"/>
                </a:cubicBezTo>
                <a:close/>
                <a:moveTo>
                  <a:pt x="27" y="203"/>
                </a:moveTo>
                <a:cubicBezTo>
                  <a:pt x="28" y="203"/>
                  <a:pt x="28" y="203"/>
                  <a:pt x="28" y="203"/>
                </a:cubicBezTo>
                <a:cubicBezTo>
                  <a:pt x="28" y="202"/>
                  <a:pt x="28" y="202"/>
                  <a:pt x="27" y="201"/>
                </a:cubicBezTo>
                <a:cubicBezTo>
                  <a:pt x="27" y="202"/>
                  <a:pt x="28" y="202"/>
                  <a:pt x="27" y="203"/>
                </a:cubicBezTo>
                <a:close/>
                <a:moveTo>
                  <a:pt x="16" y="202"/>
                </a:moveTo>
                <a:cubicBezTo>
                  <a:pt x="16" y="202"/>
                  <a:pt x="16" y="202"/>
                  <a:pt x="16" y="202"/>
                </a:cubicBezTo>
                <a:cubicBezTo>
                  <a:pt x="16" y="202"/>
                  <a:pt x="16" y="202"/>
                  <a:pt x="15" y="202"/>
                </a:cubicBezTo>
                <a:cubicBezTo>
                  <a:pt x="15" y="203"/>
                  <a:pt x="15" y="203"/>
                  <a:pt x="15" y="204"/>
                </a:cubicBezTo>
                <a:cubicBezTo>
                  <a:pt x="15" y="204"/>
                  <a:pt x="16" y="203"/>
                  <a:pt x="17" y="204"/>
                </a:cubicBezTo>
                <a:cubicBezTo>
                  <a:pt x="17" y="203"/>
                  <a:pt x="16" y="202"/>
                  <a:pt x="17" y="201"/>
                </a:cubicBezTo>
                <a:cubicBezTo>
                  <a:pt x="16" y="202"/>
                  <a:pt x="16" y="201"/>
                  <a:pt x="16" y="202"/>
                </a:cubicBezTo>
                <a:close/>
                <a:moveTo>
                  <a:pt x="53" y="202"/>
                </a:moveTo>
                <a:cubicBezTo>
                  <a:pt x="52" y="202"/>
                  <a:pt x="53" y="201"/>
                  <a:pt x="52" y="202"/>
                </a:cubicBezTo>
                <a:cubicBezTo>
                  <a:pt x="52" y="202"/>
                  <a:pt x="52" y="202"/>
                  <a:pt x="53" y="202"/>
                </a:cubicBezTo>
                <a:close/>
                <a:moveTo>
                  <a:pt x="49" y="202"/>
                </a:moveTo>
                <a:cubicBezTo>
                  <a:pt x="49" y="202"/>
                  <a:pt x="49" y="203"/>
                  <a:pt x="49" y="203"/>
                </a:cubicBezTo>
                <a:cubicBezTo>
                  <a:pt x="50" y="203"/>
                  <a:pt x="50" y="202"/>
                  <a:pt x="50" y="202"/>
                </a:cubicBezTo>
                <a:cubicBezTo>
                  <a:pt x="49" y="202"/>
                  <a:pt x="49" y="202"/>
                  <a:pt x="49" y="202"/>
                </a:cubicBezTo>
                <a:cubicBezTo>
                  <a:pt x="49" y="202"/>
                  <a:pt x="49" y="202"/>
                  <a:pt x="49" y="202"/>
                </a:cubicBezTo>
                <a:close/>
                <a:moveTo>
                  <a:pt x="46" y="204"/>
                </a:moveTo>
                <a:cubicBezTo>
                  <a:pt x="46" y="203"/>
                  <a:pt x="47" y="202"/>
                  <a:pt x="46" y="202"/>
                </a:cubicBezTo>
                <a:cubicBezTo>
                  <a:pt x="46" y="202"/>
                  <a:pt x="45" y="203"/>
                  <a:pt x="46" y="204"/>
                </a:cubicBezTo>
                <a:close/>
                <a:moveTo>
                  <a:pt x="23" y="202"/>
                </a:moveTo>
                <a:cubicBezTo>
                  <a:pt x="23" y="203"/>
                  <a:pt x="22" y="203"/>
                  <a:pt x="23" y="204"/>
                </a:cubicBezTo>
                <a:cubicBezTo>
                  <a:pt x="23" y="203"/>
                  <a:pt x="23" y="203"/>
                  <a:pt x="24" y="202"/>
                </a:cubicBezTo>
                <a:cubicBezTo>
                  <a:pt x="23" y="202"/>
                  <a:pt x="23" y="202"/>
                  <a:pt x="23" y="202"/>
                </a:cubicBezTo>
                <a:close/>
                <a:moveTo>
                  <a:pt x="54" y="205"/>
                </a:moveTo>
                <a:cubicBezTo>
                  <a:pt x="53" y="205"/>
                  <a:pt x="53" y="206"/>
                  <a:pt x="53" y="206"/>
                </a:cubicBezTo>
                <a:cubicBezTo>
                  <a:pt x="54" y="206"/>
                  <a:pt x="55" y="205"/>
                  <a:pt x="56" y="204"/>
                </a:cubicBezTo>
                <a:cubicBezTo>
                  <a:pt x="56" y="203"/>
                  <a:pt x="55" y="203"/>
                  <a:pt x="55" y="203"/>
                </a:cubicBezTo>
                <a:cubicBezTo>
                  <a:pt x="55" y="203"/>
                  <a:pt x="54" y="204"/>
                  <a:pt x="54" y="205"/>
                </a:cubicBezTo>
                <a:close/>
                <a:moveTo>
                  <a:pt x="26" y="203"/>
                </a:moveTo>
                <a:cubicBezTo>
                  <a:pt x="27" y="203"/>
                  <a:pt x="26" y="203"/>
                  <a:pt x="26" y="204"/>
                </a:cubicBezTo>
                <a:cubicBezTo>
                  <a:pt x="27" y="203"/>
                  <a:pt x="27" y="204"/>
                  <a:pt x="27" y="204"/>
                </a:cubicBezTo>
                <a:cubicBezTo>
                  <a:pt x="27" y="204"/>
                  <a:pt x="27" y="203"/>
                  <a:pt x="27" y="203"/>
                </a:cubicBezTo>
                <a:cubicBezTo>
                  <a:pt x="27" y="203"/>
                  <a:pt x="27" y="203"/>
                  <a:pt x="27" y="203"/>
                </a:cubicBezTo>
                <a:cubicBezTo>
                  <a:pt x="27" y="203"/>
                  <a:pt x="27" y="203"/>
                  <a:pt x="26" y="203"/>
                </a:cubicBezTo>
                <a:close/>
                <a:moveTo>
                  <a:pt x="51" y="203"/>
                </a:moveTo>
                <a:cubicBezTo>
                  <a:pt x="51" y="204"/>
                  <a:pt x="51" y="204"/>
                  <a:pt x="51" y="204"/>
                </a:cubicBezTo>
                <a:cubicBezTo>
                  <a:pt x="52" y="205"/>
                  <a:pt x="52" y="204"/>
                  <a:pt x="52" y="204"/>
                </a:cubicBezTo>
                <a:cubicBezTo>
                  <a:pt x="52" y="203"/>
                  <a:pt x="52" y="203"/>
                  <a:pt x="51" y="203"/>
                </a:cubicBezTo>
                <a:cubicBezTo>
                  <a:pt x="51" y="203"/>
                  <a:pt x="51" y="203"/>
                  <a:pt x="51" y="203"/>
                </a:cubicBezTo>
                <a:close/>
                <a:moveTo>
                  <a:pt x="19" y="204"/>
                </a:moveTo>
                <a:cubicBezTo>
                  <a:pt x="19" y="204"/>
                  <a:pt x="20" y="205"/>
                  <a:pt x="20" y="205"/>
                </a:cubicBezTo>
                <a:cubicBezTo>
                  <a:pt x="20" y="204"/>
                  <a:pt x="21" y="204"/>
                  <a:pt x="21" y="203"/>
                </a:cubicBezTo>
                <a:cubicBezTo>
                  <a:pt x="20" y="203"/>
                  <a:pt x="20" y="204"/>
                  <a:pt x="19" y="204"/>
                </a:cubicBezTo>
                <a:close/>
                <a:moveTo>
                  <a:pt x="48" y="205"/>
                </a:moveTo>
                <a:cubicBezTo>
                  <a:pt x="48" y="204"/>
                  <a:pt x="49" y="204"/>
                  <a:pt x="48" y="203"/>
                </a:cubicBezTo>
                <a:cubicBezTo>
                  <a:pt x="48" y="204"/>
                  <a:pt x="47" y="204"/>
                  <a:pt x="48" y="205"/>
                </a:cubicBezTo>
                <a:close/>
                <a:moveTo>
                  <a:pt x="57" y="207"/>
                </a:moveTo>
                <a:cubicBezTo>
                  <a:pt x="58" y="206"/>
                  <a:pt x="59" y="205"/>
                  <a:pt x="59" y="204"/>
                </a:cubicBezTo>
                <a:cubicBezTo>
                  <a:pt x="58" y="204"/>
                  <a:pt x="58" y="205"/>
                  <a:pt x="58" y="205"/>
                </a:cubicBezTo>
                <a:cubicBezTo>
                  <a:pt x="57" y="205"/>
                  <a:pt x="57" y="207"/>
                  <a:pt x="57" y="207"/>
                </a:cubicBezTo>
                <a:close/>
                <a:moveTo>
                  <a:pt x="10" y="206"/>
                </a:moveTo>
                <a:cubicBezTo>
                  <a:pt x="11" y="206"/>
                  <a:pt x="11" y="205"/>
                  <a:pt x="12" y="205"/>
                </a:cubicBezTo>
                <a:cubicBezTo>
                  <a:pt x="12" y="205"/>
                  <a:pt x="14" y="204"/>
                  <a:pt x="13" y="204"/>
                </a:cubicBezTo>
                <a:cubicBezTo>
                  <a:pt x="12" y="204"/>
                  <a:pt x="11" y="205"/>
                  <a:pt x="10" y="206"/>
                </a:cubicBezTo>
                <a:close/>
                <a:moveTo>
                  <a:pt x="23" y="205"/>
                </a:moveTo>
                <a:cubicBezTo>
                  <a:pt x="24" y="205"/>
                  <a:pt x="24" y="204"/>
                  <a:pt x="24" y="204"/>
                </a:cubicBezTo>
                <a:cubicBezTo>
                  <a:pt x="23" y="204"/>
                  <a:pt x="23" y="204"/>
                  <a:pt x="23" y="205"/>
                </a:cubicBezTo>
                <a:close/>
                <a:moveTo>
                  <a:pt x="46" y="204"/>
                </a:moveTo>
                <a:cubicBezTo>
                  <a:pt x="46" y="204"/>
                  <a:pt x="46" y="204"/>
                  <a:pt x="46" y="204"/>
                </a:cubicBezTo>
                <a:cubicBezTo>
                  <a:pt x="46" y="204"/>
                  <a:pt x="45" y="205"/>
                  <a:pt x="46" y="205"/>
                </a:cubicBezTo>
                <a:cubicBezTo>
                  <a:pt x="46" y="205"/>
                  <a:pt x="47" y="204"/>
                  <a:pt x="47" y="204"/>
                </a:cubicBezTo>
                <a:cubicBezTo>
                  <a:pt x="47" y="204"/>
                  <a:pt x="47" y="204"/>
                  <a:pt x="46" y="204"/>
                </a:cubicBezTo>
                <a:cubicBezTo>
                  <a:pt x="46" y="204"/>
                  <a:pt x="46" y="204"/>
                  <a:pt x="46" y="204"/>
                </a:cubicBezTo>
                <a:close/>
                <a:moveTo>
                  <a:pt x="13" y="205"/>
                </a:moveTo>
                <a:cubicBezTo>
                  <a:pt x="14" y="205"/>
                  <a:pt x="14" y="205"/>
                  <a:pt x="14" y="205"/>
                </a:cubicBezTo>
                <a:cubicBezTo>
                  <a:pt x="14" y="205"/>
                  <a:pt x="14" y="204"/>
                  <a:pt x="14" y="204"/>
                </a:cubicBezTo>
                <a:cubicBezTo>
                  <a:pt x="14" y="204"/>
                  <a:pt x="13" y="204"/>
                  <a:pt x="13" y="205"/>
                </a:cubicBezTo>
                <a:close/>
                <a:moveTo>
                  <a:pt x="51" y="206"/>
                </a:moveTo>
                <a:cubicBezTo>
                  <a:pt x="51" y="206"/>
                  <a:pt x="51" y="206"/>
                  <a:pt x="52" y="206"/>
                </a:cubicBezTo>
                <a:cubicBezTo>
                  <a:pt x="52" y="206"/>
                  <a:pt x="52" y="205"/>
                  <a:pt x="53" y="204"/>
                </a:cubicBezTo>
                <a:cubicBezTo>
                  <a:pt x="52" y="204"/>
                  <a:pt x="51" y="206"/>
                  <a:pt x="51" y="206"/>
                </a:cubicBezTo>
                <a:close/>
                <a:moveTo>
                  <a:pt x="55" y="205"/>
                </a:moveTo>
                <a:cubicBezTo>
                  <a:pt x="55" y="205"/>
                  <a:pt x="56" y="205"/>
                  <a:pt x="55" y="205"/>
                </a:cubicBezTo>
                <a:cubicBezTo>
                  <a:pt x="54" y="205"/>
                  <a:pt x="54" y="207"/>
                  <a:pt x="54" y="207"/>
                </a:cubicBezTo>
                <a:cubicBezTo>
                  <a:pt x="54" y="207"/>
                  <a:pt x="54" y="208"/>
                  <a:pt x="55" y="208"/>
                </a:cubicBezTo>
                <a:cubicBezTo>
                  <a:pt x="56" y="207"/>
                  <a:pt x="58" y="203"/>
                  <a:pt x="55" y="205"/>
                </a:cubicBezTo>
                <a:close/>
                <a:moveTo>
                  <a:pt x="16" y="205"/>
                </a:moveTo>
                <a:cubicBezTo>
                  <a:pt x="16" y="205"/>
                  <a:pt x="16" y="205"/>
                  <a:pt x="17" y="205"/>
                </a:cubicBezTo>
                <a:cubicBezTo>
                  <a:pt x="17" y="205"/>
                  <a:pt x="17" y="205"/>
                  <a:pt x="17" y="204"/>
                </a:cubicBezTo>
                <a:cubicBezTo>
                  <a:pt x="17" y="205"/>
                  <a:pt x="16" y="204"/>
                  <a:pt x="16" y="205"/>
                </a:cubicBezTo>
                <a:close/>
                <a:moveTo>
                  <a:pt x="25" y="207"/>
                </a:moveTo>
                <a:cubicBezTo>
                  <a:pt x="27" y="207"/>
                  <a:pt x="26" y="205"/>
                  <a:pt x="25" y="205"/>
                </a:cubicBezTo>
                <a:cubicBezTo>
                  <a:pt x="25" y="205"/>
                  <a:pt x="26" y="207"/>
                  <a:pt x="25" y="207"/>
                </a:cubicBezTo>
                <a:close/>
                <a:moveTo>
                  <a:pt x="29" y="207"/>
                </a:moveTo>
                <a:cubicBezTo>
                  <a:pt x="30" y="209"/>
                  <a:pt x="31" y="206"/>
                  <a:pt x="31" y="204"/>
                </a:cubicBezTo>
                <a:cubicBezTo>
                  <a:pt x="30" y="205"/>
                  <a:pt x="29" y="206"/>
                  <a:pt x="29" y="207"/>
                </a:cubicBezTo>
                <a:close/>
                <a:moveTo>
                  <a:pt x="19" y="207"/>
                </a:moveTo>
                <a:cubicBezTo>
                  <a:pt x="19" y="207"/>
                  <a:pt x="19" y="206"/>
                  <a:pt x="19" y="206"/>
                </a:cubicBezTo>
                <a:cubicBezTo>
                  <a:pt x="19" y="206"/>
                  <a:pt x="19" y="205"/>
                  <a:pt x="18" y="205"/>
                </a:cubicBezTo>
                <a:cubicBezTo>
                  <a:pt x="18" y="205"/>
                  <a:pt x="18" y="206"/>
                  <a:pt x="19" y="207"/>
                </a:cubicBezTo>
                <a:close/>
                <a:moveTo>
                  <a:pt x="43" y="206"/>
                </a:moveTo>
                <a:cubicBezTo>
                  <a:pt x="44" y="206"/>
                  <a:pt x="45" y="205"/>
                  <a:pt x="44" y="205"/>
                </a:cubicBezTo>
                <a:cubicBezTo>
                  <a:pt x="44" y="205"/>
                  <a:pt x="44" y="206"/>
                  <a:pt x="43" y="206"/>
                </a:cubicBezTo>
                <a:close/>
                <a:moveTo>
                  <a:pt x="48" y="208"/>
                </a:moveTo>
                <a:cubicBezTo>
                  <a:pt x="48" y="207"/>
                  <a:pt x="48" y="207"/>
                  <a:pt x="48" y="207"/>
                </a:cubicBezTo>
                <a:cubicBezTo>
                  <a:pt x="48" y="206"/>
                  <a:pt x="49" y="206"/>
                  <a:pt x="49" y="205"/>
                </a:cubicBezTo>
                <a:cubicBezTo>
                  <a:pt x="48" y="205"/>
                  <a:pt x="48" y="206"/>
                  <a:pt x="48" y="208"/>
                </a:cubicBezTo>
                <a:close/>
                <a:moveTo>
                  <a:pt x="21" y="206"/>
                </a:moveTo>
                <a:cubicBezTo>
                  <a:pt x="21" y="206"/>
                  <a:pt x="22" y="205"/>
                  <a:pt x="21" y="205"/>
                </a:cubicBezTo>
                <a:cubicBezTo>
                  <a:pt x="21" y="205"/>
                  <a:pt x="21" y="206"/>
                  <a:pt x="21" y="206"/>
                </a:cubicBezTo>
                <a:close/>
                <a:moveTo>
                  <a:pt x="18" y="207"/>
                </a:moveTo>
                <a:cubicBezTo>
                  <a:pt x="18" y="207"/>
                  <a:pt x="18" y="206"/>
                  <a:pt x="17" y="206"/>
                </a:cubicBezTo>
                <a:cubicBezTo>
                  <a:pt x="17" y="206"/>
                  <a:pt x="17" y="207"/>
                  <a:pt x="18" y="207"/>
                </a:cubicBezTo>
                <a:close/>
                <a:moveTo>
                  <a:pt x="44" y="207"/>
                </a:moveTo>
                <a:cubicBezTo>
                  <a:pt x="44" y="208"/>
                  <a:pt x="46" y="208"/>
                  <a:pt x="47" y="208"/>
                </a:cubicBezTo>
                <a:cubicBezTo>
                  <a:pt x="47" y="207"/>
                  <a:pt x="46" y="207"/>
                  <a:pt x="46" y="208"/>
                </a:cubicBezTo>
                <a:cubicBezTo>
                  <a:pt x="45" y="207"/>
                  <a:pt x="46" y="206"/>
                  <a:pt x="45" y="206"/>
                </a:cubicBezTo>
                <a:cubicBezTo>
                  <a:pt x="44" y="206"/>
                  <a:pt x="44" y="207"/>
                  <a:pt x="44" y="207"/>
                </a:cubicBezTo>
                <a:close/>
                <a:moveTo>
                  <a:pt x="31" y="208"/>
                </a:moveTo>
                <a:cubicBezTo>
                  <a:pt x="31" y="209"/>
                  <a:pt x="30" y="209"/>
                  <a:pt x="30" y="210"/>
                </a:cubicBezTo>
                <a:cubicBezTo>
                  <a:pt x="31" y="210"/>
                  <a:pt x="32" y="210"/>
                  <a:pt x="33" y="210"/>
                </a:cubicBezTo>
                <a:cubicBezTo>
                  <a:pt x="33" y="209"/>
                  <a:pt x="33" y="207"/>
                  <a:pt x="33" y="206"/>
                </a:cubicBezTo>
                <a:cubicBezTo>
                  <a:pt x="32" y="207"/>
                  <a:pt x="32" y="209"/>
                  <a:pt x="31" y="208"/>
                </a:cubicBezTo>
                <a:close/>
                <a:moveTo>
                  <a:pt x="22" y="210"/>
                </a:moveTo>
                <a:cubicBezTo>
                  <a:pt x="23" y="209"/>
                  <a:pt x="24" y="208"/>
                  <a:pt x="25" y="207"/>
                </a:cubicBezTo>
                <a:cubicBezTo>
                  <a:pt x="25" y="207"/>
                  <a:pt x="24" y="207"/>
                  <a:pt x="24" y="207"/>
                </a:cubicBezTo>
                <a:cubicBezTo>
                  <a:pt x="23" y="208"/>
                  <a:pt x="22" y="209"/>
                  <a:pt x="22" y="210"/>
                </a:cubicBezTo>
                <a:close/>
                <a:moveTo>
                  <a:pt x="27" y="208"/>
                </a:moveTo>
                <a:cubicBezTo>
                  <a:pt x="27" y="208"/>
                  <a:pt x="27" y="208"/>
                  <a:pt x="27" y="207"/>
                </a:cubicBezTo>
                <a:cubicBezTo>
                  <a:pt x="27" y="207"/>
                  <a:pt x="27" y="207"/>
                  <a:pt x="27" y="207"/>
                </a:cubicBezTo>
                <a:cubicBezTo>
                  <a:pt x="27" y="207"/>
                  <a:pt x="26" y="208"/>
                  <a:pt x="27" y="208"/>
                </a:cubicBezTo>
                <a:close/>
                <a:moveTo>
                  <a:pt x="16" y="208"/>
                </a:moveTo>
                <a:cubicBezTo>
                  <a:pt x="16" y="208"/>
                  <a:pt x="17" y="208"/>
                  <a:pt x="17" y="208"/>
                </a:cubicBezTo>
                <a:cubicBezTo>
                  <a:pt x="17" y="208"/>
                  <a:pt x="16" y="207"/>
                  <a:pt x="16" y="207"/>
                </a:cubicBezTo>
                <a:cubicBezTo>
                  <a:pt x="16" y="208"/>
                  <a:pt x="16" y="208"/>
                  <a:pt x="16" y="208"/>
                </a:cubicBezTo>
                <a:close/>
                <a:moveTo>
                  <a:pt x="21" y="209"/>
                </a:moveTo>
                <a:cubicBezTo>
                  <a:pt x="21" y="207"/>
                  <a:pt x="19" y="209"/>
                  <a:pt x="19" y="210"/>
                </a:cubicBezTo>
                <a:cubicBezTo>
                  <a:pt x="20" y="210"/>
                  <a:pt x="22" y="210"/>
                  <a:pt x="21" y="209"/>
                </a:cubicBezTo>
                <a:close/>
                <a:moveTo>
                  <a:pt x="28" y="209"/>
                </a:moveTo>
                <a:cubicBezTo>
                  <a:pt x="28" y="209"/>
                  <a:pt x="28" y="209"/>
                  <a:pt x="29" y="209"/>
                </a:cubicBezTo>
                <a:cubicBezTo>
                  <a:pt x="29" y="208"/>
                  <a:pt x="28" y="208"/>
                  <a:pt x="28" y="209"/>
                </a:cubicBezTo>
                <a:close/>
                <a:moveTo>
                  <a:pt x="14" y="212"/>
                </a:moveTo>
                <a:cubicBezTo>
                  <a:pt x="15" y="212"/>
                  <a:pt x="15" y="211"/>
                  <a:pt x="16" y="210"/>
                </a:cubicBezTo>
                <a:cubicBezTo>
                  <a:pt x="16" y="210"/>
                  <a:pt x="16" y="210"/>
                  <a:pt x="15" y="209"/>
                </a:cubicBezTo>
                <a:cubicBezTo>
                  <a:pt x="15" y="210"/>
                  <a:pt x="14" y="211"/>
                  <a:pt x="14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6413497" y="3014662"/>
            <a:ext cx="1155700" cy="2827338"/>
            <a:chOff x="3720" y="1563"/>
            <a:chExt cx="728" cy="1781"/>
          </a:xfrm>
          <a:solidFill>
            <a:srgbClr val="FFC000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4405" y="1985"/>
              <a:ext cx="8" cy="1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3931" y="1563"/>
              <a:ext cx="298" cy="379"/>
            </a:xfrm>
            <a:custGeom>
              <a:avLst/>
              <a:gdLst>
                <a:gd name="T0" fmla="*/ 4 w 34"/>
                <a:gd name="T1" fmla="*/ 34 h 44"/>
                <a:gd name="T2" fmla="*/ 26 w 34"/>
                <a:gd name="T3" fmla="*/ 5 h 44"/>
                <a:gd name="T4" fmla="*/ 14 w 34"/>
                <a:gd name="T5" fmla="*/ 6 h 44"/>
                <a:gd name="T6" fmla="*/ 17 w 34"/>
                <a:gd name="T7" fmla="*/ 4 h 44"/>
                <a:gd name="T8" fmla="*/ 7 w 34"/>
                <a:gd name="T9" fmla="*/ 13 h 44"/>
                <a:gd name="T10" fmla="*/ 22 w 34"/>
                <a:gd name="T11" fmla="*/ 8 h 44"/>
                <a:gd name="T12" fmla="*/ 17 w 34"/>
                <a:gd name="T13" fmla="*/ 6 h 44"/>
                <a:gd name="T14" fmla="*/ 17 w 34"/>
                <a:gd name="T15" fmla="*/ 8 h 44"/>
                <a:gd name="T16" fmla="*/ 15 w 34"/>
                <a:gd name="T17" fmla="*/ 8 h 44"/>
                <a:gd name="T18" fmla="*/ 19 w 34"/>
                <a:gd name="T19" fmla="*/ 9 h 44"/>
                <a:gd name="T20" fmla="*/ 27 w 34"/>
                <a:gd name="T21" fmla="*/ 12 h 44"/>
                <a:gd name="T22" fmla="*/ 31 w 34"/>
                <a:gd name="T23" fmla="*/ 29 h 44"/>
                <a:gd name="T24" fmla="*/ 21 w 34"/>
                <a:gd name="T25" fmla="*/ 11 h 44"/>
                <a:gd name="T26" fmla="*/ 17 w 34"/>
                <a:gd name="T27" fmla="*/ 12 h 44"/>
                <a:gd name="T28" fmla="*/ 20 w 34"/>
                <a:gd name="T29" fmla="*/ 12 h 44"/>
                <a:gd name="T30" fmla="*/ 15 w 34"/>
                <a:gd name="T31" fmla="*/ 15 h 44"/>
                <a:gd name="T32" fmla="*/ 11 w 34"/>
                <a:gd name="T33" fmla="*/ 15 h 44"/>
                <a:gd name="T34" fmla="*/ 17 w 34"/>
                <a:gd name="T35" fmla="*/ 16 h 44"/>
                <a:gd name="T36" fmla="*/ 29 w 34"/>
                <a:gd name="T37" fmla="*/ 17 h 44"/>
                <a:gd name="T38" fmla="*/ 27 w 34"/>
                <a:gd name="T39" fmla="*/ 18 h 44"/>
                <a:gd name="T40" fmla="*/ 20 w 34"/>
                <a:gd name="T41" fmla="*/ 18 h 44"/>
                <a:gd name="T42" fmla="*/ 15 w 34"/>
                <a:gd name="T43" fmla="*/ 17 h 44"/>
                <a:gd name="T44" fmla="*/ 12 w 34"/>
                <a:gd name="T45" fmla="*/ 20 h 44"/>
                <a:gd name="T46" fmla="*/ 19 w 34"/>
                <a:gd name="T47" fmla="*/ 18 h 44"/>
                <a:gd name="T48" fmla="*/ 22 w 34"/>
                <a:gd name="T49" fmla="*/ 20 h 44"/>
                <a:gd name="T50" fmla="*/ 15 w 34"/>
                <a:gd name="T51" fmla="*/ 21 h 44"/>
                <a:gd name="T52" fmla="*/ 8 w 34"/>
                <a:gd name="T53" fmla="*/ 20 h 44"/>
                <a:gd name="T54" fmla="*/ 16 w 34"/>
                <a:gd name="T55" fmla="*/ 21 h 44"/>
                <a:gd name="T56" fmla="*/ 1 w 34"/>
                <a:gd name="T57" fmla="*/ 23 h 44"/>
                <a:gd name="T58" fmla="*/ 4 w 34"/>
                <a:gd name="T59" fmla="*/ 21 h 44"/>
                <a:gd name="T60" fmla="*/ 8 w 34"/>
                <a:gd name="T61" fmla="*/ 23 h 44"/>
                <a:gd name="T62" fmla="*/ 28 w 34"/>
                <a:gd name="T63" fmla="*/ 22 h 44"/>
                <a:gd name="T64" fmla="*/ 25 w 34"/>
                <a:gd name="T65" fmla="*/ 24 h 44"/>
                <a:gd name="T66" fmla="*/ 29 w 34"/>
                <a:gd name="T67" fmla="*/ 24 h 44"/>
                <a:gd name="T68" fmla="*/ 18 w 34"/>
                <a:gd name="T69" fmla="*/ 24 h 44"/>
                <a:gd name="T70" fmla="*/ 21 w 34"/>
                <a:gd name="T71" fmla="*/ 25 h 44"/>
                <a:gd name="T72" fmla="*/ 19 w 34"/>
                <a:gd name="T73" fmla="*/ 26 h 44"/>
                <a:gd name="T74" fmla="*/ 8 w 34"/>
                <a:gd name="T75" fmla="*/ 25 h 44"/>
                <a:gd name="T76" fmla="*/ 24 w 34"/>
                <a:gd name="T77" fmla="*/ 26 h 44"/>
                <a:gd name="T78" fmla="*/ 22 w 34"/>
                <a:gd name="T79" fmla="*/ 27 h 44"/>
                <a:gd name="T80" fmla="*/ 13 w 34"/>
                <a:gd name="T81" fmla="*/ 27 h 44"/>
                <a:gd name="T82" fmla="*/ 19 w 34"/>
                <a:gd name="T83" fmla="*/ 29 h 44"/>
                <a:gd name="T84" fmla="*/ 27 w 34"/>
                <a:gd name="T85" fmla="*/ 29 h 44"/>
                <a:gd name="T86" fmla="*/ 29 w 34"/>
                <a:gd name="T87" fmla="*/ 29 h 44"/>
                <a:gd name="T88" fmla="*/ 21 w 34"/>
                <a:gd name="T89" fmla="*/ 30 h 44"/>
                <a:gd name="T90" fmla="*/ 6 w 34"/>
                <a:gd name="T91" fmla="*/ 31 h 44"/>
                <a:gd name="T92" fmla="*/ 8 w 34"/>
                <a:gd name="T93" fmla="*/ 30 h 44"/>
                <a:gd name="T94" fmla="*/ 12 w 34"/>
                <a:gd name="T95" fmla="*/ 31 h 44"/>
                <a:gd name="T96" fmla="*/ 17 w 34"/>
                <a:gd name="T97" fmla="*/ 32 h 44"/>
                <a:gd name="T98" fmla="*/ 21 w 34"/>
                <a:gd name="T99" fmla="*/ 32 h 44"/>
                <a:gd name="T100" fmla="*/ 21 w 34"/>
                <a:gd name="T101" fmla="*/ 32 h 44"/>
                <a:gd name="T102" fmla="*/ 14 w 34"/>
                <a:gd name="T103" fmla="*/ 33 h 44"/>
                <a:gd name="T104" fmla="*/ 17 w 34"/>
                <a:gd name="T105" fmla="*/ 35 h 44"/>
                <a:gd name="T106" fmla="*/ 23 w 34"/>
                <a:gd name="T107" fmla="*/ 34 h 44"/>
                <a:gd name="T108" fmla="*/ 14 w 34"/>
                <a:gd name="T109" fmla="*/ 35 h 44"/>
                <a:gd name="T110" fmla="*/ 12 w 34"/>
                <a:gd name="T111" fmla="*/ 36 h 44"/>
                <a:gd name="T112" fmla="*/ 19 w 34"/>
                <a:gd name="T113" fmla="*/ 38 h 44"/>
                <a:gd name="T114" fmla="*/ 21 w 34"/>
                <a:gd name="T115" fmla="*/ 37 h 44"/>
                <a:gd name="T116" fmla="*/ 24 w 34"/>
                <a:gd name="T1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" h="44">
                  <a:moveTo>
                    <a:pt x="24" y="42"/>
                  </a:moveTo>
                  <a:cubicBezTo>
                    <a:pt x="24" y="42"/>
                    <a:pt x="24" y="42"/>
                    <a:pt x="25" y="42"/>
                  </a:cubicBezTo>
                  <a:cubicBezTo>
                    <a:pt x="24" y="42"/>
                    <a:pt x="24" y="42"/>
                    <a:pt x="23" y="43"/>
                  </a:cubicBezTo>
                  <a:cubicBezTo>
                    <a:pt x="23" y="43"/>
                    <a:pt x="23" y="42"/>
                    <a:pt x="23" y="42"/>
                  </a:cubicBezTo>
                  <a:cubicBezTo>
                    <a:pt x="21" y="42"/>
                    <a:pt x="18" y="44"/>
                    <a:pt x="16" y="44"/>
                  </a:cubicBezTo>
                  <a:cubicBezTo>
                    <a:pt x="14" y="44"/>
                    <a:pt x="13" y="42"/>
                    <a:pt x="12" y="41"/>
                  </a:cubicBezTo>
                  <a:cubicBezTo>
                    <a:pt x="11" y="42"/>
                    <a:pt x="10" y="41"/>
                    <a:pt x="10" y="41"/>
                  </a:cubicBezTo>
                  <a:cubicBezTo>
                    <a:pt x="9" y="40"/>
                    <a:pt x="8" y="39"/>
                    <a:pt x="7" y="38"/>
                  </a:cubicBezTo>
                  <a:cubicBezTo>
                    <a:pt x="5" y="37"/>
                    <a:pt x="5" y="36"/>
                    <a:pt x="4" y="34"/>
                  </a:cubicBezTo>
                  <a:cubicBezTo>
                    <a:pt x="2" y="32"/>
                    <a:pt x="1" y="29"/>
                    <a:pt x="0" y="26"/>
                  </a:cubicBezTo>
                  <a:cubicBezTo>
                    <a:pt x="0" y="19"/>
                    <a:pt x="0" y="10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8" y="4"/>
                    <a:pt x="10" y="3"/>
                    <a:pt x="11" y="1"/>
                  </a:cubicBezTo>
                  <a:cubicBezTo>
                    <a:pt x="14" y="0"/>
                    <a:pt x="18" y="0"/>
                    <a:pt x="20" y="2"/>
                  </a:cubicBezTo>
                  <a:cubicBezTo>
                    <a:pt x="21" y="1"/>
                    <a:pt x="22" y="4"/>
                    <a:pt x="24" y="4"/>
                  </a:cubicBezTo>
                  <a:cubicBezTo>
                    <a:pt x="24" y="4"/>
                    <a:pt x="25" y="4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9"/>
                    <a:pt x="33" y="13"/>
                    <a:pt x="33" y="21"/>
                  </a:cubicBezTo>
                  <a:cubicBezTo>
                    <a:pt x="34" y="21"/>
                    <a:pt x="33" y="21"/>
                    <a:pt x="33" y="21"/>
                  </a:cubicBezTo>
                  <a:cubicBezTo>
                    <a:pt x="34" y="27"/>
                    <a:pt x="33" y="33"/>
                    <a:pt x="29" y="37"/>
                  </a:cubicBezTo>
                  <a:cubicBezTo>
                    <a:pt x="28" y="38"/>
                    <a:pt x="27" y="39"/>
                    <a:pt x="26" y="40"/>
                  </a:cubicBezTo>
                  <a:cubicBezTo>
                    <a:pt x="26" y="41"/>
                    <a:pt x="25" y="41"/>
                    <a:pt x="25" y="42"/>
                  </a:cubicBezTo>
                  <a:cubicBezTo>
                    <a:pt x="25" y="41"/>
                    <a:pt x="24" y="42"/>
                    <a:pt x="24" y="42"/>
                  </a:cubicBezTo>
                  <a:close/>
                  <a:moveTo>
                    <a:pt x="14" y="6"/>
                  </a:moveTo>
                  <a:cubicBezTo>
                    <a:pt x="14" y="5"/>
                    <a:pt x="15" y="4"/>
                    <a:pt x="16" y="3"/>
                  </a:cubicBezTo>
                  <a:cubicBezTo>
                    <a:pt x="14" y="3"/>
                    <a:pt x="14" y="5"/>
                    <a:pt x="14" y="6"/>
                  </a:cubicBezTo>
                  <a:close/>
                  <a:moveTo>
                    <a:pt x="18" y="6"/>
                  </a:moveTo>
                  <a:cubicBezTo>
                    <a:pt x="19" y="5"/>
                    <a:pt x="19" y="5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1" y="5"/>
                    <a:pt x="21" y="6"/>
                    <a:pt x="21" y="6"/>
                  </a:cubicBezTo>
                  <a:cubicBezTo>
                    <a:pt x="22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18" y="4"/>
                    <a:pt x="18" y="6"/>
                  </a:cubicBezTo>
                  <a:close/>
                  <a:moveTo>
                    <a:pt x="17" y="4"/>
                  </a:moveTo>
                  <a:cubicBezTo>
                    <a:pt x="17" y="4"/>
                    <a:pt x="18" y="4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6" y="5"/>
                  </a:moveTo>
                  <a:cubicBezTo>
                    <a:pt x="16" y="5"/>
                    <a:pt x="17" y="4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7" y="13"/>
                  </a:moveTo>
                  <a:cubicBezTo>
                    <a:pt x="8" y="10"/>
                    <a:pt x="9" y="8"/>
                    <a:pt x="10" y="6"/>
                  </a:cubicBezTo>
                  <a:cubicBezTo>
                    <a:pt x="9" y="7"/>
                    <a:pt x="7" y="10"/>
                    <a:pt x="7" y="13"/>
                  </a:cubicBezTo>
                  <a:close/>
                  <a:moveTo>
                    <a:pt x="3" y="14"/>
                  </a:moveTo>
                  <a:cubicBezTo>
                    <a:pt x="4" y="11"/>
                    <a:pt x="5" y="9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4" y="8"/>
                    <a:pt x="2" y="10"/>
                    <a:pt x="3" y="14"/>
                  </a:cubicBezTo>
                  <a:close/>
                  <a:moveTo>
                    <a:pt x="22" y="8"/>
                  </a:move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7"/>
                    <a:pt x="22" y="8"/>
                  </a:cubicBezTo>
                  <a:close/>
                  <a:moveTo>
                    <a:pt x="23" y="9"/>
                  </a:moveTo>
                  <a:cubicBezTo>
                    <a:pt x="24" y="9"/>
                    <a:pt x="24" y="7"/>
                    <a:pt x="26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4" y="8"/>
                    <a:pt x="23" y="9"/>
                  </a:cubicBezTo>
                  <a:close/>
                  <a:moveTo>
                    <a:pt x="13" y="8"/>
                  </a:moveTo>
                  <a:cubicBezTo>
                    <a:pt x="14" y="8"/>
                    <a:pt x="14" y="7"/>
                    <a:pt x="14" y="6"/>
                  </a:cubicBezTo>
                  <a:cubicBezTo>
                    <a:pt x="14" y="7"/>
                    <a:pt x="13" y="8"/>
                    <a:pt x="13" y="8"/>
                  </a:cubicBezTo>
                  <a:close/>
                  <a:moveTo>
                    <a:pt x="17" y="8"/>
                  </a:moveTo>
                  <a:cubicBezTo>
                    <a:pt x="17" y="7"/>
                    <a:pt x="18" y="7"/>
                    <a:pt x="17" y="6"/>
                  </a:cubicBezTo>
                  <a:cubicBezTo>
                    <a:pt x="17" y="7"/>
                    <a:pt x="16" y="7"/>
                    <a:pt x="17" y="8"/>
                  </a:cubicBezTo>
                  <a:close/>
                  <a:moveTo>
                    <a:pt x="19" y="7"/>
                  </a:moveTo>
                  <a:cubicBezTo>
                    <a:pt x="20" y="7"/>
                    <a:pt x="19" y="8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7"/>
                    <a:pt x="19" y="7"/>
                    <a:pt x="19" y="7"/>
                  </a:cubicBezTo>
                  <a:close/>
                  <a:moveTo>
                    <a:pt x="17" y="8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8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lose/>
                  <a:moveTo>
                    <a:pt x="24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0"/>
                    <a:pt x="26" y="9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5" y="9"/>
                    <a:pt x="25" y="9"/>
                    <a:pt x="24" y="11"/>
                  </a:cubicBezTo>
                  <a:close/>
                  <a:moveTo>
                    <a:pt x="14" y="9"/>
                  </a:moveTo>
                  <a:cubicBezTo>
                    <a:pt x="14" y="9"/>
                    <a:pt x="14" y="10"/>
                    <a:pt x="14" y="10"/>
                  </a:cubicBezTo>
                  <a:cubicBezTo>
                    <a:pt x="14" y="9"/>
                    <a:pt x="15" y="9"/>
                    <a:pt x="15" y="8"/>
                  </a:cubicBezTo>
                  <a:cubicBezTo>
                    <a:pt x="14" y="8"/>
                    <a:pt x="14" y="9"/>
                    <a:pt x="14" y="9"/>
                  </a:cubicBezTo>
                  <a:close/>
                  <a:moveTo>
                    <a:pt x="10" y="10"/>
                  </a:moveTo>
                  <a:cubicBezTo>
                    <a:pt x="10" y="10"/>
                    <a:pt x="11" y="10"/>
                    <a:pt x="11" y="9"/>
                  </a:cubicBezTo>
                  <a:cubicBezTo>
                    <a:pt x="10" y="9"/>
                    <a:pt x="10" y="10"/>
                    <a:pt x="10" y="10"/>
                  </a:cubicBezTo>
                  <a:close/>
                  <a:moveTo>
                    <a:pt x="17" y="10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6" y="10"/>
                    <a:pt x="16" y="11"/>
                    <a:pt x="17" y="10"/>
                  </a:cubicBezTo>
                  <a:close/>
                  <a:moveTo>
                    <a:pt x="20" y="10"/>
                  </a:moveTo>
                  <a:cubicBezTo>
                    <a:pt x="20" y="10"/>
                    <a:pt x="20" y="9"/>
                    <a:pt x="19" y="9"/>
                  </a:cubicBezTo>
                  <a:cubicBezTo>
                    <a:pt x="19" y="10"/>
                    <a:pt x="20" y="10"/>
                    <a:pt x="20" y="10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2"/>
                    <a:pt x="16" y="12"/>
                  </a:cubicBezTo>
                  <a:cubicBezTo>
                    <a:pt x="16" y="11"/>
                    <a:pt x="16" y="1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lose/>
                  <a:moveTo>
                    <a:pt x="19" y="12"/>
                  </a:moveTo>
                  <a:cubicBezTo>
                    <a:pt x="20" y="11"/>
                    <a:pt x="19" y="10"/>
                    <a:pt x="19" y="10"/>
                  </a:cubicBezTo>
                  <a:cubicBezTo>
                    <a:pt x="18" y="11"/>
                    <a:pt x="18" y="11"/>
                    <a:pt x="19" y="12"/>
                  </a:cubicBezTo>
                  <a:close/>
                  <a:moveTo>
                    <a:pt x="27" y="12"/>
                  </a:moveTo>
                  <a:cubicBezTo>
                    <a:pt x="27" y="12"/>
                    <a:pt x="28" y="12"/>
                    <a:pt x="28" y="12"/>
                  </a:cubicBezTo>
                  <a:cubicBezTo>
                    <a:pt x="27" y="13"/>
                    <a:pt x="28" y="15"/>
                    <a:pt x="29" y="16"/>
                  </a:cubicBezTo>
                  <a:cubicBezTo>
                    <a:pt x="28" y="15"/>
                    <a:pt x="29" y="14"/>
                    <a:pt x="29" y="14"/>
                  </a:cubicBezTo>
                  <a:cubicBezTo>
                    <a:pt x="29" y="13"/>
                    <a:pt x="28" y="11"/>
                    <a:pt x="27" y="10"/>
                  </a:cubicBezTo>
                  <a:cubicBezTo>
                    <a:pt x="27" y="11"/>
                    <a:pt x="27" y="11"/>
                    <a:pt x="27" y="12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6"/>
                    <a:pt x="31" y="17"/>
                  </a:cubicBezTo>
                  <a:cubicBezTo>
                    <a:pt x="31" y="18"/>
                    <a:pt x="31" y="20"/>
                    <a:pt x="32" y="21"/>
                  </a:cubicBezTo>
                  <a:cubicBezTo>
                    <a:pt x="31" y="23"/>
                    <a:pt x="32" y="26"/>
                    <a:pt x="31" y="29"/>
                  </a:cubicBezTo>
                  <a:cubicBezTo>
                    <a:pt x="31" y="29"/>
                    <a:pt x="30" y="30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29" y="34"/>
                    <a:pt x="27" y="36"/>
                    <a:pt x="27" y="38"/>
                  </a:cubicBezTo>
                  <a:cubicBezTo>
                    <a:pt x="31" y="36"/>
                    <a:pt x="32" y="30"/>
                    <a:pt x="33" y="24"/>
                  </a:cubicBezTo>
                  <a:cubicBezTo>
                    <a:pt x="33" y="19"/>
                    <a:pt x="32" y="13"/>
                    <a:pt x="29" y="10"/>
                  </a:cubicBezTo>
                  <a:cubicBezTo>
                    <a:pt x="29" y="12"/>
                    <a:pt x="30" y="13"/>
                    <a:pt x="31" y="15"/>
                  </a:cubicBezTo>
                  <a:close/>
                  <a:moveTo>
                    <a:pt x="21" y="12"/>
                  </a:move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1" y="12"/>
                  </a:cubicBezTo>
                  <a:close/>
                  <a:moveTo>
                    <a:pt x="13" y="12"/>
                  </a:moveTo>
                  <a:cubicBezTo>
                    <a:pt x="13" y="12"/>
                    <a:pt x="13" y="11"/>
                    <a:pt x="12" y="11"/>
                  </a:cubicBezTo>
                  <a:cubicBezTo>
                    <a:pt x="12" y="12"/>
                    <a:pt x="12" y="12"/>
                    <a:pt x="13" y="12"/>
                  </a:cubicBezTo>
                  <a:close/>
                  <a:moveTo>
                    <a:pt x="17" y="12"/>
                  </a:moveTo>
                  <a:cubicBezTo>
                    <a:pt x="18" y="12"/>
                    <a:pt x="18" y="13"/>
                    <a:pt x="18" y="13"/>
                  </a:cubicBezTo>
                  <a:cubicBezTo>
                    <a:pt x="19" y="13"/>
                    <a:pt x="18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7" y="11"/>
                    <a:pt x="17" y="12"/>
                    <a:pt x="17" y="12"/>
                  </a:cubicBezTo>
                  <a:close/>
                  <a:moveTo>
                    <a:pt x="24" y="13"/>
                  </a:moveTo>
                  <a:cubicBezTo>
                    <a:pt x="25" y="12"/>
                    <a:pt x="24" y="12"/>
                    <a:pt x="24" y="11"/>
                  </a:cubicBezTo>
                  <a:cubicBezTo>
                    <a:pt x="23" y="12"/>
                    <a:pt x="24" y="12"/>
                    <a:pt x="24" y="13"/>
                  </a:cubicBezTo>
                  <a:close/>
                  <a:moveTo>
                    <a:pt x="15" y="14"/>
                  </a:moveTo>
                  <a:cubicBezTo>
                    <a:pt x="15" y="13"/>
                    <a:pt x="15" y="12"/>
                    <a:pt x="14" y="12"/>
                  </a:cubicBezTo>
                  <a:cubicBezTo>
                    <a:pt x="14" y="12"/>
                    <a:pt x="15" y="13"/>
                    <a:pt x="15" y="14"/>
                  </a:cubicBez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3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lose/>
                  <a:moveTo>
                    <a:pt x="15" y="15"/>
                  </a:moveTo>
                  <a:cubicBezTo>
                    <a:pt x="15" y="14"/>
                    <a:pt x="14" y="13"/>
                    <a:pt x="14" y="13"/>
                  </a:cubicBezTo>
                  <a:cubicBezTo>
                    <a:pt x="13" y="14"/>
                    <a:pt x="14" y="15"/>
                    <a:pt x="15" y="15"/>
                  </a:cubicBezTo>
                  <a:close/>
                  <a:moveTo>
                    <a:pt x="18" y="14"/>
                  </a:moveTo>
                  <a:cubicBezTo>
                    <a:pt x="17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8" y="14"/>
                  </a:cubicBezTo>
                  <a:close/>
                  <a:moveTo>
                    <a:pt x="22" y="14"/>
                  </a:moveTo>
                  <a:cubicBezTo>
                    <a:pt x="22" y="14"/>
                    <a:pt x="22" y="15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lose/>
                  <a:moveTo>
                    <a:pt x="11" y="15"/>
                  </a:moveTo>
                  <a:cubicBezTo>
                    <a:pt x="12" y="15"/>
                    <a:pt x="12" y="14"/>
                    <a:pt x="12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0" y="14"/>
                    <a:pt x="19" y="14"/>
                  </a:cubicBezTo>
                  <a:cubicBezTo>
                    <a:pt x="19" y="14"/>
                    <a:pt x="19" y="15"/>
                    <a:pt x="19" y="15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6" y="14"/>
                  </a:cubicBezTo>
                  <a:cubicBezTo>
                    <a:pt x="16" y="15"/>
                    <a:pt x="16" y="16"/>
                    <a:pt x="17" y="16"/>
                  </a:cubicBezTo>
                  <a:close/>
                  <a:moveTo>
                    <a:pt x="22" y="15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3" y="16"/>
                    <a:pt x="22" y="15"/>
                    <a:pt x="22" y="15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2" y="15"/>
                  </a:cubicBezTo>
                  <a:cubicBezTo>
                    <a:pt x="12" y="16"/>
                    <a:pt x="13" y="17"/>
                    <a:pt x="13" y="18"/>
                  </a:cubicBezTo>
                  <a:close/>
                  <a:moveTo>
                    <a:pt x="29" y="17"/>
                  </a:moveTo>
                  <a:cubicBezTo>
                    <a:pt x="30" y="17"/>
                    <a:pt x="31" y="16"/>
                    <a:pt x="30" y="15"/>
                  </a:cubicBezTo>
                  <a:cubicBezTo>
                    <a:pt x="29" y="16"/>
                    <a:pt x="29" y="17"/>
                    <a:pt x="29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6"/>
                    <a:pt x="2" y="16"/>
                  </a:cubicBezTo>
                  <a:cubicBezTo>
                    <a:pt x="2" y="17"/>
                    <a:pt x="1" y="18"/>
                    <a:pt x="2" y="18"/>
                  </a:cubicBezTo>
                  <a:close/>
                  <a:moveTo>
                    <a:pt x="17" y="17"/>
                  </a:moveTo>
                  <a:cubicBezTo>
                    <a:pt x="17" y="17"/>
                    <a:pt x="16" y="16"/>
                    <a:pt x="16" y="16"/>
                  </a:cubicBezTo>
                  <a:cubicBezTo>
                    <a:pt x="15" y="16"/>
                    <a:pt x="16" y="17"/>
                    <a:pt x="17" y="17"/>
                  </a:cubicBezTo>
                  <a:close/>
                  <a:moveTo>
                    <a:pt x="27" y="18"/>
                  </a:moveTo>
                  <a:cubicBezTo>
                    <a:pt x="28" y="17"/>
                    <a:pt x="27" y="16"/>
                    <a:pt x="27" y="16"/>
                  </a:cubicBezTo>
                  <a:cubicBezTo>
                    <a:pt x="27" y="16"/>
                    <a:pt x="27" y="17"/>
                    <a:pt x="27" y="18"/>
                  </a:cubicBezTo>
                  <a:close/>
                  <a:moveTo>
                    <a:pt x="24" y="18"/>
                  </a:moveTo>
                  <a:cubicBezTo>
                    <a:pt x="25" y="17"/>
                    <a:pt x="25" y="16"/>
                    <a:pt x="24" y="16"/>
                  </a:cubicBezTo>
                  <a:cubicBezTo>
                    <a:pt x="24" y="16"/>
                    <a:pt x="24" y="17"/>
                    <a:pt x="24" y="18"/>
                  </a:cubicBezTo>
                  <a:close/>
                  <a:moveTo>
                    <a:pt x="9" y="18"/>
                  </a:moveTo>
                  <a:cubicBezTo>
                    <a:pt x="10" y="18"/>
                    <a:pt x="11" y="17"/>
                    <a:pt x="11" y="16"/>
                  </a:cubicBezTo>
                  <a:cubicBezTo>
                    <a:pt x="10" y="16"/>
                    <a:pt x="9" y="17"/>
                    <a:pt x="9" y="18"/>
                  </a:cubicBezTo>
                  <a:close/>
                  <a:moveTo>
                    <a:pt x="20" y="18"/>
                  </a:moveTo>
                  <a:cubicBezTo>
                    <a:pt x="21" y="17"/>
                    <a:pt x="21" y="18"/>
                    <a:pt x="21" y="18"/>
                  </a:cubicBezTo>
                  <a:cubicBezTo>
                    <a:pt x="21" y="17"/>
                    <a:pt x="22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lose/>
                  <a:moveTo>
                    <a:pt x="18" y="18"/>
                  </a:moveTo>
                  <a:cubicBezTo>
                    <a:pt x="18" y="18"/>
                    <a:pt x="18" y="17"/>
                    <a:pt x="18" y="17"/>
                  </a:cubicBezTo>
                  <a:cubicBezTo>
                    <a:pt x="18" y="17"/>
                    <a:pt x="18" y="16"/>
                    <a:pt x="18" y="17"/>
                  </a:cubicBezTo>
                  <a:cubicBezTo>
                    <a:pt x="18" y="17"/>
                    <a:pt x="17" y="17"/>
                    <a:pt x="18" y="18"/>
                  </a:cubicBezTo>
                  <a:close/>
                  <a:moveTo>
                    <a:pt x="16" y="18"/>
                  </a:moveTo>
                  <a:cubicBezTo>
                    <a:pt x="16" y="18"/>
                    <a:pt x="15" y="17"/>
                    <a:pt x="15" y="17"/>
                  </a:cubicBezTo>
                  <a:cubicBezTo>
                    <a:pt x="15" y="17"/>
                    <a:pt x="15" y="18"/>
                    <a:pt x="16" y="18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7"/>
                    <a:pt x="23" y="17"/>
                  </a:cubicBezTo>
                  <a:cubicBezTo>
                    <a:pt x="23" y="18"/>
                    <a:pt x="24" y="18"/>
                    <a:pt x="24" y="18"/>
                  </a:cubicBezTo>
                  <a:close/>
                  <a:moveTo>
                    <a:pt x="26" y="20"/>
                  </a:moveTo>
                  <a:cubicBezTo>
                    <a:pt x="26" y="20"/>
                    <a:pt x="27" y="19"/>
                    <a:pt x="27" y="19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4" y="18"/>
                    <a:pt x="26" y="20"/>
                    <a:pt x="26" y="20"/>
                  </a:cubicBezTo>
                  <a:close/>
                  <a:moveTo>
                    <a:pt x="12" y="20"/>
                  </a:moveTo>
                  <a:cubicBezTo>
                    <a:pt x="12" y="20"/>
                    <a:pt x="12" y="20"/>
                    <a:pt x="12" y="19"/>
                  </a:cubicBezTo>
                  <a:cubicBezTo>
                    <a:pt x="12" y="19"/>
                    <a:pt x="12" y="18"/>
                    <a:pt x="11" y="18"/>
                  </a:cubicBezTo>
                  <a:cubicBezTo>
                    <a:pt x="10" y="18"/>
                    <a:pt x="11" y="20"/>
                    <a:pt x="12" y="20"/>
                  </a:cubicBezTo>
                  <a:close/>
                  <a:moveTo>
                    <a:pt x="14" y="19"/>
                  </a:moveTo>
                  <a:cubicBezTo>
                    <a:pt x="15" y="19"/>
                    <a:pt x="15" y="21"/>
                    <a:pt x="16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4" y="18"/>
                    <a:pt x="14" y="19"/>
                  </a:cubicBezTo>
                  <a:close/>
                  <a:moveTo>
                    <a:pt x="18" y="19"/>
                  </a:move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19" y="19"/>
                    <a:pt x="18" y="19"/>
                  </a:cubicBezTo>
                  <a:close/>
                  <a:moveTo>
                    <a:pt x="17" y="19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9"/>
                    <a:pt x="22" y="19"/>
                    <a:pt x="22" y="20"/>
                  </a:cubicBezTo>
                  <a:close/>
                  <a:moveTo>
                    <a:pt x="19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19" y="20"/>
                    <a:pt x="19" y="20"/>
                  </a:cubicBezTo>
                  <a:close/>
                  <a:moveTo>
                    <a:pt x="17" y="20"/>
                  </a:moveTo>
                  <a:cubicBezTo>
                    <a:pt x="17" y="20"/>
                    <a:pt x="17" y="19"/>
                    <a:pt x="17" y="19"/>
                  </a:cubicBezTo>
                  <a:cubicBezTo>
                    <a:pt x="16" y="20"/>
                    <a:pt x="17" y="20"/>
                    <a:pt x="17" y="20"/>
                  </a:cubicBezTo>
                  <a:close/>
                  <a:moveTo>
                    <a:pt x="15" y="21"/>
                  </a:moveTo>
                  <a:cubicBezTo>
                    <a:pt x="14" y="20"/>
                    <a:pt x="14" y="20"/>
                    <a:pt x="13" y="19"/>
                  </a:cubicBezTo>
                  <a:cubicBezTo>
                    <a:pt x="14" y="20"/>
                    <a:pt x="14" y="21"/>
                    <a:pt x="15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1" y="20"/>
                    <a:pt x="21" y="20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20" y="20"/>
                    <a:pt x="20" y="21"/>
                    <a:pt x="20" y="21"/>
                  </a:cubicBezTo>
                  <a:close/>
                  <a:moveTo>
                    <a:pt x="8" y="21"/>
                  </a:moveTo>
                  <a:cubicBezTo>
                    <a:pt x="8" y="21"/>
                    <a:pt x="8" y="21"/>
                    <a:pt x="9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lose/>
                  <a:moveTo>
                    <a:pt x="12" y="21"/>
                  </a:moveTo>
                  <a:cubicBezTo>
                    <a:pt x="13" y="22"/>
                    <a:pt x="13" y="22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0"/>
                    <a:pt x="13" y="20"/>
                  </a:cubicBezTo>
                  <a:cubicBezTo>
                    <a:pt x="13" y="21"/>
                    <a:pt x="12" y="21"/>
                    <a:pt x="12" y="21"/>
                  </a:cubicBezTo>
                  <a:close/>
                  <a:moveTo>
                    <a:pt x="16" y="21"/>
                  </a:moveTo>
                  <a:cubicBezTo>
                    <a:pt x="17" y="21"/>
                    <a:pt x="17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28" y="22"/>
                  </a:moveTo>
                  <a:cubicBezTo>
                    <a:pt x="27" y="21"/>
                    <a:pt x="27" y="2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2"/>
                    <a:pt x="28" y="22"/>
                  </a:cubicBezTo>
                  <a:close/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10" y="21"/>
                    <a:pt x="11" y="22"/>
                    <a:pt x="11" y="21"/>
                  </a:cubicBezTo>
                  <a:close/>
                  <a:moveTo>
                    <a:pt x="1" y="23"/>
                  </a:moveTo>
                  <a:cubicBezTo>
                    <a:pt x="2" y="23"/>
                    <a:pt x="2" y="21"/>
                    <a:pt x="1" y="20"/>
                  </a:cubicBezTo>
                  <a:cubicBezTo>
                    <a:pt x="1" y="22"/>
                    <a:pt x="1" y="22"/>
                    <a:pt x="1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3"/>
                    <a:pt x="24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1"/>
                    <a:pt x="25" y="21"/>
                    <a:pt x="24" y="20"/>
                  </a:cubicBezTo>
                  <a:cubicBezTo>
                    <a:pt x="24" y="21"/>
                    <a:pt x="24" y="21"/>
                    <a:pt x="24" y="22"/>
                  </a:cubicBezTo>
                  <a:close/>
                  <a:moveTo>
                    <a:pt x="4" y="22"/>
                  </a:moveTo>
                  <a:cubicBezTo>
                    <a:pt x="4" y="22"/>
                    <a:pt x="4" y="21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2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1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lose/>
                  <a:moveTo>
                    <a:pt x="8" y="23"/>
                  </a:move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lose/>
                  <a:moveTo>
                    <a:pt x="9" y="24"/>
                  </a:moveTo>
                  <a:cubicBezTo>
                    <a:pt x="10" y="24"/>
                    <a:pt x="10" y="23"/>
                    <a:pt x="10" y="23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3"/>
                    <a:pt x="9" y="23"/>
                    <a:pt x="9" y="24"/>
                  </a:cubicBezTo>
                  <a:close/>
                  <a:moveTo>
                    <a:pt x="16" y="23"/>
                  </a:move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2"/>
                    <a:pt x="16" y="23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2"/>
                    <a:pt x="28" y="22"/>
                  </a:cubicBezTo>
                  <a:cubicBezTo>
                    <a:pt x="28" y="23"/>
                    <a:pt x="28" y="23"/>
                    <a:pt x="29" y="23"/>
                  </a:cubicBezTo>
                  <a:close/>
                  <a:moveTo>
                    <a:pt x="17" y="23"/>
                  </a:moveTo>
                  <a:cubicBezTo>
                    <a:pt x="18" y="24"/>
                    <a:pt x="19" y="23"/>
                    <a:pt x="18" y="23"/>
                  </a:cubicBezTo>
                  <a:cubicBezTo>
                    <a:pt x="18" y="23"/>
                    <a:pt x="18" y="23"/>
                    <a:pt x="17" y="23"/>
                  </a:cubicBezTo>
                  <a:close/>
                  <a:moveTo>
                    <a:pt x="25" y="24"/>
                  </a:moveTo>
                  <a:cubicBezTo>
                    <a:pt x="25" y="24"/>
                    <a:pt x="25" y="25"/>
                    <a:pt x="26" y="25"/>
                  </a:cubicBezTo>
                  <a:cubicBezTo>
                    <a:pt x="26" y="25"/>
                    <a:pt x="26" y="24"/>
                    <a:pt x="27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4"/>
                    <a:pt x="25" y="24"/>
                  </a:cubicBezTo>
                  <a:close/>
                  <a:moveTo>
                    <a:pt x="15" y="24"/>
                  </a:moveTo>
                  <a:cubicBezTo>
                    <a:pt x="15" y="24"/>
                    <a:pt x="16" y="23"/>
                    <a:pt x="15" y="23"/>
                  </a:cubicBezTo>
                  <a:cubicBezTo>
                    <a:pt x="15" y="23"/>
                    <a:pt x="14" y="24"/>
                    <a:pt x="15" y="24"/>
                  </a:cubicBezTo>
                  <a:close/>
                  <a:moveTo>
                    <a:pt x="7" y="24"/>
                  </a:moveTo>
                  <a:cubicBezTo>
                    <a:pt x="7" y="24"/>
                    <a:pt x="7" y="23"/>
                    <a:pt x="6" y="23"/>
                  </a:cubicBezTo>
                  <a:cubicBezTo>
                    <a:pt x="6" y="24"/>
                    <a:pt x="7" y="24"/>
                    <a:pt x="7" y="24"/>
                  </a:cubicBez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30" y="23"/>
                  </a:cubicBezTo>
                  <a:cubicBezTo>
                    <a:pt x="29" y="23"/>
                    <a:pt x="28" y="24"/>
                    <a:pt x="29" y="24"/>
                  </a:cubicBezTo>
                  <a:close/>
                  <a:moveTo>
                    <a:pt x="22" y="24"/>
                  </a:moveTo>
                  <a:cubicBezTo>
                    <a:pt x="23" y="24"/>
                    <a:pt x="23" y="25"/>
                    <a:pt x="23" y="25"/>
                  </a:cubicBezTo>
                  <a:cubicBezTo>
                    <a:pt x="24" y="24"/>
                    <a:pt x="24" y="23"/>
                    <a:pt x="23" y="23"/>
                  </a:cubicBezTo>
                  <a:cubicBezTo>
                    <a:pt x="22" y="23"/>
                    <a:pt x="23" y="24"/>
                    <a:pt x="22" y="24"/>
                  </a:cubicBezTo>
                  <a:close/>
                  <a:moveTo>
                    <a:pt x="8" y="25"/>
                  </a:moveTo>
                  <a:cubicBezTo>
                    <a:pt x="9" y="24"/>
                    <a:pt x="9" y="25"/>
                    <a:pt x="9" y="25"/>
                  </a:cubicBezTo>
                  <a:cubicBezTo>
                    <a:pt x="9" y="24"/>
                    <a:pt x="9" y="24"/>
                    <a:pt x="8" y="23"/>
                  </a:cubicBezTo>
                  <a:cubicBezTo>
                    <a:pt x="8" y="24"/>
                    <a:pt x="8" y="24"/>
                    <a:pt x="8" y="25"/>
                  </a:cubicBezTo>
                  <a:close/>
                  <a:moveTo>
                    <a:pt x="18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lose/>
                  <a:moveTo>
                    <a:pt x="4" y="30"/>
                  </a:moveTo>
                  <a:cubicBezTo>
                    <a:pt x="3" y="28"/>
                    <a:pt x="3" y="25"/>
                    <a:pt x="2" y="24"/>
                  </a:cubicBezTo>
                  <a:cubicBezTo>
                    <a:pt x="2" y="26"/>
                    <a:pt x="3" y="29"/>
                    <a:pt x="4" y="30"/>
                  </a:cubicBezTo>
                  <a:close/>
                  <a:moveTo>
                    <a:pt x="21" y="25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0" y="24"/>
                    <a:pt x="20" y="25"/>
                    <a:pt x="21" y="25"/>
                  </a:cubicBezTo>
                  <a:close/>
                  <a:moveTo>
                    <a:pt x="11" y="27"/>
                  </a:moveTo>
                  <a:cubicBezTo>
                    <a:pt x="12" y="26"/>
                    <a:pt x="12" y="26"/>
                    <a:pt x="12" y="25"/>
                  </a:cubicBezTo>
                  <a:cubicBezTo>
                    <a:pt x="12" y="25"/>
                    <a:pt x="12" y="24"/>
                    <a:pt x="11" y="24"/>
                  </a:cubicBezTo>
                  <a:cubicBezTo>
                    <a:pt x="10" y="25"/>
                    <a:pt x="10" y="26"/>
                    <a:pt x="11" y="27"/>
                  </a:cubicBezTo>
                  <a:close/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lose/>
                  <a:moveTo>
                    <a:pt x="19" y="26"/>
                  </a:moveTo>
                  <a:cubicBezTo>
                    <a:pt x="20" y="26"/>
                    <a:pt x="20" y="27"/>
                    <a:pt x="20" y="26"/>
                  </a:cubicBezTo>
                  <a:cubicBezTo>
                    <a:pt x="21" y="26"/>
                    <a:pt x="20" y="25"/>
                    <a:pt x="20" y="25"/>
                  </a:cubicBezTo>
                  <a:cubicBezTo>
                    <a:pt x="19" y="25"/>
                    <a:pt x="19" y="25"/>
                    <a:pt x="19" y="26"/>
                  </a:cubicBez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8" y="26"/>
                    <a:pt x="27" y="25"/>
                  </a:cubicBezTo>
                  <a:cubicBezTo>
                    <a:pt x="27" y="25"/>
                    <a:pt x="26" y="26"/>
                    <a:pt x="27" y="27"/>
                  </a:cubicBezTo>
                  <a:close/>
                  <a:moveTo>
                    <a:pt x="8" y="27"/>
                  </a:moveTo>
                  <a:cubicBezTo>
                    <a:pt x="9" y="26"/>
                    <a:pt x="8" y="25"/>
                    <a:pt x="8" y="25"/>
                  </a:cubicBezTo>
                  <a:cubicBezTo>
                    <a:pt x="7" y="26"/>
                    <a:pt x="8" y="26"/>
                    <a:pt x="8" y="27"/>
                  </a:cubicBezTo>
                  <a:close/>
                  <a:moveTo>
                    <a:pt x="16" y="26"/>
                  </a:moveTo>
                  <a:cubicBezTo>
                    <a:pt x="17" y="26"/>
                    <a:pt x="17" y="25"/>
                    <a:pt x="17" y="25"/>
                  </a:cubicBezTo>
                  <a:cubicBezTo>
                    <a:pt x="17" y="25"/>
                    <a:pt x="16" y="26"/>
                    <a:pt x="16" y="26"/>
                  </a:cubicBezTo>
                  <a:close/>
                  <a:moveTo>
                    <a:pt x="24" y="27"/>
                  </a:moveTo>
                  <a:cubicBezTo>
                    <a:pt x="24" y="27"/>
                    <a:pt x="24" y="27"/>
                    <a:pt x="25" y="27"/>
                  </a:cubicBezTo>
                  <a:cubicBezTo>
                    <a:pt x="25" y="27"/>
                    <a:pt x="25" y="27"/>
                    <a:pt x="25" y="26"/>
                  </a:cubicBezTo>
                  <a:cubicBezTo>
                    <a:pt x="25" y="26"/>
                    <a:pt x="25" y="26"/>
                    <a:pt x="25" y="25"/>
                  </a:cubicBezTo>
                  <a:cubicBezTo>
                    <a:pt x="24" y="25"/>
                    <a:pt x="24" y="26"/>
                    <a:pt x="24" y="26"/>
                  </a:cubicBezTo>
                  <a:cubicBezTo>
                    <a:pt x="24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7"/>
                  </a:cubicBezTo>
                  <a:close/>
                  <a:moveTo>
                    <a:pt x="17" y="27"/>
                  </a:moveTo>
                  <a:cubicBezTo>
                    <a:pt x="17" y="27"/>
                    <a:pt x="17" y="27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7"/>
                    <a:pt x="17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6"/>
                    <a:pt x="22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5" y="28"/>
                  </a:moveTo>
                  <a:cubicBezTo>
                    <a:pt x="5" y="27"/>
                    <a:pt x="5" y="27"/>
                    <a:pt x="4" y="26"/>
                  </a:cubicBezTo>
                  <a:cubicBezTo>
                    <a:pt x="5" y="27"/>
                    <a:pt x="5" y="28"/>
                    <a:pt x="5" y="28"/>
                  </a:cubicBezTo>
                  <a:close/>
                  <a:moveTo>
                    <a:pt x="7" y="27"/>
                  </a:moveTo>
                  <a:cubicBezTo>
                    <a:pt x="7" y="27"/>
                    <a:pt x="8" y="28"/>
                    <a:pt x="8" y="27"/>
                  </a:cubicBezTo>
                  <a:cubicBezTo>
                    <a:pt x="8" y="27"/>
                    <a:pt x="8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13" y="29"/>
                  </a:moveTo>
                  <a:cubicBezTo>
                    <a:pt x="13" y="28"/>
                    <a:pt x="14" y="28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8"/>
                    <a:pt x="13" y="29"/>
                  </a:cubicBezTo>
                  <a:close/>
                  <a:moveTo>
                    <a:pt x="20" y="28"/>
                  </a:moveTo>
                  <a:cubicBezTo>
                    <a:pt x="20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lose/>
                  <a:moveTo>
                    <a:pt x="22" y="28"/>
                  </a:moveTo>
                  <a:cubicBezTo>
                    <a:pt x="22" y="28"/>
                    <a:pt x="21" y="27"/>
                    <a:pt x="21" y="27"/>
                  </a:cubicBezTo>
                  <a:cubicBezTo>
                    <a:pt x="21" y="28"/>
                    <a:pt x="21" y="28"/>
                    <a:pt x="22" y="28"/>
                  </a:cubicBez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7"/>
                    <a:pt x="18" y="27"/>
                  </a:cubicBezTo>
                  <a:cubicBezTo>
                    <a:pt x="18" y="28"/>
                    <a:pt x="18" y="29"/>
                    <a:pt x="19" y="29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7"/>
                  </a:cubicBezTo>
                  <a:cubicBezTo>
                    <a:pt x="9" y="28"/>
                    <a:pt x="10" y="29"/>
                    <a:pt x="10" y="29"/>
                  </a:cubicBezTo>
                  <a:close/>
                  <a:moveTo>
                    <a:pt x="26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6" y="28"/>
                    <a:pt x="26" y="27"/>
                  </a:cubicBezTo>
                  <a:cubicBezTo>
                    <a:pt x="25" y="28"/>
                    <a:pt x="25" y="29"/>
                    <a:pt x="26" y="30"/>
                  </a:cubicBezTo>
                  <a:close/>
                  <a:moveTo>
                    <a:pt x="16" y="29"/>
                  </a:moveTo>
                  <a:cubicBezTo>
                    <a:pt x="16" y="29"/>
                    <a:pt x="17" y="28"/>
                    <a:pt x="16" y="28"/>
                  </a:cubicBezTo>
                  <a:cubicBezTo>
                    <a:pt x="16" y="28"/>
                    <a:pt x="16" y="28"/>
                    <a:pt x="16" y="29"/>
                  </a:cubicBezTo>
                  <a:close/>
                  <a:moveTo>
                    <a:pt x="29" y="29"/>
                  </a:moveTo>
                  <a:cubicBezTo>
                    <a:pt x="30" y="29"/>
                    <a:pt x="29" y="28"/>
                    <a:pt x="30" y="28"/>
                  </a:cubicBezTo>
                  <a:cubicBezTo>
                    <a:pt x="29" y="28"/>
                    <a:pt x="30" y="28"/>
                    <a:pt x="29" y="28"/>
                  </a:cubicBezTo>
                  <a:cubicBezTo>
                    <a:pt x="29" y="29"/>
                    <a:pt x="28" y="29"/>
                    <a:pt x="29" y="29"/>
                  </a:cubicBezTo>
                  <a:close/>
                  <a:moveTo>
                    <a:pt x="7" y="29"/>
                  </a:move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7" y="28"/>
                    <a:pt x="7" y="29"/>
                  </a:cubicBezTo>
                  <a:close/>
                  <a:moveTo>
                    <a:pt x="24" y="29"/>
                  </a:moveTo>
                  <a:cubicBezTo>
                    <a:pt x="24" y="29"/>
                    <a:pt x="24" y="29"/>
                    <a:pt x="23" y="28"/>
                  </a:cubicBezTo>
                  <a:cubicBezTo>
                    <a:pt x="23" y="29"/>
                    <a:pt x="23" y="29"/>
                    <a:pt x="24" y="29"/>
                  </a:cubicBezTo>
                  <a:close/>
                  <a:moveTo>
                    <a:pt x="21" y="30"/>
                  </a:moveTo>
                  <a:cubicBezTo>
                    <a:pt x="21" y="29"/>
                    <a:pt x="21" y="28"/>
                    <a:pt x="20" y="29"/>
                  </a:cubicBezTo>
                  <a:cubicBezTo>
                    <a:pt x="20" y="29"/>
                    <a:pt x="21" y="29"/>
                    <a:pt x="21" y="3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0"/>
                    <a:pt x="18" y="29"/>
                    <a:pt x="17" y="29"/>
                  </a:cubicBezTo>
                  <a:cubicBezTo>
                    <a:pt x="17" y="30"/>
                    <a:pt x="17" y="30"/>
                    <a:pt x="18" y="31"/>
                  </a:cubicBezTo>
                  <a:close/>
                  <a:moveTo>
                    <a:pt x="15" y="32"/>
                  </a:moveTo>
                  <a:cubicBezTo>
                    <a:pt x="15" y="31"/>
                    <a:pt x="15" y="31"/>
                    <a:pt x="16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5" y="30"/>
                    <a:pt x="14" y="31"/>
                    <a:pt x="15" y="32"/>
                  </a:cubicBezTo>
                  <a:close/>
                  <a:moveTo>
                    <a:pt x="6" y="31"/>
                  </a:moveTo>
                  <a:cubicBezTo>
                    <a:pt x="6" y="31"/>
                    <a:pt x="6" y="30"/>
                    <a:pt x="6" y="30"/>
                  </a:cubicBezTo>
                  <a:cubicBezTo>
                    <a:pt x="5" y="30"/>
                    <a:pt x="5" y="31"/>
                    <a:pt x="6" y="31"/>
                  </a:cubicBez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0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8" y="31"/>
                    <a:pt x="9" y="31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0"/>
                    <a:pt x="11" y="30"/>
                  </a:cubicBezTo>
                  <a:cubicBezTo>
                    <a:pt x="11" y="30"/>
                    <a:pt x="11" y="31"/>
                    <a:pt x="12" y="31"/>
                  </a:cubicBezTo>
                  <a:close/>
                  <a:moveTo>
                    <a:pt x="25" y="31"/>
                  </a:moveTo>
                  <a:cubicBezTo>
                    <a:pt x="26" y="31"/>
                    <a:pt x="25" y="30"/>
                    <a:pt x="24" y="30"/>
                  </a:cubicBezTo>
                  <a:cubicBezTo>
                    <a:pt x="24" y="31"/>
                    <a:pt x="25" y="31"/>
                    <a:pt x="25" y="31"/>
                  </a:cubicBezTo>
                  <a:close/>
                  <a:moveTo>
                    <a:pt x="28" y="33"/>
                  </a:moveTo>
                  <a:cubicBezTo>
                    <a:pt x="28" y="32"/>
                    <a:pt x="29" y="32"/>
                    <a:pt x="29" y="31"/>
                  </a:cubicBezTo>
                  <a:cubicBezTo>
                    <a:pt x="28" y="31"/>
                    <a:pt x="28" y="32"/>
                    <a:pt x="28" y="33"/>
                  </a:cubicBezTo>
                  <a:close/>
                  <a:moveTo>
                    <a:pt x="15" y="33"/>
                  </a:moveTo>
                  <a:cubicBezTo>
                    <a:pt x="16" y="33"/>
                    <a:pt x="16" y="33"/>
                    <a:pt x="16" y="34"/>
                  </a:cubicBezTo>
                  <a:cubicBezTo>
                    <a:pt x="17" y="33"/>
                    <a:pt x="17" y="33"/>
                    <a:pt x="17" y="32"/>
                  </a:cubicBezTo>
                  <a:cubicBezTo>
                    <a:pt x="17" y="32"/>
                    <a:pt x="17" y="31"/>
                    <a:pt x="16" y="31"/>
                  </a:cubicBezTo>
                  <a:cubicBezTo>
                    <a:pt x="16" y="31"/>
                    <a:pt x="16" y="32"/>
                    <a:pt x="15" y="33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2"/>
                    <a:pt x="22" y="32"/>
                  </a:cubicBezTo>
                  <a:cubicBezTo>
                    <a:pt x="22" y="31"/>
                    <a:pt x="23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lose/>
                  <a:moveTo>
                    <a:pt x="21" y="32"/>
                  </a:moveTo>
                  <a:cubicBezTo>
                    <a:pt x="21" y="32"/>
                    <a:pt x="21" y="31"/>
                    <a:pt x="21" y="31"/>
                  </a:cubicBezTo>
                  <a:cubicBezTo>
                    <a:pt x="21" y="31"/>
                    <a:pt x="21" y="32"/>
                    <a:pt x="21" y="32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1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lose/>
                  <a:moveTo>
                    <a:pt x="10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2"/>
                    <a:pt x="9" y="34"/>
                    <a:pt x="10" y="34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1" y="32"/>
                  </a:cubicBezTo>
                  <a:cubicBezTo>
                    <a:pt x="21" y="32"/>
                    <a:pt x="21" y="33"/>
                    <a:pt x="22" y="33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3"/>
                  </a:cubicBezTo>
                  <a:close/>
                  <a:moveTo>
                    <a:pt x="13" y="34"/>
                  </a:move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2"/>
                    <a:pt x="14" y="33"/>
                  </a:cubicBezTo>
                  <a:cubicBezTo>
                    <a:pt x="13" y="33"/>
                    <a:pt x="13" y="33"/>
                    <a:pt x="13" y="34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7" y="35"/>
                  </a:moveTo>
                  <a:cubicBezTo>
                    <a:pt x="17" y="35"/>
                    <a:pt x="17" y="36"/>
                    <a:pt x="17" y="36"/>
                  </a:cubicBezTo>
                  <a:cubicBezTo>
                    <a:pt x="18" y="35"/>
                    <a:pt x="18" y="34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7" y="34"/>
                    <a:pt x="17" y="35"/>
                  </a:cubicBezTo>
                  <a:close/>
                  <a:moveTo>
                    <a:pt x="25" y="36"/>
                  </a:moveTo>
                  <a:cubicBezTo>
                    <a:pt x="26" y="35"/>
                    <a:pt x="27" y="34"/>
                    <a:pt x="26" y="33"/>
                  </a:cubicBezTo>
                  <a:cubicBezTo>
                    <a:pt x="26" y="34"/>
                    <a:pt x="25" y="35"/>
                    <a:pt x="25" y="36"/>
                  </a:cubicBezTo>
                  <a:close/>
                  <a:moveTo>
                    <a:pt x="21" y="34"/>
                  </a:moveTo>
                  <a:cubicBezTo>
                    <a:pt x="21" y="34"/>
                    <a:pt x="21" y="33"/>
                    <a:pt x="21" y="33"/>
                  </a:cubicBezTo>
                  <a:cubicBezTo>
                    <a:pt x="21" y="34"/>
                    <a:pt x="20" y="34"/>
                    <a:pt x="21" y="34"/>
                  </a:cubicBezTo>
                  <a:close/>
                  <a:moveTo>
                    <a:pt x="23" y="34"/>
                  </a:moveTo>
                  <a:cubicBezTo>
                    <a:pt x="23" y="34"/>
                    <a:pt x="23" y="33"/>
                    <a:pt x="22" y="33"/>
                  </a:cubicBezTo>
                  <a:cubicBezTo>
                    <a:pt x="22" y="34"/>
                    <a:pt x="23" y="34"/>
                    <a:pt x="23" y="34"/>
                  </a:cubicBezTo>
                  <a:close/>
                  <a:moveTo>
                    <a:pt x="8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9" y="34"/>
                    <a:pt x="8" y="34"/>
                  </a:cubicBezTo>
                  <a:close/>
                  <a:moveTo>
                    <a:pt x="14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3" y="37"/>
                    <a:pt x="12" y="38"/>
                    <a:pt x="14" y="39"/>
                  </a:cubicBezTo>
                  <a:cubicBezTo>
                    <a:pt x="14" y="37"/>
                    <a:pt x="15" y="36"/>
                    <a:pt x="16" y="35"/>
                  </a:cubicBezTo>
                  <a:cubicBezTo>
                    <a:pt x="15" y="35"/>
                    <a:pt x="15" y="34"/>
                    <a:pt x="15" y="34"/>
                  </a:cubicBezTo>
                  <a:cubicBezTo>
                    <a:pt x="14" y="34"/>
                    <a:pt x="15" y="35"/>
                    <a:pt x="14" y="35"/>
                  </a:cubicBezTo>
                  <a:close/>
                  <a:moveTo>
                    <a:pt x="9" y="36"/>
                  </a:moveTo>
                  <a:cubicBezTo>
                    <a:pt x="10" y="35"/>
                    <a:pt x="10" y="34"/>
                    <a:pt x="9" y="34"/>
                  </a:cubicBezTo>
                  <a:cubicBezTo>
                    <a:pt x="8" y="35"/>
                    <a:pt x="9" y="36"/>
                    <a:pt x="9" y="36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3" y="35"/>
                    <a:pt x="13" y="35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2" y="35"/>
                    <a:pt x="12" y="35"/>
                    <a:pt x="12" y="36"/>
                  </a:cubicBezTo>
                  <a:cubicBezTo>
                    <a:pt x="12" y="36"/>
                    <a:pt x="12" y="36"/>
                    <a:pt x="12" y="37"/>
                  </a:cubicBezTo>
                  <a:cubicBezTo>
                    <a:pt x="12" y="36"/>
                    <a:pt x="12" y="36"/>
                    <a:pt x="12" y="37"/>
                  </a:cubicBezTo>
                  <a:close/>
                  <a:moveTo>
                    <a:pt x="22" y="36"/>
                  </a:moveTo>
                  <a:cubicBezTo>
                    <a:pt x="22" y="36"/>
                    <a:pt x="22" y="35"/>
                    <a:pt x="22" y="35"/>
                  </a:cubicBezTo>
                  <a:cubicBezTo>
                    <a:pt x="21" y="35"/>
                    <a:pt x="22" y="35"/>
                    <a:pt x="22" y="36"/>
                  </a:cubicBezTo>
                  <a:close/>
                  <a:moveTo>
                    <a:pt x="19" y="38"/>
                  </a:moveTo>
                  <a:cubicBezTo>
                    <a:pt x="19" y="37"/>
                    <a:pt x="20" y="36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6"/>
                    <a:pt x="18" y="37"/>
                    <a:pt x="19" y="38"/>
                  </a:cubicBezTo>
                  <a:close/>
                  <a:moveTo>
                    <a:pt x="14" y="39"/>
                  </a:moveTo>
                  <a:cubicBezTo>
                    <a:pt x="15" y="40"/>
                    <a:pt x="16" y="40"/>
                    <a:pt x="18" y="40"/>
                  </a:cubicBezTo>
                  <a:cubicBezTo>
                    <a:pt x="18" y="40"/>
                    <a:pt x="18" y="39"/>
                    <a:pt x="18" y="38"/>
                  </a:cubicBezTo>
                  <a:cubicBezTo>
                    <a:pt x="18" y="38"/>
                    <a:pt x="18" y="39"/>
                    <a:pt x="17" y="39"/>
                  </a:cubicBezTo>
                  <a:cubicBezTo>
                    <a:pt x="17" y="39"/>
                    <a:pt x="16" y="39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7"/>
                    <a:pt x="15" y="38"/>
                    <a:pt x="14" y="39"/>
                  </a:cubicBezTo>
                  <a:close/>
                  <a:moveTo>
                    <a:pt x="20" y="39"/>
                  </a:moveTo>
                  <a:cubicBezTo>
                    <a:pt x="20" y="38"/>
                    <a:pt x="21" y="38"/>
                    <a:pt x="21" y="37"/>
                  </a:cubicBezTo>
                  <a:cubicBezTo>
                    <a:pt x="21" y="37"/>
                    <a:pt x="21" y="36"/>
                    <a:pt x="21" y="36"/>
                  </a:cubicBezTo>
                  <a:cubicBezTo>
                    <a:pt x="20" y="37"/>
                    <a:pt x="19" y="38"/>
                    <a:pt x="20" y="39"/>
                  </a:cubicBezTo>
                  <a:close/>
                  <a:moveTo>
                    <a:pt x="23" y="39"/>
                  </a:moveTo>
                  <a:cubicBezTo>
                    <a:pt x="22" y="39"/>
                    <a:pt x="22" y="38"/>
                    <a:pt x="21" y="38"/>
                  </a:cubicBezTo>
                  <a:cubicBezTo>
                    <a:pt x="21" y="38"/>
                    <a:pt x="21" y="39"/>
                    <a:pt x="20" y="40"/>
                  </a:cubicBezTo>
                  <a:cubicBezTo>
                    <a:pt x="22" y="39"/>
                    <a:pt x="24" y="39"/>
                    <a:pt x="25" y="37"/>
                  </a:cubicBezTo>
                  <a:cubicBezTo>
                    <a:pt x="24" y="37"/>
                    <a:pt x="23" y="38"/>
                    <a:pt x="23" y="39"/>
                  </a:cubicBezTo>
                  <a:close/>
                  <a:moveTo>
                    <a:pt x="22" y="41"/>
                  </a:moveTo>
                  <a:cubicBezTo>
                    <a:pt x="23" y="41"/>
                    <a:pt x="24" y="40"/>
                    <a:pt x="24" y="39"/>
                  </a:cubicBezTo>
                  <a:cubicBezTo>
                    <a:pt x="23" y="40"/>
                    <a:pt x="23" y="40"/>
                    <a:pt x="22" y="41"/>
                  </a:cubicBezTo>
                  <a:close/>
                  <a:moveTo>
                    <a:pt x="16" y="42"/>
                  </a:moveTo>
                  <a:cubicBezTo>
                    <a:pt x="14" y="41"/>
                    <a:pt x="13" y="40"/>
                    <a:pt x="11" y="40"/>
                  </a:cubicBezTo>
                  <a:cubicBezTo>
                    <a:pt x="13" y="41"/>
                    <a:pt x="14" y="42"/>
                    <a:pt x="16" y="42"/>
                  </a:cubicBezTo>
                  <a:close/>
                  <a:moveTo>
                    <a:pt x="16" y="43"/>
                  </a:moveTo>
                  <a:cubicBezTo>
                    <a:pt x="16" y="43"/>
                    <a:pt x="15" y="42"/>
                    <a:pt x="15" y="43"/>
                  </a:cubicBezTo>
                  <a:cubicBezTo>
                    <a:pt x="15" y="43"/>
                    <a:pt x="16" y="43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720" y="1701"/>
              <a:ext cx="728" cy="1643"/>
            </a:xfrm>
            <a:custGeom>
              <a:avLst/>
              <a:gdLst>
                <a:gd name="T0" fmla="*/ 43 w 83"/>
                <a:gd name="T1" fmla="*/ 174 h 191"/>
                <a:gd name="T2" fmla="*/ 23 w 83"/>
                <a:gd name="T3" fmla="*/ 32 h 191"/>
                <a:gd name="T4" fmla="*/ 79 w 83"/>
                <a:gd name="T5" fmla="*/ 13 h 191"/>
                <a:gd name="T6" fmla="*/ 64 w 83"/>
                <a:gd name="T7" fmla="*/ 165 h 191"/>
                <a:gd name="T8" fmla="*/ 56 w 83"/>
                <a:gd name="T9" fmla="*/ 34 h 191"/>
                <a:gd name="T10" fmla="*/ 43 w 83"/>
                <a:gd name="T11" fmla="*/ 32 h 191"/>
                <a:gd name="T12" fmla="*/ 45 w 83"/>
                <a:gd name="T13" fmla="*/ 36 h 191"/>
                <a:gd name="T14" fmla="*/ 39 w 83"/>
                <a:gd name="T15" fmla="*/ 37 h 191"/>
                <a:gd name="T16" fmla="*/ 27 w 83"/>
                <a:gd name="T17" fmla="*/ 40 h 191"/>
                <a:gd name="T18" fmla="*/ 36 w 83"/>
                <a:gd name="T19" fmla="*/ 40 h 191"/>
                <a:gd name="T20" fmla="*/ 57 w 83"/>
                <a:gd name="T21" fmla="*/ 40 h 191"/>
                <a:gd name="T22" fmla="*/ 25 w 83"/>
                <a:gd name="T23" fmla="*/ 42 h 191"/>
                <a:gd name="T24" fmla="*/ 33 w 83"/>
                <a:gd name="T25" fmla="*/ 42 h 191"/>
                <a:gd name="T26" fmla="*/ 51 w 83"/>
                <a:gd name="T27" fmla="*/ 45 h 191"/>
                <a:gd name="T28" fmla="*/ 46 w 83"/>
                <a:gd name="T29" fmla="*/ 48 h 191"/>
                <a:gd name="T30" fmla="*/ 55 w 83"/>
                <a:gd name="T31" fmla="*/ 47 h 191"/>
                <a:gd name="T32" fmla="*/ 75 w 83"/>
                <a:gd name="T33" fmla="*/ 48 h 191"/>
                <a:gd name="T34" fmla="*/ 51 w 83"/>
                <a:gd name="T35" fmla="*/ 50 h 191"/>
                <a:gd name="T36" fmla="*/ 34 w 83"/>
                <a:gd name="T37" fmla="*/ 54 h 191"/>
                <a:gd name="T38" fmla="*/ 46 w 83"/>
                <a:gd name="T39" fmla="*/ 54 h 191"/>
                <a:gd name="T40" fmla="*/ 42 w 83"/>
                <a:gd name="T41" fmla="*/ 56 h 191"/>
                <a:gd name="T42" fmla="*/ 55 w 83"/>
                <a:gd name="T43" fmla="*/ 58 h 191"/>
                <a:gd name="T44" fmla="*/ 40 w 83"/>
                <a:gd name="T45" fmla="*/ 61 h 191"/>
                <a:gd name="T46" fmla="*/ 52 w 83"/>
                <a:gd name="T47" fmla="*/ 63 h 191"/>
                <a:gd name="T48" fmla="*/ 39 w 83"/>
                <a:gd name="T49" fmla="*/ 64 h 191"/>
                <a:gd name="T50" fmla="*/ 33 w 83"/>
                <a:gd name="T51" fmla="*/ 66 h 191"/>
                <a:gd name="T52" fmla="*/ 32 w 83"/>
                <a:gd name="T53" fmla="*/ 67 h 191"/>
                <a:gd name="T54" fmla="*/ 42 w 83"/>
                <a:gd name="T55" fmla="*/ 70 h 191"/>
                <a:gd name="T56" fmla="*/ 41 w 83"/>
                <a:gd name="T57" fmla="*/ 73 h 191"/>
                <a:gd name="T58" fmla="*/ 55 w 83"/>
                <a:gd name="T59" fmla="*/ 73 h 191"/>
                <a:gd name="T60" fmla="*/ 47 w 83"/>
                <a:gd name="T61" fmla="*/ 76 h 191"/>
                <a:gd name="T62" fmla="*/ 43 w 83"/>
                <a:gd name="T63" fmla="*/ 77 h 191"/>
                <a:gd name="T64" fmla="*/ 35 w 83"/>
                <a:gd name="T65" fmla="*/ 79 h 191"/>
                <a:gd name="T66" fmla="*/ 45 w 83"/>
                <a:gd name="T67" fmla="*/ 80 h 191"/>
                <a:gd name="T68" fmla="*/ 42 w 83"/>
                <a:gd name="T69" fmla="*/ 82 h 191"/>
                <a:gd name="T70" fmla="*/ 31 w 83"/>
                <a:gd name="T71" fmla="*/ 84 h 191"/>
                <a:gd name="T72" fmla="*/ 33 w 83"/>
                <a:gd name="T73" fmla="*/ 87 h 191"/>
                <a:gd name="T74" fmla="*/ 48 w 83"/>
                <a:gd name="T75" fmla="*/ 89 h 191"/>
                <a:gd name="T76" fmla="*/ 54 w 83"/>
                <a:gd name="T77" fmla="*/ 93 h 191"/>
                <a:gd name="T78" fmla="*/ 40 w 83"/>
                <a:gd name="T79" fmla="*/ 93 h 191"/>
                <a:gd name="T80" fmla="*/ 36 w 83"/>
                <a:gd name="T81" fmla="*/ 95 h 191"/>
                <a:gd name="T82" fmla="*/ 43 w 83"/>
                <a:gd name="T83" fmla="*/ 97 h 191"/>
                <a:gd name="T84" fmla="*/ 41 w 83"/>
                <a:gd name="T85" fmla="*/ 99 h 191"/>
                <a:gd name="T86" fmla="*/ 46 w 83"/>
                <a:gd name="T87" fmla="*/ 101 h 191"/>
                <a:gd name="T88" fmla="*/ 57 w 83"/>
                <a:gd name="T89" fmla="*/ 102 h 191"/>
                <a:gd name="T90" fmla="*/ 57 w 83"/>
                <a:gd name="T91" fmla="*/ 105 h 191"/>
                <a:gd name="T92" fmla="*/ 57 w 83"/>
                <a:gd name="T93" fmla="*/ 108 h 191"/>
                <a:gd name="T94" fmla="*/ 55 w 83"/>
                <a:gd name="T95" fmla="*/ 111 h 191"/>
                <a:gd name="T96" fmla="*/ 38 w 83"/>
                <a:gd name="T97" fmla="*/ 115 h 191"/>
                <a:gd name="T98" fmla="*/ 53 w 83"/>
                <a:gd name="T99" fmla="*/ 120 h 191"/>
                <a:gd name="T100" fmla="*/ 38 w 83"/>
                <a:gd name="T101" fmla="*/ 125 h 191"/>
                <a:gd name="T102" fmla="*/ 57 w 83"/>
                <a:gd name="T103" fmla="*/ 130 h 191"/>
                <a:gd name="T104" fmla="*/ 37 w 83"/>
                <a:gd name="T105" fmla="*/ 137 h 191"/>
                <a:gd name="T106" fmla="*/ 41 w 83"/>
                <a:gd name="T107" fmla="*/ 142 h 191"/>
                <a:gd name="T108" fmla="*/ 56 w 83"/>
                <a:gd name="T109" fmla="*/ 150 h 191"/>
                <a:gd name="T110" fmla="*/ 58 w 83"/>
                <a:gd name="T111" fmla="*/ 156 h 191"/>
                <a:gd name="T112" fmla="*/ 62 w 83"/>
                <a:gd name="T113" fmla="*/ 160 h 191"/>
                <a:gd name="T114" fmla="*/ 40 w 83"/>
                <a:gd name="T115" fmla="*/ 169 h 191"/>
                <a:gd name="T116" fmla="*/ 42 w 83"/>
                <a:gd name="T117" fmla="*/ 177 h 191"/>
                <a:gd name="T118" fmla="*/ 62 w 83"/>
                <a:gd name="T119" fmla="*/ 179 h 191"/>
                <a:gd name="T120" fmla="*/ 65 w 83"/>
                <a:gd name="T121" fmla="*/ 182 h 191"/>
                <a:gd name="T122" fmla="*/ 45 w 83"/>
                <a:gd name="T123" fmla="*/ 184 h 191"/>
                <a:gd name="T124" fmla="*/ 63 w 83"/>
                <a:gd name="T125" fmla="*/ 1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91">
                  <a:moveTo>
                    <a:pt x="56" y="186"/>
                  </a:moveTo>
                  <a:cubicBezTo>
                    <a:pt x="56" y="187"/>
                    <a:pt x="55" y="188"/>
                    <a:pt x="53" y="188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1" y="189"/>
                    <a:pt x="51" y="187"/>
                    <a:pt x="50" y="186"/>
                  </a:cubicBezTo>
                  <a:cubicBezTo>
                    <a:pt x="50" y="185"/>
                    <a:pt x="51" y="185"/>
                    <a:pt x="51" y="185"/>
                  </a:cubicBezTo>
                  <a:cubicBezTo>
                    <a:pt x="50" y="184"/>
                    <a:pt x="50" y="183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1" y="182"/>
                    <a:pt x="51" y="182"/>
                    <a:pt x="52" y="183"/>
                  </a:cubicBezTo>
                  <a:cubicBezTo>
                    <a:pt x="52" y="182"/>
                    <a:pt x="51" y="182"/>
                    <a:pt x="51" y="182"/>
                  </a:cubicBezTo>
                  <a:cubicBezTo>
                    <a:pt x="51" y="181"/>
                    <a:pt x="51" y="180"/>
                    <a:pt x="51" y="180"/>
                  </a:cubicBezTo>
                  <a:cubicBezTo>
                    <a:pt x="52" y="176"/>
                    <a:pt x="55" y="175"/>
                    <a:pt x="57" y="173"/>
                  </a:cubicBezTo>
                  <a:cubicBezTo>
                    <a:pt x="57" y="172"/>
                    <a:pt x="57" y="172"/>
                    <a:pt x="58" y="171"/>
                  </a:cubicBezTo>
                  <a:cubicBezTo>
                    <a:pt x="57" y="170"/>
                    <a:pt x="58" y="168"/>
                    <a:pt x="57" y="168"/>
                  </a:cubicBezTo>
                  <a:cubicBezTo>
                    <a:pt x="58" y="164"/>
                    <a:pt x="56" y="161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7" y="154"/>
                    <a:pt x="56" y="151"/>
                    <a:pt x="55" y="149"/>
                  </a:cubicBezTo>
                  <a:cubicBezTo>
                    <a:pt x="55" y="149"/>
                    <a:pt x="55" y="150"/>
                    <a:pt x="54" y="150"/>
                  </a:cubicBezTo>
                  <a:cubicBezTo>
                    <a:pt x="54" y="148"/>
                    <a:pt x="55" y="147"/>
                    <a:pt x="55" y="146"/>
                  </a:cubicBezTo>
                  <a:cubicBezTo>
                    <a:pt x="55" y="145"/>
                    <a:pt x="55" y="144"/>
                    <a:pt x="55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4" y="142"/>
                    <a:pt x="55" y="140"/>
                    <a:pt x="54" y="138"/>
                  </a:cubicBezTo>
                  <a:cubicBezTo>
                    <a:pt x="54" y="133"/>
                    <a:pt x="53" y="128"/>
                    <a:pt x="52" y="124"/>
                  </a:cubicBezTo>
                  <a:cubicBezTo>
                    <a:pt x="52" y="124"/>
                    <a:pt x="52" y="123"/>
                    <a:pt x="51" y="123"/>
                  </a:cubicBezTo>
                  <a:cubicBezTo>
                    <a:pt x="53" y="120"/>
                    <a:pt x="50" y="117"/>
                    <a:pt x="51" y="113"/>
                  </a:cubicBezTo>
                  <a:cubicBezTo>
                    <a:pt x="50" y="113"/>
                    <a:pt x="50" y="113"/>
                    <a:pt x="49" y="113"/>
                  </a:cubicBezTo>
                  <a:cubicBezTo>
                    <a:pt x="49" y="112"/>
                    <a:pt x="50" y="111"/>
                    <a:pt x="50" y="111"/>
                  </a:cubicBezTo>
                  <a:cubicBezTo>
                    <a:pt x="50" y="110"/>
                    <a:pt x="50" y="110"/>
                    <a:pt x="50" y="109"/>
                  </a:cubicBezTo>
                  <a:cubicBezTo>
                    <a:pt x="50" y="109"/>
                    <a:pt x="51" y="109"/>
                    <a:pt x="50" y="108"/>
                  </a:cubicBezTo>
                  <a:cubicBezTo>
                    <a:pt x="50" y="108"/>
                    <a:pt x="50" y="109"/>
                    <a:pt x="49" y="109"/>
                  </a:cubicBezTo>
                  <a:cubicBezTo>
                    <a:pt x="48" y="108"/>
                    <a:pt x="47" y="108"/>
                    <a:pt x="47" y="107"/>
                  </a:cubicBezTo>
                  <a:cubicBezTo>
                    <a:pt x="46" y="108"/>
                    <a:pt x="46" y="108"/>
                    <a:pt x="46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3" y="113"/>
                    <a:pt x="43" y="118"/>
                    <a:pt x="42" y="124"/>
                  </a:cubicBezTo>
                  <a:cubicBezTo>
                    <a:pt x="43" y="125"/>
                    <a:pt x="42" y="126"/>
                    <a:pt x="42" y="127"/>
                  </a:cubicBezTo>
                  <a:cubicBezTo>
                    <a:pt x="41" y="128"/>
                    <a:pt x="42" y="130"/>
                    <a:pt x="42" y="131"/>
                  </a:cubicBezTo>
                  <a:cubicBezTo>
                    <a:pt x="41" y="136"/>
                    <a:pt x="42" y="141"/>
                    <a:pt x="42" y="147"/>
                  </a:cubicBezTo>
                  <a:cubicBezTo>
                    <a:pt x="42" y="147"/>
                    <a:pt x="43" y="146"/>
                    <a:pt x="43" y="147"/>
                  </a:cubicBezTo>
                  <a:cubicBezTo>
                    <a:pt x="43" y="148"/>
                    <a:pt x="42" y="148"/>
                    <a:pt x="42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3"/>
                    <a:pt x="42" y="154"/>
                  </a:cubicBezTo>
                  <a:cubicBezTo>
                    <a:pt x="42" y="155"/>
                    <a:pt x="43" y="156"/>
                    <a:pt x="43" y="157"/>
                  </a:cubicBezTo>
                  <a:cubicBezTo>
                    <a:pt x="42" y="157"/>
                    <a:pt x="43" y="157"/>
                    <a:pt x="42" y="157"/>
                  </a:cubicBezTo>
                  <a:cubicBezTo>
                    <a:pt x="42" y="159"/>
                    <a:pt x="44" y="160"/>
                    <a:pt x="44" y="162"/>
                  </a:cubicBezTo>
                  <a:cubicBezTo>
                    <a:pt x="43" y="162"/>
                    <a:pt x="43" y="162"/>
                    <a:pt x="42" y="162"/>
                  </a:cubicBezTo>
                  <a:cubicBezTo>
                    <a:pt x="43" y="165"/>
                    <a:pt x="42" y="169"/>
                    <a:pt x="43" y="171"/>
                  </a:cubicBezTo>
                  <a:cubicBezTo>
                    <a:pt x="43" y="172"/>
                    <a:pt x="44" y="173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3" y="173"/>
                    <a:pt x="42" y="173"/>
                  </a:cubicBezTo>
                  <a:cubicBezTo>
                    <a:pt x="41" y="173"/>
                    <a:pt x="43" y="174"/>
                    <a:pt x="43" y="175"/>
                  </a:cubicBezTo>
                  <a:cubicBezTo>
                    <a:pt x="44" y="175"/>
                    <a:pt x="45" y="176"/>
                    <a:pt x="46" y="176"/>
                  </a:cubicBezTo>
                  <a:cubicBezTo>
                    <a:pt x="47" y="177"/>
                    <a:pt x="48" y="177"/>
                    <a:pt x="48" y="178"/>
                  </a:cubicBezTo>
                  <a:cubicBezTo>
                    <a:pt x="48" y="179"/>
                    <a:pt x="48" y="181"/>
                    <a:pt x="48" y="182"/>
                  </a:cubicBezTo>
                  <a:cubicBezTo>
                    <a:pt x="48" y="182"/>
                    <a:pt x="48" y="182"/>
                    <a:pt x="49" y="182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4"/>
                    <a:pt x="49" y="184"/>
                    <a:pt x="49" y="184"/>
                  </a:cubicBezTo>
                  <a:cubicBezTo>
                    <a:pt x="49" y="185"/>
                    <a:pt x="50" y="185"/>
                    <a:pt x="50" y="185"/>
                  </a:cubicBezTo>
                  <a:cubicBezTo>
                    <a:pt x="49" y="186"/>
                    <a:pt x="48" y="185"/>
                    <a:pt x="48" y="184"/>
                  </a:cubicBezTo>
                  <a:cubicBezTo>
                    <a:pt x="47" y="185"/>
                    <a:pt x="48" y="186"/>
                    <a:pt x="48" y="187"/>
                  </a:cubicBezTo>
                  <a:cubicBezTo>
                    <a:pt x="46" y="187"/>
                    <a:pt x="46" y="186"/>
                    <a:pt x="45" y="186"/>
                  </a:cubicBezTo>
                  <a:cubicBezTo>
                    <a:pt x="44" y="187"/>
                    <a:pt x="45" y="188"/>
                    <a:pt x="47" y="188"/>
                  </a:cubicBezTo>
                  <a:cubicBezTo>
                    <a:pt x="47" y="190"/>
                    <a:pt x="43" y="189"/>
                    <a:pt x="41" y="189"/>
                  </a:cubicBezTo>
                  <a:cubicBezTo>
                    <a:pt x="38" y="189"/>
                    <a:pt x="35" y="191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89"/>
                    <a:pt x="31" y="189"/>
                    <a:pt x="30" y="188"/>
                  </a:cubicBezTo>
                  <a:cubicBezTo>
                    <a:pt x="30" y="188"/>
                    <a:pt x="30" y="188"/>
                    <a:pt x="30" y="187"/>
                  </a:cubicBezTo>
                  <a:cubicBezTo>
                    <a:pt x="29" y="187"/>
                    <a:pt x="28" y="185"/>
                    <a:pt x="29" y="184"/>
                  </a:cubicBezTo>
                  <a:cubicBezTo>
                    <a:pt x="30" y="185"/>
                    <a:pt x="30" y="185"/>
                    <a:pt x="30" y="186"/>
                  </a:cubicBezTo>
                  <a:cubicBezTo>
                    <a:pt x="30" y="185"/>
                    <a:pt x="29" y="184"/>
                    <a:pt x="29" y="182"/>
                  </a:cubicBezTo>
                  <a:cubicBezTo>
                    <a:pt x="30" y="182"/>
                    <a:pt x="31" y="181"/>
                    <a:pt x="31" y="180"/>
                  </a:cubicBezTo>
                  <a:cubicBezTo>
                    <a:pt x="33" y="179"/>
                    <a:pt x="35" y="177"/>
                    <a:pt x="37" y="175"/>
                  </a:cubicBezTo>
                  <a:cubicBezTo>
                    <a:pt x="37" y="174"/>
                    <a:pt x="37" y="173"/>
                    <a:pt x="37" y="17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7" y="170"/>
                  </a:cubicBezTo>
                  <a:cubicBezTo>
                    <a:pt x="36" y="162"/>
                    <a:pt x="36" y="153"/>
                    <a:pt x="35" y="144"/>
                  </a:cubicBezTo>
                  <a:cubicBezTo>
                    <a:pt x="35" y="139"/>
                    <a:pt x="35" y="135"/>
                    <a:pt x="34" y="129"/>
                  </a:cubicBezTo>
                  <a:cubicBezTo>
                    <a:pt x="34" y="127"/>
                    <a:pt x="34" y="125"/>
                    <a:pt x="34" y="124"/>
                  </a:cubicBezTo>
                  <a:cubicBezTo>
                    <a:pt x="33" y="119"/>
                    <a:pt x="32" y="115"/>
                    <a:pt x="32" y="111"/>
                  </a:cubicBezTo>
                  <a:cubicBezTo>
                    <a:pt x="32" y="111"/>
                    <a:pt x="32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0" y="107"/>
                    <a:pt x="27" y="104"/>
                    <a:pt x="25" y="103"/>
                  </a:cubicBezTo>
                  <a:cubicBezTo>
                    <a:pt x="24" y="101"/>
                    <a:pt x="23" y="99"/>
                    <a:pt x="22" y="98"/>
                  </a:cubicBezTo>
                  <a:cubicBezTo>
                    <a:pt x="23" y="95"/>
                    <a:pt x="24" y="92"/>
                    <a:pt x="24" y="88"/>
                  </a:cubicBezTo>
                  <a:cubicBezTo>
                    <a:pt x="18" y="82"/>
                    <a:pt x="13" y="74"/>
                    <a:pt x="6" y="69"/>
                  </a:cubicBezTo>
                  <a:cubicBezTo>
                    <a:pt x="5" y="67"/>
                    <a:pt x="3" y="67"/>
                    <a:pt x="2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5"/>
                    <a:pt x="2" y="64"/>
                    <a:pt x="2" y="63"/>
                  </a:cubicBezTo>
                  <a:cubicBezTo>
                    <a:pt x="2" y="63"/>
                    <a:pt x="2" y="63"/>
                    <a:pt x="2" y="62"/>
                  </a:cubicBezTo>
                  <a:cubicBezTo>
                    <a:pt x="3" y="62"/>
                    <a:pt x="2" y="61"/>
                    <a:pt x="3" y="61"/>
                  </a:cubicBezTo>
                  <a:cubicBezTo>
                    <a:pt x="6" y="53"/>
                    <a:pt x="12" y="48"/>
                    <a:pt x="17" y="42"/>
                  </a:cubicBezTo>
                  <a:cubicBezTo>
                    <a:pt x="19" y="39"/>
                    <a:pt x="20" y="37"/>
                    <a:pt x="22" y="34"/>
                  </a:cubicBezTo>
                  <a:cubicBezTo>
                    <a:pt x="22" y="33"/>
                    <a:pt x="23" y="32"/>
                    <a:pt x="23" y="32"/>
                  </a:cubicBezTo>
                  <a:cubicBezTo>
                    <a:pt x="24" y="31"/>
                    <a:pt x="23" y="31"/>
                    <a:pt x="23" y="31"/>
                  </a:cubicBezTo>
                  <a:cubicBezTo>
                    <a:pt x="24" y="30"/>
                    <a:pt x="24" y="30"/>
                    <a:pt x="25" y="29"/>
                  </a:cubicBezTo>
                  <a:cubicBezTo>
                    <a:pt x="27" y="30"/>
                    <a:pt x="28" y="29"/>
                    <a:pt x="31" y="29"/>
                  </a:cubicBezTo>
                  <a:cubicBezTo>
                    <a:pt x="32" y="30"/>
                    <a:pt x="33" y="29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0"/>
                    <a:pt x="39" y="31"/>
                    <a:pt x="40" y="30"/>
                  </a:cubicBezTo>
                  <a:cubicBezTo>
                    <a:pt x="41" y="30"/>
                    <a:pt x="40" y="30"/>
                    <a:pt x="41" y="31"/>
                  </a:cubicBezTo>
                  <a:cubicBezTo>
                    <a:pt x="47" y="31"/>
                    <a:pt x="50" y="29"/>
                    <a:pt x="56" y="28"/>
                  </a:cubicBezTo>
                  <a:cubicBezTo>
                    <a:pt x="56" y="27"/>
                    <a:pt x="55" y="27"/>
                    <a:pt x="55" y="26"/>
                  </a:cubicBezTo>
                  <a:cubicBezTo>
                    <a:pt x="56" y="26"/>
                    <a:pt x="56" y="27"/>
                    <a:pt x="56" y="27"/>
                  </a:cubicBezTo>
                  <a:cubicBezTo>
                    <a:pt x="57" y="28"/>
                    <a:pt x="58" y="29"/>
                    <a:pt x="58" y="30"/>
                  </a:cubicBezTo>
                  <a:cubicBezTo>
                    <a:pt x="59" y="30"/>
                    <a:pt x="59" y="32"/>
                    <a:pt x="60" y="32"/>
                  </a:cubicBezTo>
                  <a:cubicBezTo>
                    <a:pt x="60" y="32"/>
                    <a:pt x="60" y="31"/>
                    <a:pt x="61" y="31"/>
                  </a:cubicBezTo>
                  <a:cubicBezTo>
                    <a:pt x="61" y="31"/>
                    <a:pt x="61" y="32"/>
                    <a:pt x="62" y="32"/>
                  </a:cubicBezTo>
                  <a:cubicBezTo>
                    <a:pt x="62" y="32"/>
                    <a:pt x="61" y="32"/>
                    <a:pt x="62" y="33"/>
                  </a:cubicBezTo>
                  <a:cubicBezTo>
                    <a:pt x="62" y="33"/>
                    <a:pt x="62" y="34"/>
                    <a:pt x="62" y="34"/>
                  </a:cubicBezTo>
                  <a:cubicBezTo>
                    <a:pt x="63" y="38"/>
                    <a:pt x="64" y="41"/>
                    <a:pt x="65" y="44"/>
                  </a:cubicBezTo>
                  <a:cubicBezTo>
                    <a:pt x="65" y="42"/>
                    <a:pt x="65" y="41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4" y="36"/>
                    <a:pt x="62" y="32"/>
                    <a:pt x="61" y="28"/>
                  </a:cubicBezTo>
                  <a:cubicBezTo>
                    <a:pt x="62" y="29"/>
                    <a:pt x="61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4" y="34"/>
                    <a:pt x="64" y="34"/>
                  </a:cubicBezTo>
                  <a:cubicBezTo>
                    <a:pt x="65" y="37"/>
                    <a:pt x="66" y="40"/>
                    <a:pt x="67" y="43"/>
                  </a:cubicBezTo>
                  <a:cubicBezTo>
                    <a:pt x="69" y="47"/>
                    <a:pt x="70" y="50"/>
                    <a:pt x="72" y="53"/>
                  </a:cubicBezTo>
                  <a:cubicBezTo>
                    <a:pt x="72" y="53"/>
                    <a:pt x="72" y="53"/>
                    <a:pt x="73" y="53"/>
                  </a:cubicBezTo>
                  <a:cubicBezTo>
                    <a:pt x="74" y="48"/>
                    <a:pt x="75" y="43"/>
                    <a:pt x="76" y="37"/>
                  </a:cubicBezTo>
                  <a:cubicBezTo>
                    <a:pt x="76" y="33"/>
                    <a:pt x="75" y="29"/>
                    <a:pt x="75" y="25"/>
                  </a:cubicBezTo>
                  <a:cubicBezTo>
                    <a:pt x="75" y="24"/>
                    <a:pt x="75" y="24"/>
                    <a:pt x="76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8" y="22"/>
                    <a:pt x="77" y="20"/>
                    <a:pt x="77" y="18"/>
                  </a:cubicBezTo>
                  <a:cubicBezTo>
                    <a:pt x="77" y="18"/>
                    <a:pt x="77" y="19"/>
                    <a:pt x="76" y="18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74" y="19"/>
                    <a:pt x="75" y="17"/>
                    <a:pt x="75" y="15"/>
                  </a:cubicBezTo>
                  <a:cubicBezTo>
                    <a:pt x="76" y="11"/>
                    <a:pt x="75" y="6"/>
                    <a:pt x="74" y="2"/>
                  </a:cubicBezTo>
                  <a:cubicBezTo>
                    <a:pt x="74" y="2"/>
                    <a:pt x="75" y="2"/>
                    <a:pt x="75" y="2"/>
                  </a:cubicBezTo>
                  <a:cubicBezTo>
                    <a:pt x="76" y="4"/>
                    <a:pt x="76" y="6"/>
                    <a:pt x="76" y="9"/>
                  </a:cubicBezTo>
                  <a:cubicBezTo>
                    <a:pt x="76" y="9"/>
                    <a:pt x="76" y="9"/>
                    <a:pt x="77" y="9"/>
                  </a:cubicBezTo>
                  <a:cubicBezTo>
                    <a:pt x="76" y="6"/>
                    <a:pt x="77" y="4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6" y="0"/>
                    <a:pt x="76" y="1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78" y="3"/>
                    <a:pt x="77" y="6"/>
                    <a:pt x="78" y="9"/>
                  </a:cubicBezTo>
                  <a:cubicBezTo>
                    <a:pt x="78" y="10"/>
                    <a:pt x="79" y="12"/>
                    <a:pt x="79" y="13"/>
                  </a:cubicBezTo>
                  <a:cubicBezTo>
                    <a:pt x="79" y="14"/>
                    <a:pt x="80" y="14"/>
                    <a:pt x="80" y="15"/>
                  </a:cubicBezTo>
                  <a:cubicBezTo>
                    <a:pt x="80" y="15"/>
                    <a:pt x="80" y="16"/>
                    <a:pt x="81" y="16"/>
                  </a:cubicBezTo>
                  <a:cubicBezTo>
                    <a:pt x="81" y="17"/>
                    <a:pt x="82" y="17"/>
                    <a:pt x="83" y="17"/>
                  </a:cubicBezTo>
                  <a:cubicBezTo>
                    <a:pt x="82" y="20"/>
                    <a:pt x="82" y="23"/>
                    <a:pt x="81" y="26"/>
                  </a:cubicBezTo>
                  <a:cubicBezTo>
                    <a:pt x="80" y="27"/>
                    <a:pt x="80" y="29"/>
                    <a:pt x="80" y="30"/>
                  </a:cubicBezTo>
                  <a:cubicBezTo>
                    <a:pt x="79" y="31"/>
                    <a:pt x="80" y="32"/>
                    <a:pt x="79" y="32"/>
                  </a:cubicBezTo>
                  <a:cubicBezTo>
                    <a:pt x="79" y="33"/>
                    <a:pt x="78" y="32"/>
                    <a:pt x="78" y="32"/>
                  </a:cubicBezTo>
                  <a:cubicBezTo>
                    <a:pt x="77" y="37"/>
                    <a:pt x="77" y="45"/>
                    <a:pt x="76" y="51"/>
                  </a:cubicBezTo>
                  <a:cubicBezTo>
                    <a:pt x="77" y="54"/>
                    <a:pt x="77" y="60"/>
                    <a:pt x="75" y="64"/>
                  </a:cubicBezTo>
                  <a:cubicBezTo>
                    <a:pt x="75" y="64"/>
                    <a:pt x="75" y="65"/>
                    <a:pt x="76" y="66"/>
                  </a:cubicBezTo>
                  <a:cubicBezTo>
                    <a:pt x="75" y="66"/>
                    <a:pt x="73" y="66"/>
                    <a:pt x="74" y="65"/>
                  </a:cubicBezTo>
                  <a:cubicBezTo>
                    <a:pt x="74" y="64"/>
                    <a:pt x="73" y="65"/>
                    <a:pt x="73" y="64"/>
                  </a:cubicBezTo>
                  <a:cubicBezTo>
                    <a:pt x="73" y="65"/>
                    <a:pt x="74" y="65"/>
                    <a:pt x="74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2" y="66"/>
                    <a:pt x="72" y="64"/>
                    <a:pt x="72" y="63"/>
                  </a:cubicBezTo>
                  <a:cubicBezTo>
                    <a:pt x="71" y="60"/>
                    <a:pt x="69" y="58"/>
                    <a:pt x="68" y="55"/>
                  </a:cubicBezTo>
                  <a:cubicBezTo>
                    <a:pt x="67" y="53"/>
                    <a:pt x="67" y="52"/>
                    <a:pt x="66" y="50"/>
                  </a:cubicBezTo>
                  <a:cubicBezTo>
                    <a:pt x="65" y="48"/>
                    <a:pt x="64" y="46"/>
                    <a:pt x="63" y="44"/>
                  </a:cubicBezTo>
                  <a:cubicBezTo>
                    <a:pt x="63" y="45"/>
                    <a:pt x="63" y="47"/>
                    <a:pt x="63" y="48"/>
                  </a:cubicBezTo>
                  <a:cubicBezTo>
                    <a:pt x="63" y="55"/>
                    <a:pt x="62" y="64"/>
                    <a:pt x="61" y="70"/>
                  </a:cubicBezTo>
                  <a:cubicBezTo>
                    <a:pt x="62" y="70"/>
                    <a:pt x="62" y="71"/>
                    <a:pt x="62" y="71"/>
                  </a:cubicBezTo>
                  <a:cubicBezTo>
                    <a:pt x="62" y="72"/>
                    <a:pt x="61" y="71"/>
                    <a:pt x="61" y="71"/>
                  </a:cubicBezTo>
                  <a:cubicBezTo>
                    <a:pt x="62" y="73"/>
                    <a:pt x="60" y="74"/>
                    <a:pt x="61" y="76"/>
                  </a:cubicBezTo>
                  <a:cubicBezTo>
                    <a:pt x="61" y="77"/>
                    <a:pt x="63" y="78"/>
                    <a:pt x="63" y="79"/>
                  </a:cubicBezTo>
                  <a:cubicBezTo>
                    <a:pt x="62" y="79"/>
                    <a:pt x="62" y="77"/>
                    <a:pt x="61" y="77"/>
                  </a:cubicBezTo>
                  <a:cubicBezTo>
                    <a:pt x="61" y="79"/>
                    <a:pt x="61" y="80"/>
                    <a:pt x="60" y="81"/>
                  </a:cubicBezTo>
                  <a:cubicBezTo>
                    <a:pt x="61" y="82"/>
                    <a:pt x="60" y="82"/>
                    <a:pt x="60" y="82"/>
                  </a:cubicBezTo>
                  <a:cubicBezTo>
                    <a:pt x="60" y="83"/>
                    <a:pt x="61" y="84"/>
                    <a:pt x="60" y="86"/>
                  </a:cubicBezTo>
                  <a:cubicBezTo>
                    <a:pt x="60" y="88"/>
                    <a:pt x="60" y="91"/>
                    <a:pt x="60" y="93"/>
                  </a:cubicBezTo>
                  <a:cubicBezTo>
                    <a:pt x="60" y="94"/>
                    <a:pt x="60" y="93"/>
                    <a:pt x="59" y="93"/>
                  </a:cubicBezTo>
                  <a:cubicBezTo>
                    <a:pt x="59" y="94"/>
                    <a:pt x="59" y="95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102"/>
                    <a:pt x="61" y="107"/>
                    <a:pt x="61" y="113"/>
                  </a:cubicBezTo>
                  <a:cubicBezTo>
                    <a:pt x="61" y="113"/>
                    <a:pt x="61" y="113"/>
                    <a:pt x="61" y="114"/>
                  </a:cubicBezTo>
                  <a:cubicBezTo>
                    <a:pt x="61" y="116"/>
                    <a:pt x="61" y="119"/>
                    <a:pt x="61" y="122"/>
                  </a:cubicBezTo>
                  <a:cubicBezTo>
                    <a:pt x="61" y="122"/>
                    <a:pt x="62" y="122"/>
                    <a:pt x="62" y="122"/>
                  </a:cubicBezTo>
                  <a:cubicBezTo>
                    <a:pt x="62" y="123"/>
                    <a:pt x="61" y="123"/>
                    <a:pt x="61" y="124"/>
                  </a:cubicBezTo>
                  <a:cubicBezTo>
                    <a:pt x="62" y="131"/>
                    <a:pt x="61" y="137"/>
                    <a:pt x="62" y="143"/>
                  </a:cubicBezTo>
                  <a:cubicBezTo>
                    <a:pt x="61" y="144"/>
                    <a:pt x="61" y="145"/>
                    <a:pt x="62" y="146"/>
                  </a:cubicBezTo>
                  <a:cubicBezTo>
                    <a:pt x="61" y="147"/>
                    <a:pt x="62" y="148"/>
                    <a:pt x="62" y="149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1" y="153"/>
                    <a:pt x="63" y="156"/>
                    <a:pt x="63" y="158"/>
                  </a:cubicBezTo>
                  <a:cubicBezTo>
                    <a:pt x="63" y="159"/>
                    <a:pt x="63" y="159"/>
                    <a:pt x="63" y="160"/>
                  </a:cubicBezTo>
                  <a:cubicBezTo>
                    <a:pt x="63" y="160"/>
                    <a:pt x="64" y="160"/>
                    <a:pt x="64" y="160"/>
                  </a:cubicBezTo>
                  <a:cubicBezTo>
                    <a:pt x="64" y="161"/>
                    <a:pt x="63" y="163"/>
                    <a:pt x="63" y="165"/>
                  </a:cubicBezTo>
                  <a:cubicBezTo>
                    <a:pt x="63" y="165"/>
                    <a:pt x="64" y="165"/>
                    <a:pt x="64" y="165"/>
                  </a:cubicBezTo>
                  <a:cubicBezTo>
                    <a:pt x="63" y="167"/>
                    <a:pt x="63" y="169"/>
                    <a:pt x="63" y="172"/>
                  </a:cubicBezTo>
                  <a:cubicBezTo>
                    <a:pt x="63" y="173"/>
                    <a:pt x="64" y="174"/>
                    <a:pt x="64" y="174"/>
                  </a:cubicBezTo>
                  <a:cubicBezTo>
                    <a:pt x="64" y="174"/>
                    <a:pt x="64" y="175"/>
                    <a:pt x="64" y="175"/>
                  </a:cubicBezTo>
                  <a:cubicBezTo>
                    <a:pt x="64" y="175"/>
                    <a:pt x="65" y="176"/>
                    <a:pt x="65" y="176"/>
                  </a:cubicBezTo>
                  <a:cubicBezTo>
                    <a:pt x="65" y="176"/>
                    <a:pt x="65" y="177"/>
                    <a:pt x="65" y="177"/>
                  </a:cubicBezTo>
                  <a:cubicBezTo>
                    <a:pt x="67" y="179"/>
                    <a:pt x="70" y="180"/>
                    <a:pt x="69" y="183"/>
                  </a:cubicBezTo>
                  <a:cubicBezTo>
                    <a:pt x="69" y="184"/>
                    <a:pt x="70" y="184"/>
                    <a:pt x="70" y="185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69" y="186"/>
                    <a:pt x="69" y="186"/>
                    <a:pt x="70" y="187"/>
                  </a:cubicBezTo>
                  <a:cubicBezTo>
                    <a:pt x="69" y="188"/>
                    <a:pt x="67" y="188"/>
                    <a:pt x="67" y="188"/>
                  </a:cubicBezTo>
                  <a:cubicBezTo>
                    <a:pt x="66" y="188"/>
                    <a:pt x="65" y="188"/>
                    <a:pt x="64" y="188"/>
                  </a:cubicBezTo>
                  <a:cubicBezTo>
                    <a:pt x="63" y="188"/>
                    <a:pt x="62" y="188"/>
                    <a:pt x="62" y="188"/>
                  </a:cubicBezTo>
                  <a:cubicBezTo>
                    <a:pt x="61" y="188"/>
                    <a:pt x="61" y="188"/>
                    <a:pt x="61" y="189"/>
                  </a:cubicBezTo>
                  <a:cubicBezTo>
                    <a:pt x="58" y="188"/>
                    <a:pt x="57" y="191"/>
                    <a:pt x="55" y="191"/>
                  </a:cubicBezTo>
                  <a:cubicBezTo>
                    <a:pt x="54" y="189"/>
                    <a:pt x="56" y="187"/>
                    <a:pt x="56" y="186"/>
                  </a:cubicBezTo>
                  <a:close/>
                  <a:moveTo>
                    <a:pt x="76" y="14"/>
                  </a:moveTo>
                  <a:cubicBezTo>
                    <a:pt x="77" y="14"/>
                    <a:pt x="76" y="14"/>
                    <a:pt x="77" y="14"/>
                  </a:cubicBezTo>
                  <a:cubicBezTo>
                    <a:pt x="77" y="13"/>
                    <a:pt x="77" y="12"/>
                    <a:pt x="77" y="11"/>
                  </a:cubicBezTo>
                  <a:cubicBezTo>
                    <a:pt x="76" y="12"/>
                    <a:pt x="76" y="13"/>
                    <a:pt x="76" y="14"/>
                  </a:cubicBezTo>
                  <a:close/>
                  <a:moveTo>
                    <a:pt x="77" y="14"/>
                  </a:moveTo>
                  <a:cubicBezTo>
                    <a:pt x="78" y="14"/>
                    <a:pt x="78" y="14"/>
                    <a:pt x="79" y="14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7" y="12"/>
                    <a:pt x="78" y="13"/>
                    <a:pt x="77" y="14"/>
                  </a:cubicBezTo>
                  <a:close/>
                  <a:moveTo>
                    <a:pt x="79" y="25"/>
                  </a:moveTo>
                  <a:cubicBezTo>
                    <a:pt x="79" y="23"/>
                    <a:pt x="80" y="20"/>
                    <a:pt x="79" y="19"/>
                  </a:cubicBezTo>
                  <a:cubicBezTo>
                    <a:pt x="79" y="17"/>
                    <a:pt x="79" y="16"/>
                    <a:pt x="78" y="15"/>
                  </a:cubicBezTo>
                  <a:cubicBezTo>
                    <a:pt x="78" y="18"/>
                    <a:pt x="78" y="23"/>
                    <a:pt x="79" y="25"/>
                  </a:cubicBezTo>
                  <a:close/>
                  <a:moveTo>
                    <a:pt x="80" y="26"/>
                  </a:moveTo>
                  <a:cubicBezTo>
                    <a:pt x="81" y="23"/>
                    <a:pt x="81" y="21"/>
                    <a:pt x="82" y="18"/>
                  </a:cubicBezTo>
                  <a:cubicBezTo>
                    <a:pt x="81" y="19"/>
                    <a:pt x="80" y="17"/>
                    <a:pt x="80" y="17"/>
                  </a:cubicBezTo>
                  <a:cubicBezTo>
                    <a:pt x="80" y="19"/>
                    <a:pt x="80" y="24"/>
                    <a:pt x="80" y="26"/>
                  </a:cubicBezTo>
                  <a:close/>
                  <a:moveTo>
                    <a:pt x="78" y="27"/>
                  </a:moveTo>
                  <a:cubicBezTo>
                    <a:pt x="78" y="27"/>
                    <a:pt x="78" y="26"/>
                    <a:pt x="78" y="26"/>
                  </a:cubicBezTo>
                  <a:cubicBezTo>
                    <a:pt x="77" y="26"/>
                    <a:pt x="78" y="27"/>
                    <a:pt x="78" y="27"/>
                  </a:cubicBezTo>
                  <a:close/>
                  <a:moveTo>
                    <a:pt x="78" y="29"/>
                  </a:move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8"/>
                    <a:pt x="78" y="28"/>
                  </a:cubicBezTo>
                  <a:cubicBezTo>
                    <a:pt x="78" y="29"/>
                    <a:pt x="78" y="29"/>
                    <a:pt x="78" y="29"/>
                  </a:cubicBezTo>
                  <a:close/>
                  <a:moveTo>
                    <a:pt x="52" y="31"/>
                  </a:moveTo>
                  <a:cubicBezTo>
                    <a:pt x="52" y="31"/>
                    <a:pt x="53" y="31"/>
                    <a:pt x="53" y="31"/>
                  </a:cubicBezTo>
                  <a:cubicBezTo>
                    <a:pt x="53" y="32"/>
                    <a:pt x="53" y="31"/>
                    <a:pt x="54" y="31"/>
                  </a:cubicBezTo>
                  <a:cubicBezTo>
                    <a:pt x="54" y="32"/>
                    <a:pt x="54" y="31"/>
                    <a:pt x="54" y="32"/>
                  </a:cubicBezTo>
                  <a:cubicBezTo>
                    <a:pt x="54" y="32"/>
                    <a:pt x="53" y="32"/>
                    <a:pt x="53" y="33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5" y="34"/>
                    <a:pt x="55" y="35"/>
                    <a:pt x="56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6" y="33"/>
                    <a:pt x="55" y="33"/>
                    <a:pt x="55" y="32"/>
                  </a:cubicBezTo>
                  <a:cubicBezTo>
                    <a:pt x="55" y="32"/>
                    <a:pt x="55" y="31"/>
                    <a:pt x="55" y="31"/>
                  </a:cubicBezTo>
                  <a:cubicBezTo>
                    <a:pt x="56" y="31"/>
                    <a:pt x="56" y="33"/>
                    <a:pt x="57" y="34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2"/>
                    <a:pt x="57" y="33"/>
                    <a:pt x="57" y="33"/>
                  </a:cubicBezTo>
                  <a:cubicBezTo>
                    <a:pt x="57" y="32"/>
                    <a:pt x="55" y="31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3" y="30"/>
                    <a:pt x="52" y="31"/>
                  </a:cubicBezTo>
                  <a:close/>
                  <a:moveTo>
                    <a:pt x="25" y="32"/>
                  </a:moveTo>
                  <a:cubicBezTo>
                    <a:pt x="25" y="31"/>
                    <a:pt x="25" y="32"/>
                    <a:pt x="25" y="32"/>
                  </a:cubicBezTo>
                  <a:cubicBezTo>
                    <a:pt x="26" y="31"/>
                    <a:pt x="27" y="31"/>
                    <a:pt x="28" y="30"/>
                  </a:cubicBezTo>
                  <a:cubicBezTo>
                    <a:pt x="27" y="30"/>
                    <a:pt x="25" y="31"/>
                    <a:pt x="25" y="32"/>
                  </a:cubicBezTo>
                  <a:close/>
                  <a:moveTo>
                    <a:pt x="29" y="31"/>
                  </a:moveTo>
                  <a:cubicBezTo>
                    <a:pt x="30" y="32"/>
                    <a:pt x="29" y="32"/>
                    <a:pt x="29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30" y="32"/>
                  </a:cubicBezTo>
                  <a:cubicBezTo>
                    <a:pt x="29" y="31"/>
                    <a:pt x="30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3" y="32"/>
                    <a:pt x="33" y="31"/>
                  </a:cubicBezTo>
                  <a:cubicBezTo>
                    <a:pt x="33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4" y="32"/>
                  </a:moveTo>
                  <a:cubicBezTo>
                    <a:pt x="34" y="32"/>
                    <a:pt x="35" y="32"/>
                    <a:pt x="35" y="31"/>
                  </a:cubicBezTo>
                  <a:cubicBezTo>
                    <a:pt x="34" y="31"/>
                    <a:pt x="34" y="32"/>
                    <a:pt x="34" y="32"/>
                  </a:cubicBezTo>
                  <a:close/>
                  <a:moveTo>
                    <a:pt x="36" y="33"/>
                  </a:moveTo>
                  <a:cubicBezTo>
                    <a:pt x="37" y="33"/>
                    <a:pt x="36" y="33"/>
                    <a:pt x="37" y="33"/>
                  </a:cubicBezTo>
                  <a:cubicBezTo>
                    <a:pt x="37" y="33"/>
                    <a:pt x="38" y="32"/>
                    <a:pt x="38" y="31"/>
                  </a:cubicBezTo>
                  <a:cubicBezTo>
                    <a:pt x="37" y="31"/>
                    <a:pt x="36" y="32"/>
                    <a:pt x="36" y="33"/>
                  </a:cubicBezTo>
                  <a:close/>
                  <a:moveTo>
                    <a:pt x="47" y="32"/>
                  </a:moveTo>
                  <a:cubicBezTo>
                    <a:pt x="47" y="32"/>
                    <a:pt x="47" y="33"/>
                    <a:pt x="48" y="34"/>
                  </a:cubicBezTo>
                  <a:cubicBezTo>
                    <a:pt x="48" y="33"/>
                    <a:pt x="49" y="33"/>
                    <a:pt x="49" y="32"/>
                  </a:cubicBezTo>
                  <a:cubicBezTo>
                    <a:pt x="49" y="32"/>
                    <a:pt x="49" y="32"/>
                    <a:pt x="49" y="31"/>
                  </a:cubicBezTo>
                  <a:cubicBezTo>
                    <a:pt x="48" y="31"/>
                    <a:pt x="47" y="32"/>
                    <a:pt x="47" y="32"/>
                  </a:cubicBezTo>
                  <a:close/>
                  <a:moveTo>
                    <a:pt x="51" y="33"/>
                  </a:moveTo>
                  <a:cubicBezTo>
                    <a:pt x="51" y="33"/>
                    <a:pt x="52" y="33"/>
                    <a:pt x="52" y="32"/>
                  </a:cubicBezTo>
                  <a:cubicBezTo>
                    <a:pt x="52" y="32"/>
                    <a:pt x="52" y="32"/>
                    <a:pt x="51" y="31"/>
                  </a:cubicBezTo>
                  <a:cubicBezTo>
                    <a:pt x="51" y="32"/>
                    <a:pt x="50" y="32"/>
                    <a:pt x="51" y="33"/>
                  </a:cubicBezTo>
                  <a:close/>
                  <a:moveTo>
                    <a:pt x="37" y="34"/>
                  </a:moveTo>
                  <a:cubicBezTo>
                    <a:pt x="38" y="33"/>
                    <a:pt x="38" y="32"/>
                    <a:pt x="39" y="32"/>
                  </a:cubicBezTo>
                  <a:cubicBezTo>
                    <a:pt x="38" y="32"/>
                    <a:pt x="37" y="33"/>
                    <a:pt x="37" y="34"/>
                  </a:cubicBezTo>
                  <a:close/>
                  <a:moveTo>
                    <a:pt x="43" y="32"/>
                  </a:moveTo>
                  <a:cubicBezTo>
                    <a:pt x="44" y="33"/>
                    <a:pt x="45" y="35"/>
                    <a:pt x="47" y="35"/>
                  </a:cubicBezTo>
                  <a:cubicBezTo>
                    <a:pt x="47" y="34"/>
                    <a:pt x="45" y="33"/>
                    <a:pt x="45" y="32"/>
                  </a:cubicBezTo>
                  <a:cubicBezTo>
                    <a:pt x="44" y="32"/>
                    <a:pt x="44" y="32"/>
                    <a:pt x="43" y="32"/>
                  </a:cubicBezTo>
                  <a:close/>
                  <a:moveTo>
                    <a:pt x="27" y="34"/>
                  </a:moveTo>
                  <a:cubicBezTo>
                    <a:pt x="27" y="33"/>
                    <a:pt x="28" y="33"/>
                    <a:pt x="28" y="32"/>
                  </a:cubicBezTo>
                  <a:cubicBezTo>
                    <a:pt x="28" y="32"/>
                    <a:pt x="28" y="32"/>
                    <a:pt x="27" y="32"/>
                  </a:cubicBezTo>
                  <a:cubicBezTo>
                    <a:pt x="27" y="33"/>
                    <a:pt x="26" y="33"/>
                    <a:pt x="27" y="34"/>
                  </a:cubicBezTo>
                  <a:close/>
                  <a:moveTo>
                    <a:pt x="33" y="35"/>
                  </a:moveTo>
                  <a:cubicBezTo>
                    <a:pt x="34" y="34"/>
                    <a:pt x="35" y="33"/>
                    <a:pt x="35" y="32"/>
                  </a:cubicBezTo>
                  <a:cubicBezTo>
                    <a:pt x="35" y="33"/>
                    <a:pt x="33" y="34"/>
                    <a:pt x="33" y="35"/>
                  </a:cubicBezTo>
                  <a:close/>
                  <a:moveTo>
                    <a:pt x="40" y="34"/>
                  </a:moveTo>
                  <a:cubicBezTo>
                    <a:pt x="40" y="33"/>
                    <a:pt x="41" y="33"/>
                    <a:pt x="41" y="33"/>
                  </a:cubicBezTo>
                  <a:cubicBezTo>
                    <a:pt x="40" y="33"/>
                    <a:pt x="40" y="32"/>
                    <a:pt x="40" y="32"/>
                  </a:cubicBezTo>
                  <a:cubicBezTo>
                    <a:pt x="39" y="33"/>
                    <a:pt x="40" y="33"/>
                    <a:pt x="40" y="34"/>
                  </a:cubicBezTo>
                  <a:close/>
                  <a:moveTo>
                    <a:pt x="41" y="35"/>
                  </a:moveTo>
                  <a:cubicBezTo>
                    <a:pt x="42" y="35"/>
                    <a:pt x="42" y="34"/>
                    <a:pt x="43" y="34"/>
                  </a:cubicBezTo>
                  <a:cubicBezTo>
                    <a:pt x="43" y="34"/>
                    <a:pt x="42" y="33"/>
                    <a:pt x="42" y="33"/>
                  </a:cubicBezTo>
                  <a:cubicBezTo>
                    <a:pt x="42" y="34"/>
                    <a:pt x="41" y="34"/>
                    <a:pt x="41" y="35"/>
                  </a:cubicBezTo>
                  <a:close/>
                  <a:moveTo>
                    <a:pt x="52" y="34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3" y="35"/>
                    <a:pt x="53" y="34"/>
                    <a:pt x="53" y="33"/>
                  </a:cubicBezTo>
                  <a:cubicBezTo>
                    <a:pt x="52" y="34"/>
                    <a:pt x="52" y="34"/>
                    <a:pt x="52" y="34"/>
                  </a:cubicBezTo>
                  <a:close/>
                  <a:moveTo>
                    <a:pt x="25" y="35"/>
                  </a:moveTo>
                  <a:cubicBezTo>
                    <a:pt x="24" y="35"/>
                    <a:pt x="25" y="34"/>
                    <a:pt x="25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4" y="35"/>
                    <a:pt x="25" y="35"/>
                    <a:pt x="25" y="35"/>
                  </a:cubicBezTo>
                  <a:close/>
                  <a:moveTo>
                    <a:pt x="31" y="35"/>
                  </a:moveTo>
                  <a:cubicBezTo>
                    <a:pt x="31" y="34"/>
                    <a:pt x="32" y="34"/>
                    <a:pt x="32" y="34"/>
                  </a:cubicBezTo>
                  <a:cubicBezTo>
                    <a:pt x="31" y="34"/>
                    <a:pt x="30" y="34"/>
                    <a:pt x="31" y="35"/>
                  </a:cubicBezTo>
                  <a:close/>
                  <a:moveTo>
                    <a:pt x="34" y="36"/>
                  </a:moveTo>
                  <a:cubicBezTo>
                    <a:pt x="35" y="35"/>
                    <a:pt x="36" y="34"/>
                    <a:pt x="35" y="34"/>
                  </a:cubicBezTo>
                  <a:cubicBezTo>
                    <a:pt x="35" y="34"/>
                    <a:pt x="34" y="35"/>
                    <a:pt x="34" y="36"/>
                  </a:cubicBezTo>
                  <a:close/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9" y="35"/>
                    <a:pt x="39" y="35"/>
                    <a:pt x="39" y="34"/>
                  </a:cubicBezTo>
                  <a:cubicBezTo>
                    <a:pt x="39" y="33"/>
                    <a:pt x="38" y="34"/>
                    <a:pt x="38" y="35"/>
                  </a:cubicBezTo>
                  <a:close/>
                  <a:moveTo>
                    <a:pt x="58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9" y="35"/>
                  </a:cubicBezTo>
                  <a:cubicBezTo>
                    <a:pt x="58" y="35"/>
                    <a:pt x="59" y="35"/>
                    <a:pt x="59" y="35"/>
                  </a:cubicBezTo>
                  <a:cubicBezTo>
                    <a:pt x="58" y="35"/>
                    <a:pt x="58" y="34"/>
                    <a:pt x="58" y="34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9" y="35"/>
                  </a:moveTo>
                  <a:cubicBezTo>
                    <a:pt x="50" y="36"/>
                    <a:pt x="50" y="35"/>
                    <a:pt x="50" y="35"/>
                  </a:cubicBezTo>
                  <a:cubicBezTo>
                    <a:pt x="50" y="35"/>
                    <a:pt x="50" y="35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49" y="35"/>
                    <a:pt x="49" y="35"/>
                  </a:cubicBezTo>
                  <a:close/>
                  <a:moveTo>
                    <a:pt x="45" y="36"/>
                  </a:move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4" y="34"/>
                    <a:pt x="44" y="35"/>
                  </a:cubicBezTo>
                  <a:cubicBezTo>
                    <a:pt x="44" y="35"/>
                    <a:pt x="44" y="36"/>
                    <a:pt x="45" y="36"/>
                  </a:cubicBezTo>
                  <a:close/>
                  <a:moveTo>
                    <a:pt x="35" y="36"/>
                  </a:moveTo>
                  <a:cubicBezTo>
                    <a:pt x="36" y="36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5" y="36"/>
                    <a:pt x="35" y="36"/>
                  </a:cubicBezTo>
                  <a:close/>
                  <a:moveTo>
                    <a:pt x="31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3" y="36"/>
                    <a:pt x="34" y="35"/>
                    <a:pt x="33" y="35"/>
                  </a:cubicBezTo>
                  <a:cubicBezTo>
                    <a:pt x="32" y="35"/>
                    <a:pt x="31" y="35"/>
                    <a:pt x="31" y="36"/>
                  </a:cubicBezTo>
                  <a:close/>
                  <a:moveTo>
                    <a:pt x="43" y="37"/>
                  </a:moveTo>
                  <a:cubicBezTo>
                    <a:pt x="44" y="37"/>
                    <a:pt x="44" y="37"/>
                    <a:pt x="44" y="36"/>
                  </a:cubicBezTo>
                  <a:cubicBezTo>
                    <a:pt x="44" y="36"/>
                    <a:pt x="44" y="35"/>
                    <a:pt x="43" y="35"/>
                  </a:cubicBezTo>
                  <a:cubicBezTo>
                    <a:pt x="43" y="36"/>
                    <a:pt x="42" y="37"/>
                    <a:pt x="43" y="37"/>
                  </a:cubicBezTo>
                  <a:close/>
                  <a:moveTo>
                    <a:pt x="39" y="36"/>
                  </a:moveTo>
                  <a:cubicBezTo>
                    <a:pt x="39" y="36"/>
                    <a:pt x="40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lose/>
                  <a:moveTo>
                    <a:pt x="53" y="36"/>
                  </a:moveTo>
                  <a:cubicBezTo>
                    <a:pt x="53" y="36"/>
                    <a:pt x="53" y="37"/>
                    <a:pt x="54" y="37"/>
                  </a:cubicBezTo>
                  <a:cubicBezTo>
                    <a:pt x="54" y="37"/>
                    <a:pt x="54" y="36"/>
                    <a:pt x="54" y="36"/>
                  </a:cubicBezTo>
                  <a:cubicBezTo>
                    <a:pt x="54" y="36"/>
                    <a:pt x="54" y="35"/>
                    <a:pt x="54" y="35"/>
                  </a:cubicBezTo>
                  <a:cubicBezTo>
                    <a:pt x="54" y="36"/>
                    <a:pt x="53" y="36"/>
                    <a:pt x="53" y="36"/>
                  </a:cubicBezTo>
                  <a:close/>
                  <a:moveTo>
                    <a:pt x="46" y="36"/>
                  </a:moveTo>
                  <a:cubicBezTo>
                    <a:pt x="47" y="36"/>
                    <a:pt x="47" y="36"/>
                    <a:pt x="47" y="35"/>
                  </a:cubicBezTo>
                  <a:cubicBezTo>
                    <a:pt x="47" y="35"/>
                    <a:pt x="46" y="36"/>
                    <a:pt x="46" y="36"/>
                  </a:cubicBezTo>
                  <a:close/>
                  <a:moveTo>
                    <a:pt x="50" y="36"/>
                  </a:moveTo>
                  <a:cubicBezTo>
                    <a:pt x="50" y="37"/>
                    <a:pt x="50" y="37"/>
                    <a:pt x="51" y="37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1" y="36"/>
                    <a:pt x="51" y="35"/>
                    <a:pt x="51" y="35"/>
                  </a:cubicBezTo>
                  <a:cubicBezTo>
                    <a:pt x="51" y="36"/>
                    <a:pt x="50" y="36"/>
                    <a:pt x="50" y="36"/>
                  </a:cubicBezTo>
                  <a:close/>
                  <a:moveTo>
                    <a:pt x="58" y="37"/>
                  </a:moveTo>
                  <a:cubicBezTo>
                    <a:pt x="57" y="37"/>
                    <a:pt x="57" y="36"/>
                    <a:pt x="57" y="36"/>
                  </a:cubicBezTo>
                  <a:cubicBezTo>
                    <a:pt x="57" y="36"/>
                    <a:pt x="56" y="36"/>
                    <a:pt x="56" y="36"/>
                  </a:cubicBezTo>
                  <a:cubicBezTo>
                    <a:pt x="56" y="36"/>
                    <a:pt x="57" y="37"/>
                    <a:pt x="58" y="37"/>
                  </a:cubicBezTo>
                  <a:close/>
                  <a:moveTo>
                    <a:pt x="29" y="36"/>
                  </a:moveTo>
                  <a:cubicBezTo>
                    <a:pt x="29" y="36"/>
                    <a:pt x="29" y="36"/>
                    <a:pt x="29" y="37"/>
                  </a:cubicBezTo>
                  <a:cubicBezTo>
                    <a:pt x="30" y="37"/>
                    <a:pt x="30" y="36"/>
                    <a:pt x="30" y="36"/>
                  </a:cubicBezTo>
                  <a:cubicBezTo>
                    <a:pt x="30" y="36"/>
                    <a:pt x="29" y="36"/>
                    <a:pt x="29" y="36"/>
                  </a:cubicBezTo>
                  <a:close/>
                  <a:moveTo>
                    <a:pt x="36" y="37"/>
                  </a:moveTo>
                  <a:cubicBezTo>
                    <a:pt x="36" y="37"/>
                    <a:pt x="36" y="38"/>
                    <a:pt x="36" y="38"/>
                  </a:cubicBezTo>
                  <a:cubicBezTo>
                    <a:pt x="37" y="37"/>
                    <a:pt x="38" y="37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7"/>
                    <a:pt x="36" y="37"/>
                    <a:pt x="36" y="37"/>
                  </a:cubicBezTo>
                  <a:close/>
                  <a:moveTo>
                    <a:pt x="39" y="37"/>
                  </a:moveTo>
                  <a:cubicBezTo>
                    <a:pt x="40" y="37"/>
                    <a:pt x="40" y="36"/>
                    <a:pt x="40" y="36"/>
                  </a:cubicBezTo>
                  <a:cubicBezTo>
                    <a:pt x="40" y="36"/>
                    <a:pt x="39" y="36"/>
                    <a:pt x="39" y="37"/>
                  </a:cubicBezTo>
                  <a:close/>
                  <a:moveTo>
                    <a:pt x="60" y="37"/>
                  </a:moveTo>
                  <a:cubicBezTo>
                    <a:pt x="60" y="37"/>
                    <a:pt x="60" y="36"/>
                    <a:pt x="59" y="36"/>
                  </a:cubicBezTo>
                  <a:cubicBezTo>
                    <a:pt x="60" y="36"/>
                    <a:pt x="60" y="37"/>
                    <a:pt x="60" y="37"/>
                  </a:cubicBezTo>
                  <a:close/>
                  <a:moveTo>
                    <a:pt x="33" y="38"/>
                  </a:moveTo>
                  <a:cubicBezTo>
                    <a:pt x="33" y="37"/>
                    <a:pt x="34" y="37"/>
                    <a:pt x="34" y="36"/>
                  </a:cubicBezTo>
                  <a:cubicBezTo>
                    <a:pt x="34" y="37"/>
                    <a:pt x="33" y="37"/>
                    <a:pt x="33" y="38"/>
                  </a:cubicBezTo>
                  <a:close/>
                  <a:moveTo>
                    <a:pt x="48" y="37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6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lose/>
                  <a:moveTo>
                    <a:pt x="46" y="37"/>
                  </a:moveTo>
                  <a:cubicBezTo>
                    <a:pt x="46" y="37"/>
                    <a:pt x="46" y="36"/>
                    <a:pt x="46" y="37"/>
                  </a:cubicBezTo>
                  <a:cubicBezTo>
                    <a:pt x="45" y="38"/>
                    <a:pt x="46" y="38"/>
                    <a:pt x="46" y="37"/>
                  </a:cubicBezTo>
                  <a:close/>
                  <a:moveTo>
                    <a:pt x="40" y="38"/>
                  </a:moveTo>
                  <a:cubicBezTo>
                    <a:pt x="41" y="38"/>
                    <a:pt x="41" y="37"/>
                    <a:pt x="40" y="37"/>
                  </a:cubicBezTo>
                  <a:cubicBezTo>
                    <a:pt x="40" y="37"/>
                    <a:pt x="40" y="37"/>
                    <a:pt x="40" y="38"/>
                  </a:cubicBezTo>
                  <a:close/>
                  <a:moveTo>
                    <a:pt x="30" y="37"/>
                  </a:moveTo>
                  <a:cubicBezTo>
                    <a:pt x="30" y="38"/>
                    <a:pt x="31" y="38"/>
                    <a:pt x="31" y="38"/>
                  </a:cubicBezTo>
                  <a:cubicBezTo>
                    <a:pt x="31" y="39"/>
                    <a:pt x="31" y="38"/>
                    <a:pt x="31" y="38"/>
                  </a:cubicBezTo>
                  <a:cubicBezTo>
                    <a:pt x="31" y="37"/>
                    <a:pt x="31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34" y="38"/>
                  </a:moveTo>
                  <a:cubicBezTo>
                    <a:pt x="34" y="38"/>
                    <a:pt x="34" y="38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8"/>
                    <a:pt x="34" y="38"/>
                  </a:cubicBezTo>
                  <a:close/>
                  <a:moveTo>
                    <a:pt x="42" y="37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3" y="38"/>
                    <a:pt x="42" y="37"/>
                    <a:pt x="42" y="37"/>
                  </a:cubicBezTo>
                  <a:close/>
                  <a:moveTo>
                    <a:pt x="54" y="38"/>
                  </a:moveTo>
                  <a:cubicBezTo>
                    <a:pt x="55" y="38"/>
                    <a:pt x="55" y="38"/>
                    <a:pt x="55" y="39"/>
                  </a:cubicBezTo>
                  <a:cubicBezTo>
                    <a:pt x="56" y="39"/>
                    <a:pt x="56" y="39"/>
                    <a:pt x="56" y="38"/>
                  </a:cubicBezTo>
                  <a:cubicBezTo>
                    <a:pt x="56" y="38"/>
                    <a:pt x="55" y="37"/>
                    <a:pt x="54" y="38"/>
                  </a:cubicBezTo>
                  <a:close/>
                  <a:moveTo>
                    <a:pt x="37" y="38"/>
                  </a:moveTo>
                  <a:cubicBezTo>
                    <a:pt x="37" y="39"/>
                    <a:pt x="38" y="38"/>
                    <a:pt x="38" y="37"/>
                  </a:cubicBezTo>
                  <a:cubicBezTo>
                    <a:pt x="37" y="37"/>
                    <a:pt x="37" y="38"/>
                    <a:pt x="37" y="38"/>
                  </a:cubicBezTo>
                  <a:close/>
                  <a:moveTo>
                    <a:pt x="52" y="38"/>
                  </a:moveTo>
                  <a:cubicBezTo>
                    <a:pt x="52" y="38"/>
                    <a:pt x="52" y="38"/>
                    <a:pt x="53" y="38"/>
                  </a:cubicBezTo>
                  <a:cubicBezTo>
                    <a:pt x="53" y="37"/>
                    <a:pt x="52" y="37"/>
                    <a:pt x="52" y="38"/>
                  </a:cubicBezTo>
                  <a:close/>
                  <a:moveTo>
                    <a:pt x="61" y="40"/>
                  </a:moveTo>
                  <a:cubicBezTo>
                    <a:pt x="60" y="39"/>
                    <a:pt x="59" y="38"/>
                    <a:pt x="59" y="38"/>
                  </a:cubicBezTo>
                  <a:cubicBezTo>
                    <a:pt x="59" y="38"/>
                    <a:pt x="60" y="39"/>
                    <a:pt x="61" y="40"/>
                  </a:cubicBezTo>
                  <a:close/>
                  <a:moveTo>
                    <a:pt x="44" y="39"/>
                  </a:moveTo>
                  <a:cubicBezTo>
                    <a:pt x="45" y="39"/>
                    <a:pt x="45" y="39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8"/>
                    <a:pt x="44" y="39"/>
                  </a:cubicBezTo>
                  <a:close/>
                  <a:moveTo>
                    <a:pt x="27" y="40"/>
                  </a:moveTo>
                  <a:cubicBezTo>
                    <a:pt x="27" y="40"/>
                    <a:pt x="27" y="40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7" y="39"/>
                    <a:pt x="26" y="40"/>
                    <a:pt x="27" y="40"/>
                  </a:cubicBezTo>
                  <a:close/>
                  <a:moveTo>
                    <a:pt x="46" y="39"/>
                  </a:moveTo>
                  <a:cubicBezTo>
                    <a:pt x="47" y="39"/>
                    <a:pt x="46" y="39"/>
                    <a:pt x="47" y="39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6" y="38"/>
                    <a:pt x="46" y="39"/>
                  </a:cubicBezTo>
                  <a:close/>
                  <a:moveTo>
                    <a:pt x="49" y="39"/>
                  </a:moveTo>
                  <a:cubicBezTo>
                    <a:pt x="49" y="39"/>
                    <a:pt x="49" y="38"/>
                    <a:pt x="49" y="38"/>
                  </a:cubicBezTo>
                  <a:cubicBezTo>
                    <a:pt x="49" y="38"/>
                    <a:pt x="49" y="38"/>
                    <a:pt x="49" y="39"/>
                  </a:cubicBezTo>
                  <a:close/>
                  <a:moveTo>
                    <a:pt x="41" y="39"/>
                  </a:moveTo>
                  <a:cubicBezTo>
                    <a:pt x="41" y="39"/>
                    <a:pt x="41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9"/>
                  </a:cubicBezTo>
                  <a:close/>
                  <a:moveTo>
                    <a:pt x="30" y="39"/>
                  </a:moveTo>
                  <a:cubicBezTo>
                    <a:pt x="31" y="39"/>
                    <a:pt x="30" y="38"/>
                    <a:pt x="29" y="38"/>
                  </a:cubicBezTo>
                  <a:cubicBezTo>
                    <a:pt x="29" y="39"/>
                    <a:pt x="30" y="39"/>
                    <a:pt x="30" y="39"/>
                  </a:cubicBezTo>
                  <a:close/>
                  <a:moveTo>
                    <a:pt x="34" y="39"/>
                  </a:moveTo>
                  <a:cubicBezTo>
                    <a:pt x="34" y="39"/>
                    <a:pt x="35" y="39"/>
                    <a:pt x="35" y="39"/>
                  </a:cubicBezTo>
                  <a:cubicBezTo>
                    <a:pt x="35" y="39"/>
                    <a:pt x="35" y="39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4" y="39"/>
                    <a:pt x="34" y="39"/>
                  </a:cubicBezTo>
                  <a:close/>
                  <a:moveTo>
                    <a:pt x="39" y="39"/>
                  </a:moveTo>
                  <a:cubicBezTo>
                    <a:pt x="40" y="39"/>
                    <a:pt x="39" y="38"/>
                    <a:pt x="39" y="38"/>
                  </a:cubicBezTo>
                  <a:cubicBezTo>
                    <a:pt x="39" y="38"/>
                    <a:pt x="39" y="39"/>
                    <a:pt x="39" y="39"/>
                  </a:cubicBezTo>
                  <a:close/>
                  <a:moveTo>
                    <a:pt x="25" y="40"/>
                  </a:moveTo>
                  <a:cubicBezTo>
                    <a:pt x="25" y="39"/>
                    <a:pt x="25" y="39"/>
                    <a:pt x="25" y="38"/>
                  </a:cubicBezTo>
                  <a:cubicBezTo>
                    <a:pt x="25" y="38"/>
                    <a:pt x="25" y="39"/>
                    <a:pt x="25" y="40"/>
                  </a:cubicBezTo>
                  <a:cubicBezTo>
                    <a:pt x="25" y="40"/>
                    <a:pt x="25" y="39"/>
                    <a:pt x="25" y="40"/>
                  </a:cubicBezTo>
                  <a:close/>
                  <a:moveTo>
                    <a:pt x="33" y="39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lose/>
                  <a:moveTo>
                    <a:pt x="51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7" y="40"/>
                  </a:moveTo>
                  <a:cubicBezTo>
                    <a:pt x="48" y="40"/>
                    <a:pt x="48" y="39"/>
                    <a:pt x="48" y="39"/>
                  </a:cubicBezTo>
                  <a:cubicBezTo>
                    <a:pt x="48" y="39"/>
                    <a:pt x="47" y="39"/>
                    <a:pt x="47" y="40"/>
                  </a:cubicBezTo>
                  <a:close/>
                  <a:moveTo>
                    <a:pt x="36" y="40"/>
                  </a:moveTo>
                  <a:cubicBezTo>
                    <a:pt x="36" y="40"/>
                    <a:pt x="37" y="39"/>
                    <a:pt x="36" y="39"/>
                  </a:cubicBezTo>
                  <a:cubicBezTo>
                    <a:pt x="36" y="39"/>
                    <a:pt x="35" y="40"/>
                    <a:pt x="36" y="40"/>
                  </a:cubicBez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8" y="39"/>
                  </a:cubicBezTo>
                  <a:cubicBezTo>
                    <a:pt x="38" y="39"/>
                    <a:pt x="38" y="39"/>
                    <a:pt x="38" y="40"/>
                  </a:cubicBezTo>
                  <a:close/>
                  <a:moveTo>
                    <a:pt x="54" y="41"/>
                  </a:moveTo>
                  <a:cubicBezTo>
                    <a:pt x="54" y="40"/>
                    <a:pt x="54" y="39"/>
                    <a:pt x="53" y="39"/>
                  </a:cubicBezTo>
                  <a:cubicBezTo>
                    <a:pt x="53" y="40"/>
                    <a:pt x="54" y="40"/>
                    <a:pt x="54" y="41"/>
                  </a:cubicBezTo>
                  <a:close/>
                  <a:moveTo>
                    <a:pt x="22" y="41"/>
                  </a:moveTo>
                  <a:cubicBezTo>
                    <a:pt x="21" y="43"/>
                    <a:pt x="20" y="45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4" y="52"/>
                    <a:pt x="12" y="55"/>
                    <a:pt x="9" y="59"/>
                  </a:cubicBezTo>
                  <a:cubicBezTo>
                    <a:pt x="9" y="59"/>
                    <a:pt x="9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1"/>
                    <a:pt x="7" y="61"/>
                  </a:cubicBezTo>
                  <a:cubicBezTo>
                    <a:pt x="7" y="62"/>
                    <a:pt x="5" y="63"/>
                    <a:pt x="6" y="64"/>
                  </a:cubicBezTo>
                  <a:cubicBezTo>
                    <a:pt x="7" y="63"/>
                    <a:pt x="6" y="63"/>
                    <a:pt x="7" y="63"/>
                  </a:cubicBezTo>
                  <a:cubicBezTo>
                    <a:pt x="7" y="63"/>
                    <a:pt x="7" y="64"/>
                    <a:pt x="7" y="64"/>
                  </a:cubicBezTo>
                  <a:cubicBezTo>
                    <a:pt x="8" y="64"/>
                    <a:pt x="8" y="65"/>
                    <a:pt x="8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1" y="68"/>
                    <a:pt x="14" y="70"/>
                    <a:pt x="15" y="73"/>
                  </a:cubicBezTo>
                  <a:cubicBezTo>
                    <a:pt x="20" y="77"/>
                    <a:pt x="22" y="82"/>
                    <a:pt x="27" y="86"/>
                  </a:cubicBezTo>
                  <a:cubicBezTo>
                    <a:pt x="28" y="85"/>
                    <a:pt x="28" y="88"/>
                    <a:pt x="27" y="87"/>
                  </a:cubicBezTo>
                  <a:cubicBezTo>
                    <a:pt x="27" y="88"/>
                    <a:pt x="28" y="89"/>
                    <a:pt x="28" y="89"/>
                  </a:cubicBezTo>
                  <a:cubicBezTo>
                    <a:pt x="29" y="89"/>
                    <a:pt x="28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7"/>
                    <a:pt x="28" y="85"/>
                    <a:pt x="29" y="83"/>
                  </a:cubicBezTo>
                  <a:cubicBezTo>
                    <a:pt x="28" y="81"/>
                    <a:pt x="27" y="79"/>
                    <a:pt x="27" y="76"/>
                  </a:cubicBezTo>
                  <a:cubicBezTo>
                    <a:pt x="27" y="74"/>
                    <a:pt x="27" y="72"/>
                    <a:pt x="26" y="69"/>
                  </a:cubicBezTo>
                  <a:cubicBezTo>
                    <a:pt x="26" y="66"/>
                    <a:pt x="26" y="63"/>
                    <a:pt x="26" y="60"/>
                  </a:cubicBezTo>
                  <a:cubicBezTo>
                    <a:pt x="25" y="54"/>
                    <a:pt x="25" y="47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2" y="41"/>
                  </a:cubicBezTo>
                  <a:close/>
                  <a:moveTo>
                    <a:pt x="29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40"/>
                  </a:cubicBezTo>
                  <a:close/>
                  <a:moveTo>
                    <a:pt x="40" y="41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39"/>
                    <a:pt x="40" y="39"/>
                  </a:cubicBezTo>
                  <a:cubicBezTo>
                    <a:pt x="40" y="40"/>
                    <a:pt x="40" y="40"/>
                    <a:pt x="40" y="41"/>
                  </a:cubicBezTo>
                  <a:close/>
                  <a:moveTo>
                    <a:pt x="57" y="40"/>
                  </a:move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39"/>
                    <a:pt x="57" y="39"/>
                  </a:cubicBezTo>
                  <a:cubicBezTo>
                    <a:pt x="57" y="40"/>
                    <a:pt x="57" y="40"/>
                    <a:pt x="57" y="40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0"/>
                    <a:pt x="34" y="40"/>
                  </a:cubicBezTo>
                  <a:cubicBezTo>
                    <a:pt x="33" y="40"/>
                    <a:pt x="33" y="41"/>
                    <a:pt x="34" y="41"/>
                  </a:cubicBezTo>
                  <a:close/>
                  <a:moveTo>
                    <a:pt x="48" y="41"/>
                  </a:moveTo>
                  <a:cubicBezTo>
                    <a:pt x="48" y="40"/>
                    <a:pt x="49" y="41"/>
                    <a:pt x="48" y="40"/>
                  </a:cubicBezTo>
                  <a:cubicBezTo>
                    <a:pt x="48" y="40"/>
                    <a:pt x="47" y="41"/>
                    <a:pt x="48" y="41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52" y="40"/>
                    <a:pt x="52" y="41"/>
                    <a:pt x="52" y="41"/>
                  </a:cubicBezTo>
                  <a:close/>
                  <a:moveTo>
                    <a:pt x="31" y="42"/>
                  </a:moveTo>
                  <a:cubicBezTo>
                    <a:pt x="31" y="41"/>
                    <a:pt x="32" y="41"/>
                    <a:pt x="32" y="40"/>
                  </a:cubicBezTo>
                  <a:cubicBezTo>
                    <a:pt x="31" y="41"/>
                    <a:pt x="31" y="41"/>
                    <a:pt x="31" y="42"/>
                  </a:cubicBezTo>
                  <a:close/>
                  <a:moveTo>
                    <a:pt x="39" y="42"/>
                  </a:moveTo>
                  <a:cubicBezTo>
                    <a:pt x="40" y="42"/>
                    <a:pt x="40" y="41"/>
                    <a:pt x="40" y="41"/>
                  </a:cubicBezTo>
                  <a:cubicBezTo>
                    <a:pt x="40" y="40"/>
                    <a:pt x="39" y="41"/>
                    <a:pt x="39" y="42"/>
                  </a:cubicBez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6" y="40"/>
                    <a:pt x="45" y="40"/>
                    <a:pt x="45" y="41"/>
                  </a:cubicBezTo>
                  <a:close/>
                  <a:moveTo>
                    <a:pt x="60" y="44"/>
                  </a:moveTo>
                  <a:cubicBezTo>
                    <a:pt x="60" y="44"/>
                    <a:pt x="59" y="44"/>
                    <a:pt x="59" y="45"/>
                  </a:cubicBezTo>
                  <a:cubicBezTo>
                    <a:pt x="59" y="46"/>
                    <a:pt x="60" y="46"/>
                    <a:pt x="60" y="48"/>
                  </a:cubicBezTo>
                  <a:cubicBezTo>
                    <a:pt x="60" y="48"/>
                    <a:pt x="59" y="48"/>
                    <a:pt x="59" y="48"/>
                  </a:cubicBezTo>
                  <a:cubicBezTo>
                    <a:pt x="60" y="49"/>
                    <a:pt x="60" y="50"/>
                    <a:pt x="60" y="51"/>
                  </a:cubicBezTo>
                  <a:cubicBezTo>
                    <a:pt x="60" y="48"/>
                    <a:pt x="62" y="42"/>
                    <a:pt x="59" y="4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2"/>
                    <a:pt x="60" y="42"/>
                    <a:pt x="60" y="44"/>
                  </a:cubicBezTo>
                  <a:close/>
                  <a:moveTo>
                    <a:pt x="34" y="41"/>
                  </a:moveTo>
                  <a:cubicBezTo>
                    <a:pt x="34" y="42"/>
                    <a:pt x="34" y="41"/>
                    <a:pt x="34" y="42"/>
                  </a:cubicBezTo>
                  <a:cubicBezTo>
                    <a:pt x="34" y="42"/>
                    <a:pt x="35" y="41"/>
                    <a:pt x="35" y="41"/>
                  </a:cubicBezTo>
                  <a:cubicBezTo>
                    <a:pt x="35" y="41"/>
                    <a:pt x="35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lose/>
                  <a:moveTo>
                    <a:pt x="36" y="42"/>
                  </a:move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6" y="42"/>
                  </a:cubicBezTo>
                  <a:close/>
                  <a:moveTo>
                    <a:pt x="25" y="42"/>
                  </a:move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2"/>
                    <a:pt x="25" y="42"/>
                  </a:cubicBezTo>
                  <a:close/>
                  <a:moveTo>
                    <a:pt x="32" y="42"/>
                  </a:moveTo>
                  <a:cubicBezTo>
                    <a:pt x="32" y="42"/>
                    <a:pt x="32" y="43"/>
                    <a:pt x="32" y="43"/>
                  </a:cubicBezTo>
                  <a:cubicBezTo>
                    <a:pt x="32" y="42"/>
                    <a:pt x="33" y="42"/>
                    <a:pt x="33" y="42"/>
                  </a:cubicBezTo>
                  <a:cubicBezTo>
                    <a:pt x="33" y="42"/>
                    <a:pt x="33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lose/>
                  <a:moveTo>
                    <a:pt x="42" y="42"/>
                  </a:moveTo>
                  <a:cubicBezTo>
                    <a:pt x="42" y="42"/>
                    <a:pt x="43" y="42"/>
                    <a:pt x="42" y="41"/>
                  </a:cubicBezTo>
                  <a:cubicBezTo>
                    <a:pt x="42" y="41"/>
                    <a:pt x="41" y="42"/>
                    <a:pt x="42" y="42"/>
                  </a:cubicBezTo>
                  <a:close/>
                  <a:moveTo>
                    <a:pt x="49" y="42"/>
                  </a:moveTo>
                  <a:cubicBezTo>
                    <a:pt x="49" y="42"/>
                    <a:pt x="49" y="42"/>
                    <a:pt x="49" y="43"/>
                  </a:cubicBezTo>
                  <a:cubicBezTo>
                    <a:pt x="49" y="43"/>
                    <a:pt x="50" y="43"/>
                    <a:pt x="50" y="42"/>
                  </a:cubicBezTo>
                  <a:cubicBezTo>
                    <a:pt x="50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lose/>
                  <a:moveTo>
                    <a:pt x="38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9" y="43"/>
                    <a:pt x="39" y="42"/>
                  </a:cubicBezTo>
                  <a:cubicBezTo>
                    <a:pt x="39" y="42"/>
                    <a:pt x="39" y="42"/>
                    <a:pt x="38" y="42"/>
                  </a:cubicBezTo>
                  <a:cubicBezTo>
                    <a:pt x="38" y="42"/>
                    <a:pt x="38" y="42"/>
                    <a:pt x="38" y="43"/>
                  </a:cubicBezTo>
                  <a:close/>
                  <a:moveTo>
                    <a:pt x="27" y="44"/>
                  </a:moveTo>
                  <a:cubicBezTo>
                    <a:pt x="27" y="44"/>
                    <a:pt x="28" y="42"/>
                    <a:pt x="27" y="42"/>
                  </a:cubicBezTo>
                  <a:cubicBezTo>
                    <a:pt x="27" y="42"/>
                    <a:pt x="27" y="44"/>
                    <a:pt x="27" y="44"/>
                  </a:cubicBezTo>
                  <a:close/>
                  <a:moveTo>
                    <a:pt x="47" y="43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3"/>
                    <a:pt x="47" y="43"/>
                  </a:cubicBezTo>
                  <a:close/>
                  <a:moveTo>
                    <a:pt x="27" y="65"/>
                  </a:moveTo>
                  <a:cubicBezTo>
                    <a:pt x="27" y="64"/>
                    <a:pt x="28" y="64"/>
                    <a:pt x="28" y="63"/>
                  </a:cubicBezTo>
                  <a:cubicBezTo>
                    <a:pt x="27" y="63"/>
                    <a:pt x="27" y="63"/>
                    <a:pt x="27" y="62"/>
                  </a:cubicBezTo>
                  <a:cubicBezTo>
                    <a:pt x="27" y="62"/>
                    <a:pt x="27" y="61"/>
                    <a:pt x="28" y="61"/>
                  </a:cubicBezTo>
                  <a:cubicBezTo>
                    <a:pt x="27" y="56"/>
                    <a:pt x="26" y="51"/>
                    <a:pt x="25" y="47"/>
                  </a:cubicBezTo>
                  <a:cubicBezTo>
                    <a:pt x="25" y="45"/>
                    <a:pt x="25" y="43"/>
                    <a:pt x="25" y="42"/>
                  </a:cubicBezTo>
                  <a:cubicBezTo>
                    <a:pt x="25" y="48"/>
                    <a:pt x="26" y="57"/>
                    <a:pt x="27" y="65"/>
                  </a:cubicBezTo>
                  <a:close/>
                  <a:moveTo>
                    <a:pt x="58" y="44"/>
                  </a:moveTo>
                  <a:cubicBezTo>
                    <a:pt x="58" y="44"/>
                    <a:pt x="58" y="44"/>
                    <a:pt x="59" y="43"/>
                  </a:cubicBezTo>
                  <a:cubicBezTo>
                    <a:pt x="58" y="43"/>
                    <a:pt x="58" y="42"/>
                    <a:pt x="57" y="42"/>
                  </a:cubicBezTo>
                  <a:cubicBezTo>
                    <a:pt x="56" y="43"/>
                    <a:pt x="58" y="43"/>
                    <a:pt x="58" y="44"/>
                  </a:cubicBezTo>
                  <a:close/>
                  <a:moveTo>
                    <a:pt x="35" y="43"/>
                  </a:moveTo>
                  <a:cubicBezTo>
                    <a:pt x="36" y="43"/>
                    <a:pt x="36" y="44"/>
                    <a:pt x="36" y="44"/>
                  </a:cubicBezTo>
                  <a:cubicBezTo>
                    <a:pt x="36" y="43"/>
                    <a:pt x="36" y="43"/>
                    <a:pt x="37" y="43"/>
                  </a:cubicBezTo>
                  <a:cubicBezTo>
                    <a:pt x="36" y="42"/>
                    <a:pt x="35" y="42"/>
                    <a:pt x="35" y="43"/>
                  </a:cubicBezTo>
                  <a:close/>
                  <a:moveTo>
                    <a:pt x="14" y="47"/>
                  </a:moveTo>
                  <a:cubicBezTo>
                    <a:pt x="16" y="46"/>
                    <a:pt x="17" y="43"/>
                    <a:pt x="17" y="42"/>
                  </a:cubicBezTo>
                  <a:cubicBezTo>
                    <a:pt x="16" y="44"/>
                    <a:pt x="15" y="45"/>
                    <a:pt x="14" y="47"/>
                  </a:cubicBezTo>
                  <a:close/>
                  <a:moveTo>
                    <a:pt x="32" y="44"/>
                  </a:move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2"/>
                    <a:pt x="33" y="42"/>
                  </a:cubicBezTo>
                  <a:cubicBezTo>
                    <a:pt x="33" y="43"/>
                    <a:pt x="32" y="43"/>
                    <a:pt x="32" y="44"/>
                  </a:cubicBezTo>
                  <a:close/>
                  <a:moveTo>
                    <a:pt x="52" y="43"/>
                  </a:moveTo>
                  <a:cubicBezTo>
                    <a:pt x="52" y="43"/>
                    <a:pt x="51" y="42"/>
                    <a:pt x="51" y="43"/>
                  </a:cubicBezTo>
                  <a:cubicBezTo>
                    <a:pt x="51" y="43"/>
                    <a:pt x="51" y="43"/>
                    <a:pt x="52" y="43"/>
                  </a:cubicBezTo>
                  <a:close/>
                  <a:moveTo>
                    <a:pt x="29" y="44"/>
                  </a:moveTo>
                  <a:cubicBezTo>
                    <a:pt x="29" y="44"/>
                    <a:pt x="30" y="43"/>
                    <a:pt x="30" y="43"/>
                  </a:cubicBezTo>
                  <a:cubicBezTo>
                    <a:pt x="30" y="43"/>
                    <a:pt x="29" y="44"/>
                    <a:pt x="29" y="44"/>
                  </a:cubicBezTo>
                  <a:close/>
                  <a:moveTo>
                    <a:pt x="43" y="44"/>
                  </a:moveTo>
                  <a:cubicBezTo>
                    <a:pt x="43" y="44"/>
                    <a:pt x="43" y="43"/>
                    <a:pt x="4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4"/>
                  </a:cubicBezTo>
                  <a:close/>
                  <a:moveTo>
                    <a:pt x="31" y="43"/>
                  </a:moveTo>
                  <a:cubicBezTo>
                    <a:pt x="31" y="43"/>
                    <a:pt x="31" y="43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lose/>
                  <a:moveTo>
                    <a:pt x="47" y="43"/>
                  </a:moveTo>
                  <a:cubicBezTo>
                    <a:pt x="48" y="44"/>
                    <a:pt x="47" y="44"/>
                    <a:pt x="48" y="45"/>
                  </a:cubicBezTo>
                  <a:cubicBezTo>
                    <a:pt x="49" y="44"/>
                    <a:pt x="48" y="43"/>
                    <a:pt x="48" y="43"/>
                  </a:cubicBezTo>
                  <a:cubicBezTo>
                    <a:pt x="47" y="43"/>
                    <a:pt x="48" y="43"/>
                    <a:pt x="47" y="43"/>
                  </a:cubicBezTo>
                  <a:close/>
                  <a:moveTo>
                    <a:pt x="50" y="44"/>
                  </a:moveTo>
                  <a:cubicBezTo>
                    <a:pt x="50" y="44"/>
                    <a:pt x="51" y="44"/>
                    <a:pt x="51" y="44"/>
                  </a:cubicBezTo>
                  <a:cubicBezTo>
                    <a:pt x="51" y="43"/>
                    <a:pt x="51" y="43"/>
                    <a:pt x="50" y="43"/>
                  </a:cubicBezTo>
                  <a:cubicBezTo>
                    <a:pt x="50" y="43"/>
                    <a:pt x="50" y="43"/>
                    <a:pt x="50" y="44"/>
                  </a:cubicBezTo>
                  <a:close/>
                  <a:moveTo>
                    <a:pt x="62" y="43"/>
                  </a:moveTo>
                  <a:cubicBezTo>
                    <a:pt x="61" y="49"/>
                    <a:pt x="61" y="54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4"/>
                    <a:pt x="60" y="67"/>
                    <a:pt x="61" y="69"/>
                  </a:cubicBezTo>
                  <a:cubicBezTo>
                    <a:pt x="61" y="66"/>
                    <a:pt x="61" y="63"/>
                    <a:pt x="62" y="59"/>
                  </a:cubicBezTo>
                  <a:cubicBezTo>
                    <a:pt x="62" y="54"/>
                    <a:pt x="62" y="49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lose/>
                  <a:moveTo>
                    <a:pt x="36" y="45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4"/>
                    <a:pt x="38" y="44"/>
                  </a:cubicBezTo>
                  <a:cubicBezTo>
                    <a:pt x="37" y="43"/>
                    <a:pt x="37" y="44"/>
                    <a:pt x="36" y="45"/>
                  </a:cubicBezTo>
                  <a:close/>
                  <a:moveTo>
                    <a:pt x="40" y="45"/>
                  </a:moveTo>
                  <a:cubicBezTo>
                    <a:pt x="40" y="45"/>
                    <a:pt x="41" y="44"/>
                    <a:pt x="40" y="44"/>
                  </a:cubicBezTo>
                  <a:cubicBezTo>
                    <a:pt x="40" y="44"/>
                    <a:pt x="40" y="44"/>
                    <a:pt x="40" y="45"/>
                  </a:cubicBezTo>
                  <a:close/>
                  <a:moveTo>
                    <a:pt x="56" y="45"/>
                  </a:moveTo>
                  <a:cubicBezTo>
                    <a:pt x="56" y="45"/>
                    <a:pt x="56" y="44"/>
                    <a:pt x="56" y="44"/>
                  </a:cubicBezTo>
                  <a:cubicBezTo>
                    <a:pt x="55" y="44"/>
                    <a:pt x="55" y="45"/>
                    <a:pt x="56" y="45"/>
                  </a:cubicBezTo>
                  <a:close/>
                  <a:moveTo>
                    <a:pt x="34" y="45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6" y="45"/>
                    <a:pt x="35" y="44"/>
                  </a:cubicBezTo>
                  <a:cubicBezTo>
                    <a:pt x="34" y="44"/>
                    <a:pt x="34" y="45"/>
                    <a:pt x="34" y="45"/>
                  </a:cubicBezTo>
                  <a:close/>
                  <a:moveTo>
                    <a:pt x="51" y="45"/>
                  </a:moveTo>
                  <a:cubicBezTo>
                    <a:pt x="51" y="45"/>
                    <a:pt x="52" y="45"/>
                    <a:pt x="52" y="44"/>
                  </a:cubicBezTo>
                  <a:cubicBezTo>
                    <a:pt x="51" y="44"/>
                    <a:pt x="52" y="44"/>
                    <a:pt x="51" y="44"/>
                  </a:cubicBezTo>
                  <a:cubicBezTo>
                    <a:pt x="51" y="44"/>
                    <a:pt x="51" y="45"/>
                    <a:pt x="51" y="45"/>
                  </a:cubicBezTo>
                  <a:close/>
                  <a:moveTo>
                    <a:pt x="44" y="45"/>
                  </a:moveTo>
                  <a:cubicBezTo>
                    <a:pt x="44" y="45"/>
                    <a:pt x="44" y="45"/>
                    <a:pt x="44" y="46"/>
                  </a:cubicBezTo>
                  <a:cubicBezTo>
                    <a:pt x="45" y="46"/>
                    <a:pt x="45" y="45"/>
                    <a:pt x="45" y="45"/>
                  </a:cubicBezTo>
                  <a:cubicBezTo>
                    <a:pt x="45" y="44"/>
                    <a:pt x="44" y="44"/>
                    <a:pt x="44" y="45"/>
                  </a:cubicBezTo>
                  <a:close/>
                  <a:moveTo>
                    <a:pt x="46" y="45"/>
                  </a:move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7" y="45"/>
                    <a:pt x="47" y="44"/>
                    <a:pt x="46" y="45"/>
                  </a:cubicBezTo>
                  <a:close/>
                  <a:moveTo>
                    <a:pt x="49" y="45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5"/>
                    <a:pt x="49" y="46"/>
                  </a:cubicBezTo>
                  <a:cubicBezTo>
                    <a:pt x="49" y="46"/>
                    <a:pt x="49" y="45"/>
                    <a:pt x="50" y="45"/>
                  </a:cubicBezTo>
                  <a:cubicBezTo>
                    <a:pt x="49" y="45"/>
                    <a:pt x="49" y="45"/>
                    <a:pt x="49" y="45"/>
                  </a:cubicBezTo>
                  <a:close/>
                  <a:moveTo>
                    <a:pt x="53" y="45"/>
                  </a:moveTo>
                  <a:cubicBezTo>
                    <a:pt x="53" y="45"/>
                    <a:pt x="53" y="44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31" y="45"/>
                  </a:moveTo>
                  <a:cubicBezTo>
                    <a:pt x="31" y="45"/>
                    <a:pt x="31" y="45"/>
                    <a:pt x="32" y="45"/>
                  </a:cubicBezTo>
                  <a:cubicBezTo>
                    <a:pt x="32" y="45"/>
                    <a:pt x="31" y="45"/>
                    <a:pt x="31" y="4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45"/>
                    <a:pt x="56" y="45"/>
                  </a:cubicBezTo>
                  <a:cubicBezTo>
                    <a:pt x="56" y="45"/>
                    <a:pt x="56" y="45"/>
                    <a:pt x="57" y="45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5"/>
                  </a:cubicBezTo>
                  <a:cubicBezTo>
                    <a:pt x="42" y="45"/>
                    <a:pt x="42" y="45"/>
                    <a:pt x="41" y="45"/>
                  </a:cubicBezTo>
                  <a:cubicBezTo>
                    <a:pt x="41" y="45"/>
                    <a:pt x="40" y="46"/>
                    <a:pt x="41" y="46"/>
                  </a:cubicBezTo>
                  <a:close/>
                  <a:moveTo>
                    <a:pt x="27" y="45"/>
                  </a:moveTo>
                  <a:cubicBezTo>
                    <a:pt x="27" y="46"/>
                    <a:pt x="27" y="46"/>
                    <a:pt x="27" y="47"/>
                  </a:cubicBezTo>
                  <a:cubicBezTo>
                    <a:pt x="28" y="46"/>
                    <a:pt x="28" y="46"/>
                    <a:pt x="28" y="45"/>
                  </a:cubicBezTo>
                  <a:cubicBezTo>
                    <a:pt x="28" y="45"/>
                    <a:pt x="27" y="45"/>
                    <a:pt x="27" y="45"/>
                  </a:cubicBezTo>
                  <a:close/>
                  <a:moveTo>
                    <a:pt x="29" y="47"/>
                  </a:moveTo>
                  <a:cubicBezTo>
                    <a:pt x="29" y="46"/>
                    <a:pt x="30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29" y="46"/>
                    <a:pt x="29" y="47"/>
                  </a:cubicBezTo>
                  <a:close/>
                  <a:moveTo>
                    <a:pt x="53" y="46"/>
                  </a:moveTo>
                  <a:cubicBezTo>
                    <a:pt x="53" y="46"/>
                    <a:pt x="53" y="46"/>
                    <a:pt x="52" y="45"/>
                  </a:cubicBezTo>
                  <a:cubicBezTo>
                    <a:pt x="52" y="45"/>
                    <a:pt x="52" y="46"/>
                    <a:pt x="53" y="46"/>
                  </a:cubicBezTo>
                  <a:close/>
                  <a:moveTo>
                    <a:pt x="35" y="47"/>
                  </a:moveTo>
                  <a:cubicBezTo>
                    <a:pt x="35" y="47"/>
                    <a:pt x="37" y="46"/>
                    <a:pt x="36" y="45"/>
                  </a:cubicBezTo>
                  <a:cubicBezTo>
                    <a:pt x="36" y="46"/>
                    <a:pt x="34" y="47"/>
                    <a:pt x="35" y="47"/>
                  </a:cubicBezTo>
                  <a:close/>
                  <a:moveTo>
                    <a:pt x="45" y="47"/>
                  </a:moveTo>
                  <a:cubicBezTo>
                    <a:pt x="46" y="47"/>
                    <a:pt x="45" y="48"/>
                    <a:pt x="46" y="48"/>
                  </a:cubicBezTo>
                  <a:cubicBezTo>
                    <a:pt x="46" y="47"/>
                    <a:pt x="46" y="47"/>
                    <a:pt x="47" y="46"/>
                  </a:cubicBezTo>
                  <a:cubicBezTo>
                    <a:pt x="46" y="46"/>
                    <a:pt x="46" y="46"/>
                    <a:pt x="46" y="45"/>
                  </a:cubicBezTo>
                  <a:cubicBezTo>
                    <a:pt x="45" y="46"/>
                    <a:pt x="45" y="46"/>
                    <a:pt x="45" y="47"/>
                  </a:cubicBezTo>
                  <a:close/>
                  <a:moveTo>
                    <a:pt x="49" y="46"/>
                  </a:moveTo>
                  <a:cubicBezTo>
                    <a:pt x="49" y="46"/>
                    <a:pt x="49" y="47"/>
                    <a:pt x="50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5"/>
                    <a:pt x="50" y="46"/>
                    <a:pt x="49" y="46"/>
                  </a:cubicBezTo>
                  <a:close/>
                  <a:moveTo>
                    <a:pt x="55" y="47"/>
                  </a:moveTo>
                  <a:cubicBezTo>
                    <a:pt x="55" y="46"/>
                    <a:pt x="54" y="46"/>
                    <a:pt x="54" y="46"/>
                  </a:cubicBezTo>
                  <a:cubicBezTo>
                    <a:pt x="54" y="46"/>
                    <a:pt x="54" y="47"/>
                    <a:pt x="55" y="47"/>
                  </a:cubicBezTo>
                  <a:close/>
                  <a:moveTo>
                    <a:pt x="29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1" y="46"/>
                    <a:pt x="30" y="46"/>
                  </a:cubicBezTo>
                  <a:cubicBezTo>
                    <a:pt x="30" y="46"/>
                    <a:pt x="30" y="47"/>
                    <a:pt x="29" y="47"/>
                  </a:cubicBezTo>
                  <a:close/>
                  <a:moveTo>
                    <a:pt x="57" y="47"/>
                  </a:moveTo>
                  <a:cubicBezTo>
                    <a:pt x="57" y="47"/>
                    <a:pt x="57" y="47"/>
                    <a:pt x="57" y="47"/>
                  </a:cubicBezTo>
                  <a:cubicBezTo>
                    <a:pt x="58" y="47"/>
                    <a:pt x="57" y="45"/>
                    <a:pt x="57" y="47"/>
                  </a:cubicBezTo>
                  <a:close/>
                  <a:moveTo>
                    <a:pt x="33" y="47"/>
                  </a:moveTo>
                  <a:cubicBezTo>
                    <a:pt x="33" y="47"/>
                    <a:pt x="33" y="46"/>
                    <a:pt x="33" y="46"/>
                  </a:cubicBezTo>
                  <a:cubicBezTo>
                    <a:pt x="32" y="47"/>
                    <a:pt x="33" y="47"/>
                    <a:pt x="33" y="47"/>
                  </a:cubicBezTo>
                  <a:close/>
                  <a:moveTo>
                    <a:pt x="42" y="47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3" y="47"/>
                    <a:pt x="43" y="46"/>
                    <a:pt x="43" y="46"/>
                  </a:cubicBezTo>
                  <a:cubicBezTo>
                    <a:pt x="42" y="47"/>
                    <a:pt x="42" y="47"/>
                    <a:pt x="43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53" y="47"/>
                  </a:moveTo>
                  <a:cubicBezTo>
                    <a:pt x="53" y="47"/>
                    <a:pt x="53" y="48"/>
                    <a:pt x="54" y="48"/>
                  </a:cubicBezTo>
                  <a:cubicBezTo>
                    <a:pt x="54" y="47"/>
                    <a:pt x="54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70" y="57"/>
                  </a:moveTo>
                  <a:cubicBezTo>
                    <a:pt x="69" y="55"/>
                    <a:pt x="69" y="53"/>
                    <a:pt x="68" y="52"/>
                  </a:cubicBezTo>
                  <a:cubicBezTo>
                    <a:pt x="67" y="50"/>
                    <a:pt x="67" y="48"/>
                    <a:pt x="66" y="47"/>
                  </a:cubicBezTo>
                  <a:cubicBezTo>
                    <a:pt x="66" y="51"/>
                    <a:pt x="68" y="54"/>
                    <a:pt x="70" y="57"/>
                  </a:cubicBezTo>
                  <a:close/>
                  <a:moveTo>
                    <a:pt x="49" y="48"/>
                  </a:move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8"/>
                  </a:cubicBez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40" y="46"/>
                    <a:pt x="39" y="47"/>
                    <a:pt x="40" y="47"/>
                  </a:cubicBezTo>
                  <a:close/>
                  <a:moveTo>
                    <a:pt x="51" y="48"/>
                  </a:moveTo>
                  <a:cubicBezTo>
                    <a:pt x="51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0" y="48"/>
                    <a:pt x="51" y="48"/>
                  </a:cubicBezTo>
                  <a:close/>
                  <a:moveTo>
                    <a:pt x="55" y="47"/>
                  </a:moveTo>
                  <a:cubicBezTo>
                    <a:pt x="55" y="48"/>
                    <a:pt x="56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lose/>
                  <a:moveTo>
                    <a:pt x="46" y="49"/>
                  </a:moveTo>
                  <a:cubicBezTo>
                    <a:pt x="47" y="48"/>
                    <a:pt x="47" y="48"/>
                    <a:pt x="47" y="47"/>
                  </a:cubicBezTo>
                  <a:cubicBezTo>
                    <a:pt x="47" y="47"/>
                    <a:pt x="46" y="48"/>
                    <a:pt x="46" y="49"/>
                  </a:cubicBezTo>
                  <a:close/>
                  <a:moveTo>
                    <a:pt x="32" y="48"/>
                  </a:moveTo>
                  <a:cubicBezTo>
                    <a:pt x="32" y="48"/>
                    <a:pt x="32" y="48"/>
                    <a:pt x="31" y="48"/>
                  </a:cubicBezTo>
                  <a:cubicBezTo>
                    <a:pt x="31" y="49"/>
                    <a:pt x="30" y="50"/>
                    <a:pt x="31" y="50"/>
                  </a:cubicBezTo>
                  <a:cubicBezTo>
                    <a:pt x="32" y="49"/>
                    <a:pt x="32" y="49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32" y="48"/>
                    <a:pt x="32" y="48"/>
                    <a:pt x="32" y="48"/>
                  </a:cubicBezTo>
                  <a:close/>
                  <a:moveTo>
                    <a:pt x="43" y="49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50"/>
                    <a:pt x="44" y="50"/>
                  </a:cubicBezTo>
                  <a:cubicBezTo>
                    <a:pt x="44" y="49"/>
                    <a:pt x="44" y="49"/>
                    <a:pt x="43" y="49"/>
                  </a:cubicBezTo>
                  <a:close/>
                  <a:moveTo>
                    <a:pt x="44" y="49"/>
                  </a:moveTo>
                  <a:cubicBezTo>
                    <a:pt x="44" y="49"/>
                    <a:pt x="45" y="49"/>
                    <a:pt x="45" y="49"/>
                  </a:cubicBezTo>
                  <a:cubicBezTo>
                    <a:pt x="45" y="48"/>
                    <a:pt x="44" y="48"/>
                    <a:pt x="44" y="48"/>
                  </a:cubicBezTo>
                  <a:cubicBezTo>
                    <a:pt x="44" y="48"/>
                    <a:pt x="43" y="48"/>
                    <a:pt x="43" y="49"/>
                  </a:cubicBezTo>
                  <a:cubicBezTo>
                    <a:pt x="44" y="49"/>
                    <a:pt x="44" y="49"/>
                    <a:pt x="44" y="49"/>
                  </a:cubicBez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49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9"/>
                  </a:cubicBezTo>
                  <a:close/>
                  <a:moveTo>
                    <a:pt x="51" y="49"/>
                  </a:moveTo>
                  <a:cubicBezTo>
                    <a:pt x="53" y="49"/>
                    <a:pt x="53" y="48"/>
                    <a:pt x="52" y="48"/>
                  </a:cubicBezTo>
                  <a:cubicBezTo>
                    <a:pt x="52" y="48"/>
                    <a:pt x="51" y="48"/>
                    <a:pt x="51" y="49"/>
                  </a:cubicBezTo>
                  <a:close/>
                  <a:moveTo>
                    <a:pt x="54" y="48"/>
                  </a:moveTo>
                  <a:cubicBezTo>
                    <a:pt x="55" y="48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41" y="4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1" y="48"/>
                    <a:pt x="40" y="49"/>
                    <a:pt x="41" y="49"/>
                  </a:cubicBezTo>
                  <a:close/>
                  <a:moveTo>
                    <a:pt x="27" y="49"/>
                  </a:moveTo>
                  <a:cubicBezTo>
                    <a:pt x="27" y="50"/>
                    <a:pt x="27" y="50"/>
                    <a:pt x="28" y="51"/>
                  </a:cubicBezTo>
                  <a:cubicBezTo>
                    <a:pt x="28" y="50"/>
                    <a:pt x="29" y="49"/>
                    <a:pt x="28" y="48"/>
                  </a:cubicBezTo>
                  <a:cubicBezTo>
                    <a:pt x="28" y="49"/>
                    <a:pt x="28" y="49"/>
                    <a:pt x="27" y="49"/>
                  </a:cubicBezTo>
                  <a:close/>
                  <a:moveTo>
                    <a:pt x="75" y="49"/>
                  </a:moveTo>
                  <a:cubicBezTo>
                    <a:pt x="75" y="49"/>
                    <a:pt x="75" y="50"/>
                    <a:pt x="75" y="50"/>
                  </a:cubicBezTo>
                  <a:cubicBezTo>
                    <a:pt x="75" y="52"/>
                    <a:pt x="74" y="55"/>
                    <a:pt x="74" y="56"/>
                  </a:cubicBezTo>
                  <a:cubicBezTo>
                    <a:pt x="75" y="55"/>
                    <a:pt x="75" y="55"/>
                    <a:pt x="75" y="54"/>
                  </a:cubicBezTo>
                  <a:cubicBezTo>
                    <a:pt x="75" y="52"/>
                    <a:pt x="76" y="51"/>
                    <a:pt x="76" y="49"/>
                  </a:cubicBezTo>
                  <a:cubicBezTo>
                    <a:pt x="76" y="49"/>
                    <a:pt x="76" y="49"/>
                    <a:pt x="75" y="48"/>
                  </a:cubicBezTo>
                  <a:cubicBezTo>
                    <a:pt x="75" y="49"/>
                    <a:pt x="75" y="49"/>
                    <a:pt x="75" y="49"/>
                  </a:cubicBezTo>
                  <a:close/>
                  <a:moveTo>
                    <a:pt x="37" y="50"/>
                  </a:moveTo>
                  <a:cubicBezTo>
                    <a:pt x="38" y="50"/>
                    <a:pt x="38" y="49"/>
                    <a:pt x="39" y="49"/>
                  </a:cubicBezTo>
                  <a:cubicBezTo>
                    <a:pt x="38" y="49"/>
                    <a:pt x="37" y="50"/>
                    <a:pt x="37" y="50"/>
                  </a:cubicBezTo>
                  <a:close/>
                  <a:moveTo>
                    <a:pt x="32" y="51"/>
                  </a:moveTo>
                  <a:cubicBezTo>
                    <a:pt x="33" y="51"/>
                    <a:pt x="34" y="50"/>
                    <a:pt x="33" y="49"/>
                  </a:cubicBezTo>
                  <a:cubicBezTo>
                    <a:pt x="33" y="49"/>
                    <a:pt x="32" y="50"/>
                    <a:pt x="32" y="51"/>
                  </a:cubicBezTo>
                  <a:close/>
                  <a:moveTo>
                    <a:pt x="52" y="50"/>
                  </a:moveTo>
                  <a:cubicBezTo>
                    <a:pt x="53" y="50"/>
                    <a:pt x="52" y="50"/>
                    <a:pt x="53" y="50"/>
                  </a:cubicBezTo>
                  <a:cubicBezTo>
                    <a:pt x="53" y="50"/>
                    <a:pt x="53" y="50"/>
                    <a:pt x="54" y="50"/>
                  </a:cubicBezTo>
                  <a:cubicBezTo>
                    <a:pt x="53" y="49"/>
                    <a:pt x="52" y="49"/>
                    <a:pt x="52" y="50"/>
                  </a:cubicBezTo>
                  <a:close/>
                  <a:moveTo>
                    <a:pt x="55" y="50"/>
                  </a:moveTo>
                  <a:cubicBezTo>
                    <a:pt x="55" y="50"/>
                    <a:pt x="56" y="50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49"/>
                    <a:pt x="55" y="50"/>
                  </a:cubicBezTo>
                  <a:close/>
                  <a:moveTo>
                    <a:pt x="45" y="50"/>
                  </a:moveTo>
                  <a:cubicBezTo>
                    <a:pt x="45" y="50"/>
                    <a:pt x="46" y="49"/>
                    <a:pt x="45" y="49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1" y="50"/>
                  </a:moveTo>
                  <a:cubicBezTo>
                    <a:pt x="51" y="50"/>
                    <a:pt x="51" y="49"/>
                    <a:pt x="51" y="49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7" y="50"/>
                  </a:moveTo>
                  <a:cubicBezTo>
                    <a:pt x="58" y="50"/>
                    <a:pt x="58" y="49"/>
                    <a:pt x="57" y="49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42" y="51"/>
                  </a:moveTo>
                  <a:cubicBezTo>
                    <a:pt x="42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0"/>
                    <a:pt x="43" y="50"/>
                    <a:pt x="42" y="49"/>
                  </a:cubicBezTo>
                  <a:cubicBezTo>
                    <a:pt x="42" y="50"/>
                    <a:pt x="42" y="50"/>
                    <a:pt x="42" y="51"/>
                  </a:cubicBezTo>
                  <a:close/>
                  <a:moveTo>
                    <a:pt x="48" y="51"/>
                  </a:moveTo>
                  <a:cubicBezTo>
                    <a:pt x="49" y="51"/>
                    <a:pt x="49" y="50"/>
                    <a:pt x="49" y="50"/>
                  </a:cubicBezTo>
                  <a:cubicBezTo>
                    <a:pt x="49" y="50"/>
                    <a:pt x="49" y="49"/>
                    <a:pt x="49" y="49"/>
                  </a:cubicBezTo>
                  <a:cubicBezTo>
                    <a:pt x="49" y="50"/>
                    <a:pt x="48" y="50"/>
                    <a:pt x="48" y="51"/>
                  </a:cubicBezTo>
                  <a:close/>
                  <a:moveTo>
                    <a:pt x="45" y="50"/>
                  </a:moveTo>
                  <a:cubicBezTo>
                    <a:pt x="45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2"/>
                  </a:cubicBezTo>
                  <a:cubicBezTo>
                    <a:pt x="46" y="52"/>
                    <a:pt x="46" y="51"/>
                    <a:pt x="47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5" y="50"/>
                  </a:cubicBezTo>
                  <a:close/>
                  <a:moveTo>
                    <a:pt x="30" y="52"/>
                  </a:moveTo>
                  <a:cubicBezTo>
                    <a:pt x="30" y="51"/>
                    <a:pt x="30" y="51"/>
                    <a:pt x="31" y="51"/>
                  </a:cubicBezTo>
                  <a:cubicBezTo>
                    <a:pt x="30" y="51"/>
                    <a:pt x="30" y="50"/>
                    <a:pt x="30" y="50"/>
                  </a:cubicBezTo>
                  <a:cubicBezTo>
                    <a:pt x="29" y="50"/>
                    <a:pt x="30" y="51"/>
                    <a:pt x="30" y="52"/>
                  </a:cubicBezTo>
                  <a:close/>
                  <a:moveTo>
                    <a:pt x="52" y="51"/>
                  </a:moveTo>
                  <a:cubicBezTo>
                    <a:pt x="52" y="51"/>
                    <a:pt x="52" y="50"/>
                    <a:pt x="51" y="50"/>
                  </a:cubicBezTo>
                  <a:cubicBezTo>
                    <a:pt x="52" y="51"/>
                    <a:pt x="52" y="51"/>
                    <a:pt x="52" y="51"/>
                  </a:cubicBezTo>
                  <a:close/>
                  <a:moveTo>
                    <a:pt x="56" y="51"/>
                  </a:moveTo>
                  <a:cubicBezTo>
                    <a:pt x="56" y="51"/>
                    <a:pt x="56" y="51"/>
                    <a:pt x="57" y="51"/>
                  </a:cubicBezTo>
                  <a:cubicBezTo>
                    <a:pt x="57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1"/>
                  </a:cubicBezTo>
                  <a:close/>
                  <a:moveTo>
                    <a:pt x="39" y="52"/>
                  </a:moveTo>
                  <a:cubicBezTo>
                    <a:pt x="39" y="52"/>
                    <a:pt x="39" y="52"/>
                    <a:pt x="39" y="52"/>
                  </a:cubicBezTo>
                  <a:cubicBezTo>
                    <a:pt x="40" y="52"/>
                    <a:pt x="40" y="51"/>
                    <a:pt x="40" y="51"/>
                  </a:cubicBezTo>
                  <a:cubicBezTo>
                    <a:pt x="39" y="50"/>
                    <a:pt x="39" y="51"/>
                    <a:pt x="39" y="52"/>
                  </a:cubicBezTo>
                  <a:close/>
                  <a:moveTo>
                    <a:pt x="49" y="52"/>
                  </a:moveTo>
                  <a:cubicBezTo>
                    <a:pt x="50" y="52"/>
                    <a:pt x="50" y="51"/>
                    <a:pt x="50" y="51"/>
                  </a:cubicBezTo>
                  <a:cubicBezTo>
                    <a:pt x="50" y="50"/>
                    <a:pt x="49" y="51"/>
                    <a:pt x="49" y="52"/>
                  </a:cubicBezTo>
                  <a:close/>
                  <a:moveTo>
                    <a:pt x="37" y="51"/>
                  </a:move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6" y="51"/>
                    <a:pt x="37" y="51"/>
                  </a:cubicBezTo>
                  <a:close/>
                  <a:moveTo>
                    <a:pt x="60" y="51"/>
                  </a:moveTo>
                  <a:cubicBezTo>
                    <a:pt x="60" y="51"/>
                    <a:pt x="59" y="52"/>
                    <a:pt x="59" y="52"/>
                  </a:cubicBezTo>
                  <a:cubicBezTo>
                    <a:pt x="60" y="52"/>
                    <a:pt x="59" y="54"/>
                    <a:pt x="60" y="54"/>
                  </a:cubicBezTo>
                  <a:cubicBezTo>
                    <a:pt x="60" y="53"/>
                    <a:pt x="60" y="52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lose/>
                  <a:moveTo>
                    <a:pt x="50" y="52"/>
                  </a:moveTo>
                  <a:cubicBezTo>
                    <a:pt x="50" y="52"/>
                    <a:pt x="50" y="53"/>
                    <a:pt x="51" y="53"/>
                  </a:cubicBezTo>
                  <a:cubicBezTo>
                    <a:pt x="51" y="53"/>
                    <a:pt x="51" y="53"/>
                    <a:pt x="52" y="52"/>
                  </a:cubicBezTo>
                  <a:cubicBezTo>
                    <a:pt x="51" y="51"/>
                    <a:pt x="50" y="51"/>
                    <a:pt x="50" y="52"/>
                  </a:cubicBezTo>
                  <a:close/>
                  <a:moveTo>
                    <a:pt x="55" y="53"/>
                  </a:moveTo>
                  <a:cubicBezTo>
                    <a:pt x="55" y="52"/>
                    <a:pt x="55" y="52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4" y="52"/>
                    <a:pt x="55" y="53"/>
                  </a:cubicBezTo>
                  <a:close/>
                  <a:moveTo>
                    <a:pt x="47" y="53"/>
                  </a:moveTo>
                  <a:cubicBezTo>
                    <a:pt x="48" y="53"/>
                    <a:pt x="48" y="52"/>
                    <a:pt x="48" y="52"/>
                  </a:cubicBezTo>
                  <a:cubicBezTo>
                    <a:pt x="48" y="51"/>
                    <a:pt x="47" y="52"/>
                    <a:pt x="47" y="53"/>
                  </a:cubicBezTo>
                  <a:close/>
                  <a:moveTo>
                    <a:pt x="40" y="53"/>
                  </a:moveTo>
                  <a:cubicBezTo>
                    <a:pt x="40" y="53"/>
                    <a:pt x="40" y="53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1" y="51"/>
                    <a:pt x="40" y="52"/>
                    <a:pt x="40" y="53"/>
                  </a:cubicBezTo>
                  <a:close/>
                  <a:moveTo>
                    <a:pt x="30" y="53"/>
                  </a:moveTo>
                  <a:cubicBezTo>
                    <a:pt x="31" y="53"/>
                    <a:pt x="31" y="52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0" y="53"/>
                    <a:pt x="30" y="53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34" y="54"/>
                  </a:moveTo>
                  <a:cubicBezTo>
                    <a:pt x="35" y="54"/>
                    <a:pt x="36" y="53"/>
                    <a:pt x="36" y="52"/>
                  </a:cubicBezTo>
                  <a:cubicBezTo>
                    <a:pt x="35" y="53"/>
                    <a:pt x="35" y="53"/>
                    <a:pt x="34" y="54"/>
                  </a:cubicBezTo>
                  <a:close/>
                  <a:moveTo>
                    <a:pt x="73" y="61"/>
                  </a:moveTo>
                  <a:cubicBezTo>
                    <a:pt x="73" y="57"/>
                    <a:pt x="72" y="54"/>
                    <a:pt x="70" y="52"/>
                  </a:cubicBezTo>
                  <a:cubicBezTo>
                    <a:pt x="71" y="55"/>
                    <a:pt x="72" y="58"/>
                    <a:pt x="73" y="61"/>
                  </a:cubicBezTo>
                  <a:close/>
                  <a:moveTo>
                    <a:pt x="28" y="55"/>
                  </a:moveTo>
                  <a:cubicBezTo>
                    <a:pt x="29" y="54"/>
                    <a:pt x="29" y="52"/>
                    <a:pt x="28" y="52"/>
                  </a:cubicBezTo>
                  <a:cubicBezTo>
                    <a:pt x="27" y="53"/>
                    <a:pt x="28" y="54"/>
                    <a:pt x="28" y="55"/>
                  </a:cubicBezTo>
                  <a:close/>
                  <a:moveTo>
                    <a:pt x="38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2"/>
                    <a:pt x="38" y="52"/>
                  </a:cubicBezTo>
                  <a:cubicBezTo>
                    <a:pt x="38" y="52"/>
                    <a:pt x="38" y="52"/>
                    <a:pt x="38" y="53"/>
                  </a:cubicBezTo>
                  <a:close/>
                  <a:moveTo>
                    <a:pt x="56" y="53"/>
                  </a:moveTo>
                  <a:cubicBezTo>
                    <a:pt x="56" y="53"/>
                    <a:pt x="56" y="52"/>
                    <a:pt x="56" y="52"/>
                  </a:cubicBezTo>
                  <a:cubicBezTo>
                    <a:pt x="56" y="53"/>
                    <a:pt x="55" y="53"/>
                    <a:pt x="56" y="53"/>
                  </a:cubicBezTo>
                  <a:close/>
                  <a:moveTo>
                    <a:pt x="11" y="54"/>
                  </a:moveTo>
                  <a:cubicBezTo>
                    <a:pt x="11" y="54"/>
                    <a:pt x="12" y="53"/>
                    <a:pt x="12" y="52"/>
                  </a:cubicBezTo>
                  <a:cubicBezTo>
                    <a:pt x="12" y="53"/>
                    <a:pt x="11" y="54"/>
                    <a:pt x="11" y="54"/>
                  </a:cubicBezTo>
                  <a:close/>
                  <a:moveTo>
                    <a:pt x="49" y="55"/>
                  </a:moveTo>
                  <a:cubicBezTo>
                    <a:pt x="51" y="54"/>
                    <a:pt x="49" y="53"/>
                    <a:pt x="49" y="53"/>
                  </a:cubicBezTo>
                  <a:cubicBezTo>
                    <a:pt x="48" y="53"/>
                    <a:pt x="48" y="53"/>
                    <a:pt x="48" y="54"/>
                  </a:cubicBezTo>
                  <a:cubicBezTo>
                    <a:pt x="48" y="54"/>
                    <a:pt x="48" y="53"/>
                    <a:pt x="48" y="54"/>
                  </a:cubicBezTo>
                  <a:cubicBezTo>
                    <a:pt x="48" y="54"/>
                    <a:pt x="49" y="55"/>
                    <a:pt x="49" y="55"/>
                  </a:cubicBezTo>
                  <a:close/>
                  <a:moveTo>
                    <a:pt x="74" y="53"/>
                  </a:moveTo>
                  <a:cubicBezTo>
                    <a:pt x="73" y="54"/>
                    <a:pt x="73" y="55"/>
                    <a:pt x="74" y="56"/>
                  </a:cubicBezTo>
                  <a:cubicBezTo>
                    <a:pt x="74" y="55"/>
                    <a:pt x="74" y="54"/>
                    <a:pt x="74" y="54"/>
                  </a:cubicBezTo>
                  <a:cubicBezTo>
                    <a:pt x="74" y="54"/>
                    <a:pt x="74" y="53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lose/>
                  <a:moveTo>
                    <a:pt x="51" y="54"/>
                  </a:move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3" y="54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1" y="53"/>
                    <a:pt x="51" y="54"/>
                  </a:cubicBezTo>
                  <a:close/>
                  <a:moveTo>
                    <a:pt x="36" y="56"/>
                  </a:moveTo>
                  <a:cubicBezTo>
                    <a:pt x="37" y="55"/>
                    <a:pt x="37" y="55"/>
                    <a:pt x="37" y="54"/>
                  </a:cubicBezTo>
                  <a:cubicBezTo>
                    <a:pt x="37" y="54"/>
                    <a:pt x="37" y="53"/>
                    <a:pt x="37" y="53"/>
                  </a:cubicBezTo>
                  <a:cubicBezTo>
                    <a:pt x="37" y="54"/>
                    <a:pt x="36" y="55"/>
                    <a:pt x="36" y="56"/>
                  </a:cubicBezTo>
                  <a:close/>
                  <a:moveTo>
                    <a:pt x="40" y="55"/>
                  </a:moveTo>
                  <a:cubicBezTo>
                    <a:pt x="40" y="55"/>
                    <a:pt x="40" y="55"/>
                    <a:pt x="40" y="54"/>
                  </a:cubicBezTo>
                  <a:cubicBezTo>
                    <a:pt x="40" y="54"/>
                    <a:pt x="40" y="53"/>
                    <a:pt x="39" y="53"/>
                  </a:cubicBezTo>
                  <a:cubicBezTo>
                    <a:pt x="39" y="54"/>
                    <a:pt x="40" y="55"/>
                    <a:pt x="40" y="55"/>
                  </a:cubicBezTo>
                  <a:close/>
                  <a:moveTo>
                    <a:pt x="42" y="55"/>
                  </a:moveTo>
                  <a:cubicBezTo>
                    <a:pt x="42" y="56"/>
                    <a:pt x="43" y="56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4"/>
                    <a:pt x="42" y="54"/>
                    <a:pt x="42" y="55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lose/>
                  <a:moveTo>
                    <a:pt x="55" y="54"/>
                  </a:moveTo>
                  <a:cubicBezTo>
                    <a:pt x="55" y="54"/>
                    <a:pt x="55" y="54"/>
                    <a:pt x="54" y="54"/>
                  </a:cubicBezTo>
                  <a:cubicBezTo>
                    <a:pt x="54" y="54"/>
                    <a:pt x="54" y="54"/>
                    <a:pt x="55" y="54"/>
                  </a:cubicBezTo>
                  <a:close/>
                  <a:moveTo>
                    <a:pt x="35" y="55"/>
                  </a:moveTo>
                  <a:cubicBezTo>
                    <a:pt x="36" y="55"/>
                    <a:pt x="36" y="54"/>
                    <a:pt x="36" y="54"/>
                  </a:cubicBezTo>
                  <a:cubicBezTo>
                    <a:pt x="36" y="54"/>
                    <a:pt x="36" y="54"/>
                    <a:pt x="35" y="55"/>
                  </a:cubicBezTo>
                  <a:close/>
                  <a:moveTo>
                    <a:pt x="57" y="55"/>
                  </a:moveTo>
                  <a:cubicBezTo>
                    <a:pt x="58" y="56"/>
                    <a:pt x="58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7" y="55"/>
                    <a:pt x="57" y="55"/>
                  </a:cubicBezTo>
                  <a:close/>
                  <a:moveTo>
                    <a:pt x="49" y="56"/>
                  </a:moveTo>
                  <a:cubicBezTo>
                    <a:pt x="49" y="55"/>
                    <a:pt x="48" y="54"/>
                    <a:pt x="48" y="54"/>
                  </a:cubicBezTo>
                  <a:cubicBezTo>
                    <a:pt x="48" y="54"/>
                    <a:pt x="48" y="55"/>
                    <a:pt x="49" y="56"/>
                  </a:cubicBezTo>
                  <a:close/>
                  <a:moveTo>
                    <a:pt x="52" y="55"/>
                  </a:moveTo>
                  <a:cubicBezTo>
                    <a:pt x="53" y="55"/>
                    <a:pt x="54" y="54"/>
                    <a:pt x="53" y="54"/>
                  </a:cubicBezTo>
                  <a:cubicBezTo>
                    <a:pt x="53" y="54"/>
                    <a:pt x="52" y="55"/>
                    <a:pt x="52" y="55"/>
                  </a:cubicBezTo>
                  <a:close/>
                  <a:moveTo>
                    <a:pt x="33" y="57"/>
                  </a:moveTo>
                  <a:cubicBezTo>
                    <a:pt x="33" y="56"/>
                    <a:pt x="34" y="56"/>
                    <a:pt x="34" y="55"/>
                  </a:cubicBezTo>
                  <a:cubicBezTo>
                    <a:pt x="34" y="55"/>
                    <a:pt x="34" y="54"/>
                    <a:pt x="34" y="55"/>
                  </a:cubicBezTo>
                  <a:cubicBezTo>
                    <a:pt x="33" y="55"/>
                    <a:pt x="32" y="56"/>
                    <a:pt x="33" y="57"/>
                  </a:cubicBezTo>
                  <a:close/>
                  <a:moveTo>
                    <a:pt x="53" y="56"/>
                  </a:moveTo>
                  <a:cubicBezTo>
                    <a:pt x="53" y="56"/>
                    <a:pt x="53" y="56"/>
                    <a:pt x="54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5"/>
                    <a:pt x="54" y="55"/>
                    <a:pt x="53" y="55"/>
                  </a:cubicBezTo>
                  <a:cubicBezTo>
                    <a:pt x="53" y="55"/>
                    <a:pt x="53" y="55"/>
                    <a:pt x="53" y="56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5"/>
                    <a:pt x="47" y="55"/>
                  </a:cubicBezTo>
                  <a:cubicBezTo>
                    <a:pt x="47" y="55"/>
                    <a:pt x="48" y="57"/>
                    <a:pt x="48" y="56"/>
                  </a:cubicBezTo>
                  <a:close/>
                  <a:moveTo>
                    <a:pt x="37" y="57"/>
                  </a:moveTo>
                  <a:cubicBezTo>
                    <a:pt x="37" y="57"/>
                    <a:pt x="37" y="58"/>
                    <a:pt x="38" y="58"/>
                  </a:cubicBezTo>
                  <a:cubicBezTo>
                    <a:pt x="38" y="57"/>
                    <a:pt x="39" y="57"/>
                    <a:pt x="39" y="56"/>
                  </a:cubicBezTo>
                  <a:cubicBezTo>
                    <a:pt x="39" y="54"/>
                    <a:pt x="37" y="55"/>
                    <a:pt x="37" y="57"/>
                  </a:cubicBezTo>
                  <a:close/>
                  <a:moveTo>
                    <a:pt x="50" y="56"/>
                  </a:moveTo>
                  <a:cubicBezTo>
                    <a:pt x="51" y="56"/>
                    <a:pt x="51" y="56"/>
                    <a:pt x="51" y="55"/>
                  </a:cubicBezTo>
                  <a:cubicBezTo>
                    <a:pt x="51" y="55"/>
                    <a:pt x="51" y="55"/>
                    <a:pt x="50" y="55"/>
                  </a:cubicBezTo>
                  <a:cubicBezTo>
                    <a:pt x="50" y="55"/>
                    <a:pt x="50" y="56"/>
                    <a:pt x="50" y="56"/>
                  </a:cubicBezTo>
                  <a:close/>
                  <a:moveTo>
                    <a:pt x="28" y="57"/>
                  </a:moveTo>
                  <a:cubicBezTo>
                    <a:pt x="29" y="57"/>
                    <a:pt x="28" y="57"/>
                    <a:pt x="29" y="57"/>
                  </a:cubicBezTo>
                  <a:cubicBezTo>
                    <a:pt x="29" y="57"/>
                    <a:pt x="30" y="56"/>
                    <a:pt x="29" y="56"/>
                  </a:cubicBezTo>
                  <a:cubicBezTo>
                    <a:pt x="29" y="56"/>
                    <a:pt x="29" y="56"/>
                    <a:pt x="28" y="57"/>
                  </a:cubicBezTo>
                  <a:close/>
                  <a:moveTo>
                    <a:pt x="41" y="56"/>
                  </a:moveTo>
                  <a:cubicBezTo>
                    <a:pt x="41" y="56"/>
                    <a:pt x="41" y="57"/>
                    <a:pt x="42" y="57"/>
                  </a:cubicBezTo>
                  <a:cubicBezTo>
                    <a:pt x="42" y="57"/>
                    <a:pt x="42" y="57"/>
                    <a:pt x="42" y="56"/>
                  </a:cubicBezTo>
                  <a:cubicBezTo>
                    <a:pt x="42" y="56"/>
                    <a:pt x="42" y="55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lose/>
                  <a:moveTo>
                    <a:pt x="48" y="57"/>
                  </a:moveTo>
                  <a:cubicBezTo>
                    <a:pt x="47" y="57"/>
                    <a:pt x="47" y="56"/>
                    <a:pt x="46" y="56"/>
                  </a:cubicBezTo>
                  <a:cubicBezTo>
                    <a:pt x="47" y="56"/>
                    <a:pt x="47" y="57"/>
                    <a:pt x="48" y="57"/>
                  </a:cubicBezTo>
                  <a:close/>
                  <a:moveTo>
                    <a:pt x="44" y="57"/>
                  </a:moveTo>
                  <a:cubicBezTo>
                    <a:pt x="44" y="57"/>
                    <a:pt x="44" y="56"/>
                    <a:pt x="45" y="56"/>
                  </a:cubicBezTo>
                  <a:cubicBezTo>
                    <a:pt x="44" y="56"/>
                    <a:pt x="44" y="56"/>
                    <a:pt x="44" y="57"/>
                  </a:cubicBezTo>
                  <a:close/>
                  <a:moveTo>
                    <a:pt x="51" y="57"/>
                  </a:moveTo>
                  <a:cubicBezTo>
                    <a:pt x="51" y="57"/>
                    <a:pt x="52" y="58"/>
                    <a:pt x="52" y="58"/>
                  </a:cubicBezTo>
                  <a:cubicBezTo>
                    <a:pt x="52" y="58"/>
                    <a:pt x="53" y="57"/>
                    <a:pt x="53" y="57"/>
                  </a:cubicBezTo>
                  <a:cubicBezTo>
                    <a:pt x="52" y="57"/>
                    <a:pt x="52" y="56"/>
                    <a:pt x="52" y="56"/>
                  </a:cubicBezTo>
                  <a:cubicBezTo>
                    <a:pt x="52" y="56"/>
                    <a:pt x="51" y="56"/>
                    <a:pt x="51" y="57"/>
                  </a:cubicBezTo>
                  <a:close/>
                  <a:moveTo>
                    <a:pt x="5" y="62"/>
                  </a:moveTo>
                  <a:cubicBezTo>
                    <a:pt x="6" y="62"/>
                    <a:pt x="7" y="61"/>
                    <a:pt x="7" y="60"/>
                  </a:cubicBezTo>
                  <a:cubicBezTo>
                    <a:pt x="8" y="58"/>
                    <a:pt x="9" y="57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58"/>
                    <a:pt x="6" y="60"/>
                    <a:pt x="5" y="62"/>
                  </a:cubicBezTo>
                  <a:close/>
                  <a:moveTo>
                    <a:pt x="54" y="57"/>
                  </a:move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4" y="56"/>
                    <a:pt x="54" y="57"/>
                  </a:cubicBezTo>
                  <a:close/>
                  <a:moveTo>
                    <a:pt x="34" y="58"/>
                  </a:moveTo>
                  <a:cubicBezTo>
                    <a:pt x="34" y="58"/>
                    <a:pt x="35" y="57"/>
                    <a:pt x="36" y="56"/>
                  </a:cubicBezTo>
                  <a:cubicBezTo>
                    <a:pt x="35" y="56"/>
                    <a:pt x="34" y="58"/>
                    <a:pt x="34" y="58"/>
                  </a:cubicBezTo>
                  <a:close/>
                  <a:moveTo>
                    <a:pt x="40" y="60"/>
                  </a:moveTo>
                  <a:cubicBezTo>
                    <a:pt x="40" y="59"/>
                    <a:pt x="40" y="59"/>
                    <a:pt x="41" y="58"/>
                  </a:cubicBezTo>
                  <a:cubicBezTo>
                    <a:pt x="41" y="58"/>
                    <a:pt x="40" y="57"/>
                    <a:pt x="40" y="57"/>
                  </a:cubicBezTo>
                  <a:cubicBezTo>
                    <a:pt x="39" y="58"/>
                    <a:pt x="38" y="59"/>
                    <a:pt x="40" y="60"/>
                  </a:cubicBezTo>
                  <a:close/>
                  <a:moveTo>
                    <a:pt x="45" y="58"/>
                  </a:moveTo>
                  <a:cubicBezTo>
                    <a:pt x="45" y="58"/>
                    <a:pt x="45" y="59"/>
                    <a:pt x="46" y="59"/>
                  </a:cubicBezTo>
                  <a:cubicBezTo>
                    <a:pt x="46" y="59"/>
                    <a:pt x="47" y="59"/>
                    <a:pt x="47" y="58"/>
                  </a:cubicBezTo>
                  <a:cubicBezTo>
                    <a:pt x="46" y="58"/>
                    <a:pt x="46" y="57"/>
                    <a:pt x="45" y="57"/>
                  </a:cubicBezTo>
                  <a:cubicBezTo>
                    <a:pt x="45" y="57"/>
                    <a:pt x="45" y="57"/>
                    <a:pt x="45" y="58"/>
                  </a:cubicBezTo>
                  <a:close/>
                  <a:moveTo>
                    <a:pt x="72" y="62"/>
                  </a:moveTo>
                  <a:cubicBezTo>
                    <a:pt x="72" y="61"/>
                    <a:pt x="71" y="59"/>
                    <a:pt x="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9"/>
                    <a:pt x="71" y="60"/>
                    <a:pt x="72" y="62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8"/>
                    <a:pt x="32" y="58"/>
                  </a:cubicBezTo>
                  <a:cubicBezTo>
                    <a:pt x="32" y="57"/>
                    <a:pt x="32" y="57"/>
                    <a:pt x="31" y="57"/>
                  </a:cubicBezTo>
                  <a:cubicBezTo>
                    <a:pt x="31" y="58"/>
                    <a:pt x="30" y="58"/>
                    <a:pt x="31" y="59"/>
                  </a:cubicBezTo>
                  <a:close/>
                  <a:moveTo>
                    <a:pt x="51" y="58"/>
                  </a:moveTo>
                  <a:cubicBezTo>
                    <a:pt x="51" y="58"/>
                    <a:pt x="51" y="57"/>
                    <a:pt x="51" y="58"/>
                  </a:cubicBezTo>
                  <a:cubicBezTo>
                    <a:pt x="51" y="58"/>
                    <a:pt x="51" y="59"/>
                    <a:pt x="51" y="58"/>
                  </a:cubicBezTo>
                  <a:close/>
                  <a:moveTo>
                    <a:pt x="55" y="58"/>
                  </a:moveTo>
                  <a:cubicBezTo>
                    <a:pt x="56" y="58"/>
                    <a:pt x="56" y="58"/>
                    <a:pt x="56" y="57"/>
                  </a:cubicBezTo>
                  <a:cubicBezTo>
                    <a:pt x="55" y="57"/>
                    <a:pt x="55" y="58"/>
                    <a:pt x="55" y="58"/>
                  </a:cubicBezTo>
                  <a:close/>
                  <a:moveTo>
                    <a:pt x="43" y="58"/>
                  </a:move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lose/>
                  <a:moveTo>
                    <a:pt x="35" y="59"/>
                  </a:moveTo>
                  <a:cubicBezTo>
                    <a:pt x="35" y="59"/>
                    <a:pt x="35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9"/>
                    <a:pt x="36" y="58"/>
                    <a:pt x="36" y="58"/>
                  </a:cubicBezTo>
                  <a:cubicBezTo>
                    <a:pt x="35" y="58"/>
                    <a:pt x="35" y="59"/>
                    <a:pt x="35" y="59"/>
                  </a:cubicBezTo>
                  <a:close/>
                  <a:moveTo>
                    <a:pt x="49" y="59"/>
                  </a:moveTo>
                  <a:cubicBezTo>
                    <a:pt x="49" y="58"/>
                    <a:pt x="49" y="58"/>
                    <a:pt x="48" y="58"/>
                  </a:cubicBezTo>
                  <a:cubicBezTo>
                    <a:pt x="48" y="58"/>
                    <a:pt x="48" y="59"/>
                    <a:pt x="49" y="59"/>
                  </a:cubicBezTo>
                  <a:close/>
                  <a:moveTo>
                    <a:pt x="53" y="59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4" y="59"/>
                    <a:pt x="54" y="59"/>
                    <a:pt x="54" y="58"/>
                  </a:cubicBezTo>
                  <a:cubicBezTo>
                    <a:pt x="54" y="58"/>
                    <a:pt x="54" y="58"/>
                    <a:pt x="53" y="58"/>
                  </a:cubicBezTo>
                  <a:cubicBezTo>
                    <a:pt x="53" y="58"/>
                    <a:pt x="53" y="58"/>
                    <a:pt x="53" y="59"/>
                  </a:cubicBezTo>
                  <a:close/>
                  <a:moveTo>
                    <a:pt x="37" y="59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9"/>
                    <a:pt x="37" y="59"/>
                  </a:cubicBezTo>
                  <a:close/>
                  <a:moveTo>
                    <a:pt x="56" y="60"/>
                  </a:move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9"/>
                    <a:pt x="57" y="59"/>
                    <a:pt x="56" y="60"/>
                  </a:cubicBezTo>
                  <a:close/>
                  <a:moveTo>
                    <a:pt x="45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59"/>
                    <a:pt x="44" y="59"/>
                  </a:cubicBezTo>
                  <a:cubicBezTo>
                    <a:pt x="44" y="59"/>
                    <a:pt x="44" y="59"/>
                    <a:pt x="44" y="58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5" y="59"/>
                    <a:pt x="45" y="60"/>
                  </a:cubicBezTo>
                  <a:close/>
                  <a:moveTo>
                    <a:pt x="53" y="60"/>
                  </a:move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4" y="58"/>
                    <a:pt x="53" y="60"/>
                  </a:cubicBezTo>
                  <a:close/>
                  <a:moveTo>
                    <a:pt x="29" y="60"/>
                  </a:moveTo>
                  <a:cubicBezTo>
                    <a:pt x="29" y="60"/>
                    <a:pt x="28" y="59"/>
                    <a:pt x="28" y="59"/>
                  </a:cubicBezTo>
                  <a:cubicBezTo>
                    <a:pt x="28" y="59"/>
                    <a:pt x="28" y="60"/>
                    <a:pt x="29" y="60"/>
                  </a:cubicBezTo>
                  <a:close/>
                  <a:moveTo>
                    <a:pt x="49" y="60"/>
                  </a:moveTo>
                  <a:cubicBezTo>
                    <a:pt x="49" y="60"/>
                    <a:pt x="50" y="60"/>
                    <a:pt x="50" y="61"/>
                  </a:cubicBezTo>
                  <a:cubicBezTo>
                    <a:pt x="51" y="60"/>
                    <a:pt x="50" y="59"/>
                    <a:pt x="49" y="59"/>
                  </a:cubicBezTo>
                  <a:cubicBezTo>
                    <a:pt x="49" y="59"/>
                    <a:pt x="49" y="59"/>
                    <a:pt x="49" y="60"/>
                  </a:cubicBezTo>
                  <a:close/>
                  <a:moveTo>
                    <a:pt x="40" y="61"/>
                  </a:moveTo>
                  <a:cubicBezTo>
                    <a:pt x="41" y="61"/>
                    <a:pt x="42" y="60"/>
                    <a:pt x="42" y="59"/>
                  </a:cubicBezTo>
                  <a:cubicBezTo>
                    <a:pt x="41" y="60"/>
                    <a:pt x="41" y="60"/>
                    <a:pt x="40" y="61"/>
                  </a:cubicBezTo>
                  <a:close/>
                  <a:moveTo>
                    <a:pt x="32" y="61"/>
                  </a:moveTo>
                  <a:cubicBezTo>
                    <a:pt x="32" y="61"/>
                    <a:pt x="32" y="61"/>
                    <a:pt x="32" y="61"/>
                  </a:cubicBezTo>
                  <a:cubicBezTo>
                    <a:pt x="32" y="60"/>
                    <a:pt x="33" y="60"/>
                    <a:pt x="33" y="59"/>
                  </a:cubicBezTo>
                  <a:cubicBezTo>
                    <a:pt x="33" y="60"/>
                    <a:pt x="31" y="60"/>
                    <a:pt x="32" y="61"/>
                  </a:cubicBezTo>
                  <a:close/>
                  <a:moveTo>
                    <a:pt x="47" y="60"/>
                  </a:moveTo>
                  <a:cubicBezTo>
                    <a:pt x="47" y="60"/>
                    <a:pt x="47" y="60"/>
                    <a:pt x="47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9"/>
                    <a:pt x="48" y="59"/>
                    <a:pt x="47" y="59"/>
                  </a:cubicBezTo>
                  <a:cubicBezTo>
                    <a:pt x="47" y="59"/>
                    <a:pt x="47" y="60"/>
                    <a:pt x="47" y="60"/>
                  </a:cubicBezTo>
                  <a:close/>
                  <a:moveTo>
                    <a:pt x="44" y="61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4" y="60"/>
                    <a:pt x="44" y="60"/>
                    <a:pt x="43" y="59"/>
                  </a:cubicBezTo>
                  <a:cubicBezTo>
                    <a:pt x="43" y="60"/>
                    <a:pt x="44" y="60"/>
                    <a:pt x="44" y="61"/>
                  </a:cubicBezTo>
                  <a:close/>
                  <a:moveTo>
                    <a:pt x="39" y="61"/>
                  </a:moveTo>
                  <a:cubicBezTo>
                    <a:pt x="39" y="60"/>
                    <a:pt x="38" y="60"/>
                    <a:pt x="38" y="60"/>
                  </a:cubicBezTo>
                  <a:cubicBezTo>
                    <a:pt x="38" y="60"/>
                    <a:pt x="38" y="61"/>
                    <a:pt x="39" y="61"/>
                  </a:cubicBezTo>
                  <a:close/>
                  <a:moveTo>
                    <a:pt x="35" y="61"/>
                  </a:moveTo>
                  <a:cubicBezTo>
                    <a:pt x="35" y="61"/>
                    <a:pt x="35" y="60"/>
                    <a:pt x="34" y="60"/>
                  </a:cubicBezTo>
                  <a:cubicBezTo>
                    <a:pt x="34" y="60"/>
                    <a:pt x="34" y="61"/>
                    <a:pt x="35" y="61"/>
                  </a:cubicBezTo>
                  <a:close/>
                  <a:moveTo>
                    <a:pt x="41" y="62"/>
                  </a:moveTo>
                  <a:cubicBezTo>
                    <a:pt x="42" y="63"/>
                    <a:pt x="42" y="64"/>
                    <a:pt x="43" y="64"/>
                  </a:cubicBezTo>
                  <a:cubicBezTo>
                    <a:pt x="43" y="63"/>
                    <a:pt x="44" y="62"/>
                    <a:pt x="44" y="62"/>
                  </a:cubicBezTo>
                  <a:cubicBezTo>
                    <a:pt x="43" y="61"/>
                    <a:pt x="43" y="60"/>
                    <a:pt x="42" y="60"/>
                  </a:cubicBezTo>
                  <a:cubicBezTo>
                    <a:pt x="42" y="61"/>
                    <a:pt x="41" y="61"/>
                    <a:pt x="41" y="62"/>
                  </a:cubicBezTo>
                  <a:close/>
                  <a:moveTo>
                    <a:pt x="29" y="62"/>
                  </a:moveTo>
                  <a:cubicBezTo>
                    <a:pt x="29" y="62"/>
                    <a:pt x="29" y="61"/>
                    <a:pt x="30" y="61"/>
                  </a:cubicBezTo>
                  <a:cubicBezTo>
                    <a:pt x="29" y="61"/>
                    <a:pt x="29" y="60"/>
                    <a:pt x="29" y="60"/>
                  </a:cubicBezTo>
                  <a:cubicBezTo>
                    <a:pt x="29" y="61"/>
                    <a:pt x="28" y="61"/>
                    <a:pt x="29" y="62"/>
                  </a:cubicBezTo>
                  <a:close/>
                  <a:moveTo>
                    <a:pt x="32" y="62"/>
                  </a:moveTo>
                  <a:cubicBezTo>
                    <a:pt x="33" y="62"/>
                    <a:pt x="33" y="63"/>
                    <a:pt x="34" y="63"/>
                  </a:cubicBezTo>
                  <a:cubicBezTo>
                    <a:pt x="34" y="62"/>
                    <a:pt x="34" y="62"/>
                    <a:pt x="35" y="62"/>
                  </a:cubicBezTo>
                  <a:cubicBezTo>
                    <a:pt x="34" y="60"/>
                    <a:pt x="33" y="61"/>
                    <a:pt x="32" y="62"/>
                  </a:cubicBezTo>
                  <a:close/>
                  <a:moveTo>
                    <a:pt x="37" y="61"/>
                  </a:moveTo>
                  <a:cubicBezTo>
                    <a:pt x="37" y="62"/>
                    <a:pt x="37" y="62"/>
                    <a:pt x="38" y="62"/>
                  </a:cubicBezTo>
                  <a:cubicBezTo>
                    <a:pt x="39" y="62"/>
                    <a:pt x="38" y="61"/>
                    <a:pt x="37" y="60"/>
                  </a:cubicBezTo>
                  <a:cubicBezTo>
                    <a:pt x="37" y="61"/>
                    <a:pt x="37" y="61"/>
                    <a:pt x="37" y="61"/>
                  </a:cubicBezTo>
                  <a:close/>
                  <a:moveTo>
                    <a:pt x="48" y="61"/>
                  </a:moveTo>
                  <a:cubicBezTo>
                    <a:pt x="48" y="62"/>
                    <a:pt x="48" y="62"/>
                    <a:pt x="49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1"/>
                    <a:pt x="48" y="60"/>
                    <a:pt x="48" y="61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1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lose/>
                  <a:moveTo>
                    <a:pt x="51" y="62"/>
                  </a:moveTo>
                  <a:cubicBezTo>
                    <a:pt x="52" y="62"/>
                    <a:pt x="52" y="63"/>
                    <a:pt x="52" y="63"/>
                  </a:cubicBezTo>
                  <a:cubicBezTo>
                    <a:pt x="53" y="62"/>
                    <a:pt x="51" y="61"/>
                    <a:pt x="51" y="62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1"/>
                    <a:pt x="57" y="61"/>
                  </a:cubicBezTo>
                  <a:cubicBezTo>
                    <a:pt x="56" y="62"/>
                    <a:pt x="57" y="63"/>
                    <a:pt x="57" y="63"/>
                  </a:cubicBezTo>
                  <a:close/>
                  <a:moveTo>
                    <a:pt x="45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lose/>
                  <a:moveTo>
                    <a:pt x="36" y="63"/>
                  </a:moveTo>
                  <a:cubicBezTo>
                    <a:pt x="36" y="63"/>
                    <a:pt x="36" y="63"/>
                    <a:pt x="36" y="63"/>
                  </a:cubicBezTo>
                  <a:cubicBezTo>
                    <a:pt x="35" y="63"/>
                    <a:pt x="35" y="64"/>
                    <a:pt x="35" y="64"/>
                  </a:cubicBezTo>
                  <a:cubicBezTo>
                    <a:pt x="35" y="65"/>
                    <a:pt x="35" y="65"/>
                    <a:pt x="36" y="65"/>
                  </a:cubicBezTo>
                  <a:cubicBezTo>
                    <a:pt x="36" y="65"/>
                    <a:pt x="37" y="64"/>
                    <a:pt x="36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3"/>
                    <a:pt x="37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3"/>
                    <a:pt x="37" y="63"/>
                    <a:pt x="36" y="63"/>
                  </a:cubicBezTo>
                  <a:close/>
                  <a:moveTo>
                    <a:pt x="59" y="63"/>
                  </a:moveTo>
                  <a:cubicBezTo>
                    <a:pt x="59" y="63"/>
                    <a:pt x="59" y="65"/>
                    <a:pt x="59" y="64"/>
                  </a:cubicBezTo>
                  <a:cubicBezTo>
                    <a:pt x="59" y="64"/>
                    <a:pt x="59" y="62"/>
                    <a:pt x="59" y="62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30" y="63"/>
                  </a:moveTo>
                  <a:cubicBezTo>
                    <a:pt x="30" y="63"/>
                    <a:pt x="31" y="63"/>
                    <a:pt x="30" y="62"/>
                  </a:cubicBezTo>
                  <a:cubicBezTo>
                    <a:pt x="30" y="63"/>
                    <a:pt x="30" y="63"/>
                    <a:pt x="30" y="63"/>
                  </a:cubicBezTo>
                  <a:close/>
                  <a:moveTo>
                    <a:pt x="50" y="63"/>
                  </a:moveTo>
                  <a:cubicBezTo>
                    <a:pt x="50" y="64"/>
                    <a:pt x="51" y="63"/>
                    <a:pt x="50" y="62"/>
                  </a:cubicBezTo>
                  <a:cubicBezTo>
                    <a:pt x="50" y="62"/>
                    <a:pt x="50" y="63"/>
                    <a:pt x="50" y="63"/>
                  </a:cubicBezTo>
                  <a:close/>
                  <a:moveTo>
                    <a:pt x="43" y="65"/>
                  </a:moveTo>
                  <a:cubicBezTo>
                    <a:pt x="43" y="65"/>
                    <a:pt x="43" y="65"/>
                    <a:pt x="44" y="65"/>
                  </a:cubicBezTo>
                  <a:cubicBezTo>
                    <a:pt x="44" y="64"/>
                    <a:pt x="45" y="64"/>
                    <a:pt x="45" y="63"/>
                  </a:cubicBezTo>
                  <a:cubicBezTo>
                    <a:pt x="45" y="63"/>
                    <a:pt x="45" y="62"/>
                    <a:pt x="45" y="63"/>
                  </a:cubicBezTo>
                  <a:cubicBezTo>
                    <a:pt x="44" y="63"/>
                    <a:pt x="43" y="64"/>
                    <a:pt x="43" y="65"/>
                  </a:cubicBezTo>
                  <a:close/>
                  <a:moveTo>
                    <a:pt x="32" y="63"/>
                  </a:moveTo>
                  <a:cubicBezTo>
                    <a:pt x="32" y="63"/>
                    <a:pt x="33" y="64"/>
                    <a:pt x="33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1" y="65"/>
                    <a:pt x="33" y="66"/>
                    <a:pt x="33" y="64"/>
                  </a:cubicBezTo>
                  <a:cubicBezTo>
                    <a:pt x="33" y="63"/>
                    <a:pt x="32" y="62"/>
                    <a:pt x="32" y="63"/>
                  </a:cubicBezTo>
                  <a:close/>
                  <a:moveTo>
                    <a:pt x="46" y="63"/>
                  </a:moveTo>
                  <a:cubicBezTo>
                    <a:pt x="47" y="64"/>
                    <a:pt x="47" y="64"/>
                    <a:pt x="47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7" y="63"/>
                    <a:pt x="46" y="63"/>
                    <a:pt x="46" y="63"/>
                  </a:cubicBezTo>
                  <a:close/>
                  <a:moveTo>
                    <a:pt x="39" y="64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9" y="64"/>
                  </a:cubicBezTo>
                  <a:close/>
                  <a:moveTo>
                    <a:pt x="42" y="64"/>
                  </a:moveTo>
                  <a:cubicBezTo>
                    <a:pt x="42" y="64"/>
                    <a:pt x="41" y="63"/>
                    <a:pt x="40" y="63"/>
                  </a:cubicBezTo>
                  <a:cubicBezTo>
                    <a:pt x="40" y="63"/>
                    <a:pt x="41" y="64"/>
                    <a:pt x="42" y="64"/>
                  </a:cubicBezTo>
                  <a:close/>
                  <a:moveTo>
                    <a:pt x="50" y="64"/>
                  </a:moveTo>
                  <a:cubicBezTo>
                    <a:pt x="50" y="64"/>
                    <a:pt x="51" y="64"/>
                    <a:pt x="51" y="64"/>
                  </a:cubicBezTo>
                  <a:cubicBezTo>
                    <a:pt x="52" y="64"/>
                    <a:pt x="51" y="63"/>
                    <a:pt x="51" y="63"/>
                  </a:cubicBezTo>
                  <a:cubicBezTo>
                    <a:pt x="51" y="63"/>
                    <a:pt x="50" y="63"/>
                    <a:pt x="50" y="64"/>
                  </a:cubicBezTo>
                  <a:close/>
                  <a:moveTo>
                    <a:pt x="53" y="64"/>
                  </a:moveTo>
                  <a:cubicBezTo>
                    <a:pt x="53" y="64"/>
                    <a:pt x="53" y="64"/>
                    <a:pt x="53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3"/>
                    <a:pt x="54" y="63"/>
                    <a:pt x="53" y="63"/>
                  </a:cubicBezTo>
                  <a:cubicBezTo>
                    <a:pt x="53" y="64"/>
                    <a:pt x="53" y="64"/>
                    <a:pt x="53" y="64"/>
                  </a:cubicBezTo>
                  <a:close/>
                  <a:moveTo>
                    <a:pt x="40" y="65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4"/>
                    <a:pt x="39" y="63"/>
                    <a:pt x="40" y="65"/>
                  </a:cubicBezTo>
                  <a:close/>
                  <a:moveTo>
                    <a:pt x="29" y="65"/>
                  </a:moveTo>
                  <a:cubicBezTo>
                    <a:pt x="29" y="65"/>
                    <a:pt x="30" y="64"/>
                    <a:pt x="29" y="64"/>
                  </a:cubicBezTo>
                  <a:cubicBezTo>
                    <a:pt x="29" y="64"/>
                    <a:pt x="29" y="64"/>
                    <a:pt x="29" y="65"/>
                  </a:cubicBezTo>
                  <a:close/>
                  <a:moveTo>
                    <a:pt x="44" y="66"/>
                  </a:moveTo>
                  <a:cubicBezTo>
                    <a:pt x="45" y="67"/>
                    <a:pt x="45" y="67"/>
                    <a:pt x="45" y="67"/>
                  </a:cubicBezTo>
                  <a:cubicBezTo>
                    <a:pt x="46" y="66"/>
                    <a:pt x="47" y="66"/>
                    <a:pt x="47" y="65"/>
                  </a:cubicBezTo>
                  <a:cubicBezTo>
                    <a:pt x="46" y="65"/>
                    <a:pt x="46" y="64"/>
                    <a:pt x="46" y="64"/>
                  </a:cubicBezTo>
                  <a:cubicBezTo>
                    <a:pt x="45" y="65"/>
                    <a:pt x="45" y="65"/>
                    <a:pt x="44" y="66"/>
                  </a:cubicBezTo>
                  <a:close/>
                  <a:moveTo>
                    <a:pt x="37" y="65"/>
                  </a:moveTo>
                  <a:cubicBezTo>
                    <a:pt x="38" y="65"/>
                    <a:pt x="38" y="65"/>
                    <a:pt x="37" y="65"/>
                  </a:cubicBezTo>
                  <a:cubicBezTo>
                    <a:pt x="38" y="65"/>
                    <a:pt x="38" y="65"/>
                    <a:pt x="38" y="64"/>
                  </a:cubicBezTo>
                  <a:cubicBezTo>
                    <a:pt x="38" y="64"/>
                    <a:pt x="38" y="64"/>
                    <a:pt x="37" y="65"/>
                  </a:cubicBezTo>
                  <a:close/>
                  <a:moveTo>
                    <a:pt x="4" y="6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6"/>
                    <a:pt x="4" y="66"/>
                  </a:cubicBezTo>
                  <a:cubicBezTo>
                    <a:pt x="5" y="66"/>
                    <a:pt x="6" y="67"/>
                    <a:pt x="5" y="67"/>
                  </a:cubicBezTo>
                  <a:cubicBezTo>
                    <a:pt x="7" y="67"/>
                    <a:pt x="7" y="69"/>
                    <a:pt x="8" y="70"/>
                  </a:cubicBezTo>
                  <a:cubicBezTo>
                    <a:pt x="8" y="68"/>
                    <a:pt x="6" y="66"/>
                    <a:pt x="4" y="64"/>
                  </a:cubicBezTo>
                  <a:close/>
                  <a:moveTo>
                    <a:pt x="48" y="65"/>
                  </a:moveTo>
                  <a:cubicBezTo>
                    <a:pt x="48" y="65"/>
                    <a:pt x="49" y="65"/>
                    <a:pt x="49" y="64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52" y="65"/>
                  </a:moveTo>
                  <a:cubicBezTo>
                    <a:pt x="52" y="66"/>
                    <a:pt x="52" y="66"/>
                    <a:pt x="53" y="66"/>
                  </a:cubicBezTo>
                  <a:cubicBezTo>
                    <a:pt x="53" y="65"/>
                    <a:pt x="52" y="65"/>
                    <a:pt x="52" y="65"/>
                  </a:cubicBezTo>
                  <a:close/>
                  <a:moveTo>
                    <a:pt x="55" y="66"/>
                  </a:moveTo>
                  <a:cubicBezTo>
                    <a:pt x="55" y="66"/>
                    <a:pt x="55" y="67"/>
                    <a:pt x="56" y="66"/>
                  </a:cubicBezTo>
                  <a:cubicBezTo>
                    <a:pt x="55" y="66"/>
                    <a:pt x="56" y="65"/>
                    <a:pt x="55" y="65"/>
                  </a:cubicBezTo>
                  <a:cubicBezTo>
                    <a:pt x="55" y="65"/>
                    <a:pt x="55" y="66"/>
                    <a:pt x="55" y="66"/>
                  </a:cubicBezTo>
                  <a:close/>
                  <a:moveTo>
                    <a:pt x="33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4" y="67"/>
                    <a:pt x="34" y="68"/>
                  </a:cubicBezTo>
                  <a:cubicBezTo>
                    <a:pt x="34" y="67"/>
                    <a:pt x="35" y="67"/>
                    <a:pt x="35" y="66"/>
                  </a:cubicBezTo>
                  <a:cubicBezTo>
                    <a:pt x="35" y="66"/>
                    <a:pt x="35" y="65"/>
                    <a:pt x="34" y="65"/>
                  </a:cubicBezTo>
                  <a:cubicBezTo>
                    <a:pt x="34" y="66"/>
                    <a:pt x="35" y="66"/>
                    <a:pt x="35" y="67"/>
                  </a:cubicBezTo>
                  <a:cubicBezTo>
                    <a:pt x="34" y="67"/>
                    <a:pt x="34" y="66"/>
                    <a:pt x="33" y="66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7"/>
                    <a:pt x="40" y="66"/>
                  </a:cubicBezTo>
                  <a:cubicBezTo>
                    <a:pt x="40" y="66"/>
                    <a:pt x="40" y="65"/>
                    <a:pt x="39" y="65"/>
                  </a:cubicBezTo>
                  <a:cubicBezTo>
                    <a:pt x="39" y="65"/>
                    <a:pt x="38" y="65"/>
                    <a:pt x="38" y="66"/>
                  </a:cubicBezTo>
                  <a:cubicBezTo>
                    <a:pt x="38" y="66"/>
                    <a:pt x="39" y="66"/>
                    <a:pt x="39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6"/>
                    <a:pt x="37" y="67"/>
                    <a:pt x="37" y="67"/>
                  </a:cubicBezTo>
                  <a:cubicBezTo>
                    <a:pt x="38" y="68"/>
                    <a:pt x="38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lose/>
                  <a:moveTo>
                    <a:pt x="49" y="67"/>
                  </a:moveTo>
                  <a:cubicBezTo>
                    <a:pt x="50" y="66"/>
                    <a:pt x="50" y="65"/>
                    <a:pt x="49" y="65"/>
                  </a:cubicBezTo>
                  <a:cubicBezTo>
                    <a:pt x="48" y="65"/>
                    <a:pt x="48" y="66"/>
                    <a:pt x="49" y="67"/>
                  </a:cubicBezTo>
                  <a:close/>
                  <a:moveTo>
                    <a:pt x="30" y="68"/>
                  </a:moveTo>
                  <a:cubicBezTo>
                    <a:pt x="31" y="68"/>
                    <a:pt x="31" y="66"/>
                    <a:pt x="30" y="65"/>
                  </a:cubicBezTo>
                  <a:cubicBezTo>
                    <a:pt x="29" y="66"/>
                    <a:pt x="29" y="68"/>
                    <a:pt x="30" y="68"/>
                  </a:cubicBezTo>
                  <a:close/>
                  <a:moveTo>
                    <a:pt x="46" y="68"/>
                  </a:moveTo>
                  <a:cubicBezTo>
                    <a:pt x="47" y="68"/>
                    <a:pt x="47" y="67"/>
                    <a:pt x="48" y="66"/>
                  </a:cubicBezTo>
                  <a:cubicBezTo>
                    <a:pt x="47" y="66"/>
                    <a:pt x="46" y="67"/>
                    <a:pt x="46" y="68"/>
                  </a:cubicBezTo>
                  <a:close/>
                  <a:moveTo>
                    <a:pt x="42" y="67"/>
                  </a:moveTo>
                  <a:cubicBezTo>
                    <a:pt x="42" y="67"/>
                    <a:pt x="42" y="67"/>
                    <a:pt x="42" y="67"/>
                  </a:cubicBezTo>
                  <a:cubicBezTo>
                    <a:pt x="43" y="66"/>
                    <a:pt x="42" y="66"/>
                    <a:pt x="42" y="67"/>
                  </a:cubicBezTo>
                  <a:close/>
                  <a:moveTo>
                    <a:pt x="53" y="67"/>
                  </a:moveTo>
                  <a:cubicBezTo>
                    <a:pt x="53" y="67"/>
                    <a:pt x="54" y="67"/>
                    <a:pt x="54" y="68"/>
                  </a:cubicBezTo>
                  <a:cubicBezTo>
                    <a:pt x="54" y="67"/>
                    <a:pt x="54" y="66"/>
                    <a:pt x="53" y="66"/>
                  </a:cubicBezTo>
                  <a:cubicBezTo>
                    <a:pt x="53" y="66"/>
                    <a:pt x="53" y="67"/>
                    <a:pt x="53" y="67"/>
                  </a:cubicBezTo>
                  <a:close/>
                  <a:moveTo>
                    <a:pt x="27" y="67"/>
                  </a:moveTo>
                  <a:cubicBezTo>
                    <a:pt x="27" y="67"/>
                    <a:pt x="27" y="67"/>
                    <a:pt x="27" y="67"/>
                  </a:cubicBezTo>
                  <a:cubicBezTo>
                    <a:pt x="27" y="67"/>
                    <a:pt x="28" y="66"/>
                    <a:pt x="27" y="66"/>
                  </a:cubicBezTo>
                  <a:cubicBezTo>
                    <a:pt x="27" y="67"/>
                    <a:pt x="27" y="66"/>
                    <a:pt x="27" y="67"/>
                  </a:cubicBezTo>
                  <a:close/>
                  <a:moveTo>
                    <a:pt x="49" y="67"/>
                  </a:moveTo>
                  <a:cubicBezTo>
                    <a:pt x="48" y="66"/>
                    <a:pt x="46" y="68"/>
                    <a:pt x="46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8" y="68"/>
                    <a:pt x="49" y="68"/>
                    <a:pt x="49" y="67"/>
                  </a:cubicBezTo>
                  <a:close/>
                  <a:moveTo>
                    <a:pt x="50" y="68"/>
                  </a:moveTo>
                  <a:cubicBezTo>
                    <a:pt x="50" y="68"/>
                    <a:pt x="50" y="68"/>
                    <a:pt x="51" y="68"/>
                  </a:cubicBezTo>
                  <a:cubicBezTo>
                    <a:pt x="51" y="68"/>
                    <a:pt x="51" y="68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0" y="67"/>
                    <a:pt x="50" y="67"/>
                    <a:pt x="50" y="68"/>
                  </a:cubicBezTo>
                  <a:close/>
                  <a:moveTo>
                    <a:pt x="32" y="67"/>
                  </a:moveTo>
                  <a:cubicBezTo>
                    <a:pt x="32" y="68"/>
                    <a:pt x="33" y="68"/>
                    <a:pt x="33" y="69"/>
                  </a:cubicBezTo>
                  <a:cubicBezTo>
                    <a:pt x="33" y="69"/>
                    <a:pt x="33" y="69"/>
                    <a:pt x="34" y="68"/>
                  </a:cubicBezTo>
                  <a:cubicBezTo>
                    <a:pt x="33" y="68"/>
                    <a:pt x="33" y="67"/>
                    <a:pt x="32" y="67"/>
                  </a:cubicBezTo>
                  <a:close/>
                  <a:moveTo>
                    <a:pt x="41" y="69"/>
                  </a:moveTo>
                  <a:cubicBezTo>
                    <a:pt x="41" y="69"/>
                    <a:pt x="41" y="68"/>
                    <a:pt x="42" y="68"/>
                  </a:cubicBezTo>
                  <a:cubicBezTo>
                    <a:pt x="41" y="67"/>
                    <a:pt x="39" y="69"/>
                    <a:pt x="41" y="69"/>
                  </a:cubicBezTo>
                  <a:close/>
                  <a:moveTo>
                    <a:pt x="44" y="69"/>
                  </a:moveTo>
                  <a:cubicBezTo>
                    <a:pt x="45" y="68"/>
                    <a:pt x="44" y="68"/>
                    <a:pt x="43" y="67"/>
                  </a:cubicBezTo>
                  <a:cubicBezTo>
                    <a:pt x="43" y="68"/>
                    <a:pt x="43" y="69"/>
                    <a:pt x="44" y="69"/>
                  </a:cubicBezTo>
                  <a:close/>
                  <a:moveTo>
                    <a:pt x="37" y="70"/>
                  </a:moveTo>
                  <a:cubicBezTo>
                    <a:pt x="37" y="70"/>
                    <a:pt x="38" y="70"/>
                    <a:pt x="38" y="69"/>
                  </a:cubicBezTo>
                  <a:cubicBezTo>
                    <a:pt x="38" y="68"/>
                    <a:pt x="37" y="68"/>
                    <a:pt x="37" y="68"/>
                  </a:cubicBezTo>
                  <a:cubicBezTo>
                    <a:pt x="36" y="69"/>
                    <a:pt x="35" y="70"/>
                    <a:pt x="37" y="70"/>
                  </a:cubicBezTo>
                  <a:close/>
                  <a:moveTo>
                    <a:pt x="28" y="69"/>
                  </a:moveTo>
                  <a:cubicBezTo>
                    <a:pt x="28" y="69"/>
                    <a:pt x="28" y="68"/>
                    <a:pt x="28" y="68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7" y="68"/>
                    <a:pt x="27" y="69"/>
                    <a:pt x="28" y="69"/>
                  </a:cubicBezTo>
                  <a:close/>
                  <a:moveTo>
                    <a:pt x="32" y="70"/>
                  </a:moveTo>
                  <a:cubicBezTo>
                    <a:pt x="32" y="70"/>
                    <a:pt x="33" y="70"/>
                    <a:pt x="33" y="69"/>
                  </a:cubicBezTo>
                  <a:cubicBezTo>
                    <a:pt x="32" y="69"/>
                    <a:pt x="32" y="68"/>
                    <a:pt x="32" y="68"/>
                  </a:cubicBezTo>
                  <a:cubicBezTo>
                    <a:pt x="31" y="69"/>
                    <a:pt x="32" y="70"/>
                    <a:pt x="32" y="70"/>
                  </a:cubicBezTo>
                  <a:close/>
                  <a:moveTo>
                    <a:pt x="48" y="70"/>
                  </a:moveTo>
                  <a:cubicBezTo>
                    <a:pt x="48" y="71"/>
                    <a:pt x="48" y="71"/>
                    <a:pt x="49" y="71"/>
                  </a:cubicBezTo>
                  <a:cubicBezTo>
                    <a:pt x="49" y="71"/>
                    <a:pt x="50" y="70"/>
                    <a:pt x="50" y="69"/>
                  </a:cubicBezTo>
                  <a:cubicBezTo>
                    <a:pt x="50" y="69"/>
                    <a:pt x="50" y="68"/>
                    <a:pt x="49" y="68"/>
                  </a:cubicBezTo>
                  <a:cubicBezTo>
                    <a:pt x="49" y="69"/>
                    <a:pt x="48" y="69"/>
                    <a:pt x="48" y="70"/>
                  </a:cubicBezTo>
                  <a:close/>
                  <a:moveTo>
                    <a:pt x="12" y="70"/>
                  </a:moveTo>
                  <a:cubicBezTo>
                    <a:pt x="11" y="70"/>
                    <a:pt x="12" y="70"/>
                    <a:pt x="12" y="71"/>
                  </a:cubicBezTo>
                  <a:cubicBezTo>
                    <a:pt x="13" y="72"/>
                    <a:pt x="14" y="73"/>
                    <a:pt x="15" y="74"/>
                  </a:cubicBezTo>
                  <a:cubicBezTo>
                    <a:pt x="16" y="74"/>
                    <a:pt x="16" y="75"/>
                    <a:pt x="16" y="75"/>
                  </a:cubicBezTo>
                  <a:cubicBezTo>
                    <a:pt x="15" y="73"/>
                    <a:pt x="12" y="70"/>
                    <a:pt x="10" y="69"/>
                  </a:cubicBezTo>
                  <a:cubicBezTo>
                    <a:pt x="11" y="69"/>
                    <a:pt x="11" y="70"/>
                    <a:pt x="12" y="70"/>
                  </a:cubicBezTo>
                  <a:close/>
                  <a:moveTo>
                    <a:pt x="40" y="70"/>
                  </a:moveTo>
                  <a:cubicBezTo>
                    <a:pt x="41" y="70"/>
                    <a:pt x="41" y="69"/>
                    <a:pt x="40" y="69"/>
                  </a:cubicBezTo>
                  <a:cubicBezTo>
                    <a:pt x="40" y="69"/>
                    <a:pt x="40" y="70"/>
                    <a:pt x="40" y="70"/>
                  </a:cubicBezTo>
                  <a:close/>
                  <a:moveTo>
                    <a:pt x="52" y="70"/>
                  </a:moveTo>
                  <a:cubicBezTo>
                    <a:pt x="53" y="70"/>
                    <a:pt x="53" y="70"/>
                    <a:pt x="53" y="69"/>
                  </a:cubicBezTo>
                  <a:cubicBezTo>
                    <a:pt x="53" y="69"/>
                    <a:pt x="53" y="69"/>
                    <a:pt x="52" y="69"/>
                  </a:cubicBezTo>
                  <a:cubicBezTo>
                    <a:pt x="52" y="69"/>
                    <a:pt x="52" y="70"/>
                    <a:pt x="52" y="70"/>
                  </a:cubicBezTo>
                  <a:close/>
                  <a:moveTo>
                    <a:pt x="51" y="70"/>
                  </a:moveTo>
                  <a:cubicBezTo>
                    <a:pt x="51" y="69"/>
                    <a:pt x="52" y="69"/>
                    <a:pt x="51" y="69"/>
                  </a:cubicBezTo>
                  <a:cubicBezTo>
                    <a:pt x="51" y="69"/>
                    <a:pt x="51" y="70"/>
                    <a:pt x="51" y="70"/>
                  </a:cubicBezTo>
                  <a:close/>
                  <a:moveTo>
                    <a:pt x="42" y="70"/>
                  </a:moveTo>
                  <a:cubicBezTo>
                    <a:pt x="42" y="70"/>
                    <a:pt x="42" y="71"/>
                    <a:pt x="43" y="71"/>
                  </a:cubicBezTo>
                  <a:cubicBezTo>
                    <a:pt x="44" y="70"/>
                    <a:pt x="43" y="69"/>
                    <a:pt x="42" y="69"/>
                  </a:cubicBezTo>
                  <a:cubicBezTo>
                    <a:pt x="42" y="69"/>
                    <a:pt x="42" y="69"/>
                    <a:pt x="42" y="70"/>
                  </a:cubicBezTo>
                  <a:close/>
                  <a:moveTo>
                    <a:pt x="58" y="69"/>
                  </a:moveTo>
                  <a:cubicBezTo>
                    <a:pt x="59" y="69"/>
                    <a:pt x="59" y="70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9"/>
                  </a:cubicBezTo>
                  <a:close/>
                  <a:moveTo>
                    <a:pt x="59" y="75"/>
                  </a:moveTo>
                  <a:cubicBezTo>
                    <a:pt x="60" y="75"/>
                    <a:pt x="60" y="75"/>
                    <a:pt x="60" y="75"/>
                  </a:cubicBezTo>
                  <a:cubicBezTo>
                    <a:pt x="60" y="73"/>
                    <a:pt x="60" y="72"/>
                    <a:pt x="60" y="69"/>
                  </a:cubicBezTo>
                  <a:cubicBezTo>
                    <a:pt x="60" y="69"/>
                    <a:pt x="60" y="69"/>
                    <a:pt x="59" y="69"/>
                  </a:cubicBezTo>
                  <a:cubicBezTo>
                    <a:pt x="59" y="71"/>
                    <a:pt x="60" y="73"/>
                    <a:pt x="59" y="75"/>
                  </a:cubicBezTo>
                  <a:close/>
                  <a:moveTo>
                    <a:pt x="52" y="71"/>
                  </a:moveTo>
                  <a:cubicBezTo>
                    <a:pt x="53" y="71"/>
                    <a:pt x="52" y="71"/>
                    <a:pt x="53" y="71"/>
                  </a:cubicBezTo>
                  <a:cubicBezTo>
                    <a:pt x="53" y="71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70"/>
                    <a:pt x="53" y="70"/>
                    <a:pt x="52" y="71"/>
                  </a:cubicBezTo>
                  <a:close/>
                  <a:moveTo>
                    <a:pt x="34" y="74"/>
                  </a:moveTo>
                  <a:cubicBezTo>
                    <a:pt x="35" y="73"/>
                    <a:pt x="36" y="72"/>
                    <a:pt x="36" y="71"/>
                  </a:cubicBezTo>
                  <a:cubicBezTo>
                    <a:pt x="36" y="71"/>
                    <a:pt x="35" y="70"/>
                    <a:pt x="35" y="70"/>
                  </a:cubicBezTo>
                  <a:cubicBezTo>
                    <a:pt x="34" y="71"/>
                    <a:pt x="32" y="73"/>
                    <a:pt x="34" y="74"/>
                  </a:cubicBezTo>
                  <a:close/>
                  <a:moveTo>
                    <a:pt x="45" y="70"/>
                  </a:moveTo>
                  <a:cubicBezTo>
                    <a:pt x="45" y="71"/>
                    <a:pt x="46" y="71"/>
                    <a:pt x="46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5" y="70"/>
                    <a:pt x="45" y="70"/>
                  </a:cubicBezTo>
                  <a:close/>
                  <a:moveTo>
                    <a:pt x="50" y="73"/>
                  </a:moveTo>
                  <a:cubicBezTo>
                    <a:pt x="51" y="72"/>
                    <a:pt x="52" y="71"/>
                    <a:pt x="51" y="70"/>
                  </a:cubicBezTo>
                  <a:cubicBezTo>
                    <a:pt x="50" y="71"/>
                    <a:pt x="48" y="72"/>
                    <a:pt x="50" y="73"/>
                  </a:cubicBezTo>
                  <a:close/>
                  <a:moveTo>
                    <a:pt x="38" y="71"/>
                  </a:moveTo>
                  <a:cubicBezTo>
                    <a:pt x="38" y="71"/>
                    <a:pt x="38" y="72"/>
                    <a:pt x="38" y="72"/>
                  </a:cubicBezTo>
                  <a:cubicBezTo>
                    <a:pt x="39" y="71"/>
                    <a:pt x="39" y="72"/>
                    <a:pt x="40" y="71"/>
                  </a:cubicBezTo>
                  <a:cubicBezTo>
                    <a:pt x="39" y="70"/>
                    <a:pt x="38" y="70"/>
                    <a:pt x="38" y="71"/>
                  </a:cubicBezTo>
                  <a:close/>
                  <a:moveTo>
                    <a:pt x="41" y="70"/>
                  </a:moveTo>
                  <a:cubicBezTo>
                    <a:pt x="41" y="71"/>
                    <a:pt x="42" y="71"/>
                    <a:pt x="42" y="72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0"/>
                    <a:pt x="41" y="70"/>
                  </a:cubicBezTo>
                  <a:close/>
                  <a:moveTo>
                    <a:pt x="31" y="73"/>
                  </a:moveTo>
                  <a:cubicBezTo>
                    <a:pt x="31" y="73"/>
                    <a:pt x="31" y="73"/>
                    <a:pt x="32" y="73"/>
                  </a:cubicBezTo>
                  <a:cubicBezTo>
                    <a:pt x="31" y="72"/>
                    <a:pt x="31" y="71"/>
                    <a:pt x="30" y="71"/>
                  </a:cubicBezTo>
                  <a:cubicBezTo>
                    <a:pt x="30" y="72"/>
                    <a:pt x="30" y="73"/>
                    <a:pt x="31" y="73"/>
                  </a:cubicBezTo>
                  <a:close/>
                  <a:moveTo>
                    <a:pt x="44" y="72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3" y="71"/>
                    <a:pt x="44" y="72"/>
                  </a:cubicBezTo>
                  <a:close/>
                  <a:moveTo>
                    <a:pt x="28" y="76"/>
                  </a:moveTo>
                  <a:cubicBezTo>
                    <a:pt x="28" y="75"/>
                    <a:pt x="28" y="73"/>
                    <a:pt x="27" y="72"/>
                  </a:cubicBezTo>
                  <a:cubicBezTo>
                    <a:pt x="27" y="73"/>
                    <a:pt x="28" y="75"/>
                    <a:pt x="28" y="76"/>
                  </a:cubicBezTo>
                  <a:close/>
                  <a:moveTo>
                    <a:pt x="40" y="72"/>
                  </a:moveTo>
                  <a:cubicBezTo>
                    <a:pt x="40" y="73"/>
                    <a:pt x="40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0" y="71"/>
                    <a:pt x="40" y="72"/>
                  </a:cubicBezTo>
                  <a:close/>
                  <a:moveTo>
                    <a:pt x="44" y="72"/>
                  </a:moveTo>
                  <a:cubicBezTo>
                    <a:pt x="44" y="72"/>
                    <a:pt x="44" y="73"/>
                    <a:pt x="45" y="73"/>
                  </a:cubicBezTo>
                  <a:cubicBezTo>
                    <a:pt x="45" y="73"/>
                    <a:pt x="45" y="73"/>
                    <a:pt x="45" y="72"/>
                  </a:cubicBezTo>
                  <a:cubicBezTo>
                    <a:pt x="45" y="72"/>
                    <a:pt x="45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lose/>
                  <a:moveTo>
                    <a:pt x="29" y="76"/>
                  </a:moveTo>
                  <a:cubicBezTo>
                    <a:pt x="30" y="75"/>
                    <a:pt x="29" y="73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3"/>
                    <a:pt x="29" y="75"/>
                    <a:pt x="29" y="76"/>
                  </a:cubicBezTo>
                  <a:close/>
                  <a:moveTo>
                    <a:pt x="47" y="72"/>
                  </a:moveTo>
                  <a:cubicBezTo>
                    <a:pt x="47" y="72"/>
                    <a:pt x="47" y="72"/>
                    <a:pt x="47" y="73"/>
                  </a:cubicBezTo>
                  <a:cubicBezTo>
                    <a:pt x="48" y="73"/>
                    <a:pt x="47" y="72"/>
                    <a:pt x="47" y="72"/>
                  </a:cubicBezTo>
                  <a:cubicBezTo>
                    <a:pt x="47" y="72"/>
                    <a:pt x="47" y="72"/>
                    <a:pt x="47" y="72"/>
                  </a:cubicBezTo>
                  <a:close/>
                  <a:moveTo>
                    <a:pt x="50" y="73"/>
                  </a:moveTo>
                  <a:cubicBezTo>
                    <a:pt x="51" y="73"/>
                    <a:pt x="51" y="74"/>
                    <a:pt x="51" y="74"/>
                  </a:cubicBezTo>
                  <a:cubicBezTo>
                    <a:pt x="51" y="73"/>
                    <a:pt x="52" y="73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3"/>
                    <a:pt x="50" y="72"/>
                    <a:pt x="50" y="73"/>
                  </a:cubicBezTo>
                  <a:close/>
                  <a:moveTo>
                    <a:pt x="43" y="73"/>
                  </a:moveTo>
                  <a:cubicBezTo>
                    <a:pt x="43" y="73"/>
                    <a:pt x="43" y="72"/>
                    <a:pt x="43" y="72"/>
                  </a:cubicBezTo>
                  <a:cubicBezTo>
                    <a:pt x="43" y="72"/>
                    <a:pt x="43" y="72"/>
                    <a:pt x="43" y="73"/>
                  </a:cubicBezTo>
                  <a:close/>
                  <a:moveTo>
                    <a:pt x="56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7" y="73"/>
                    <a:pt x="56" y="74"/>
                    <a:pt x="57" y="75"/>
                  </a:cubicBezTo>
                  <a:cubicBezTo>
                    <a:pt x="57" y="74"/>
                    <a:pt x="57" y="72"/>
                    <a:pt x="56" y="72"/>
                  </a:cubicBezTo>
                  <a:close/>
                  <a:moveTo>
                    <a:pt x="35" y="75"/>
                  </a:moveTo>
                  <a:cubicBezTo>
                    <a:pt x="35" y="75"/>
                    <a:pt x="36" y="75"/>
                    <a:pt x="36" y="75"/>
                  </a:cubicBezTo>
                  <a:cubicBezTo>
                    <a:pt x="37" y="75"/>
                    <a:pt x="37" y="74"/>
                    <a:pt x="38" y="73"/>
                  </a:cubicBezTo>
                  <a:cubicBezTo>
                    <a:pt x="38" y="73"/>
                    <a:pt x="38" y="72"/>
                    <a:pt x="37" y="72"/>
                  </a:cubicBezTo>
                  <a:cubicBezTo>
                    <a:pt x="37" y="73"/>
                    <a:pt x="36" y="74"/>
                    <a:pt x="35" y="75"/>
                  </a:cubicBezTo>
                  <a:close/>
                  <a:moveTo>
                    <a:pt x="43" y="73"/>
                  </a:moveTo>
                  <a:cubicBezTo>
                    <a:pt x="43" y="73"/>
                    <a:pt x="44" y="74"/>
                    <a:pt x="44" y="74"/>
                  </a:cubicBezTo>
                  <a:cubicBezTo>
                    <a:pt x="45" y="73"/>
                    <a:pt x="44" y="73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close/>
                  <a:moveTo>
                    <a:pt x="40" y="74"/>
                  </a:moveTo>
                  <a:cubicBezTo>
                    <a:pt x="41" y="73"/>
                    <a:pt x="40" y="73"/>
                    <a:pt x="39" y="73"/>
                  </a:cubicBezTo>
                  <a:cubicBezTo>
                    <a:pt x="39" y="73"/>
                    <a:pt x="40" y="74"/>
                    <a:pt x="40" y="74"/>
                  </a:cubicBezTo>
                  <a:close/>
                  <a:moveTo>
                    <a:pt x="52" y="74"/>
                  </a:moveTo>
                  <a:cubicBezTo>
                    <a:pt x="53" y="74"/>
                    <a:pt x="53" y="74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3"/>
                    <a:pt x="52" y="74"/>
                    <a:pt x="52" y="74"/>
                  </a:cubicBezTo>
                  <a:close/>
                  <a:moveTo>
                    <a:pt x="55" y="73"/>
                  </a:moveTo>
                  <a:cubicBezTo>
                    <a:pt x="55" y="73"/>
                    <a:pt x="55" y="74"/>
                    <a:pt x="55" y="74"/>
                  </a:cubicBezTo>
                  <a:cubicBezTo>
                    <a:pt x="56" y="73"/>
                    <a:pt x="56" y="73"/>
                    <a:pt x="55" y="73"/>
                  </a:cubicBezTo>
                  <a:cubicBezTo>
                    <a:pt x="55" y="73"/>
                    <a:pt x="55" y="73"/>
                    <a:pt x="55" y="73"/>
                  </a:cubicBezTo>
                  <a:close/>
                  <a:moveTo>
                    <a:pt x="34" y="75"/>
                  </a:moveTo>
                  <a:cubicBezTo>
                    <a:pt x="34" y="74"/>
                    <a:pt x="33" y="73"/>
                    <a:pt x="33" y="73"/>
                  </a:cubicBezTo>
                  <a:cubicBezTo>
                    <a:pt x="32" y="74"/>
                    <a:pt x="33" y="74"/>
                    <a:pt x="34" y="75"/>
                  </a:cubicBezTo>
                  <a:close/>
                  <a:moveTo>
                    <a:pt x="49" y="74"/>
                  </a:moveTo>
                  <a:cubicBezTo>
                    <a:pt x="49" y="74"/>
                    <a:pt x="49" y="74"/>
                    <a:pt x="49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4"/>
                    <a:pt x="48" y="74"/>
                    <a:pt x="49" y="74"/>
                  </a:cubicBezTo>
                  <a:close/>
                  <a:moveTo>
                    <a:pt x="41" y="74"/>
                  </a:moveTo>
                  <a:cubicBezTo>
                    <a:pt x="42" y="74"/>
                    <a:pt x="42" y="74"/>
                    <a:pt x="42" y="73"/>
                  </a:cubicBezTo>
                  <a:cubicBezTo>
                    <a:pt x="42" y="74"/>
                    <a:pt x="41" y="74"/>
                    <a:pt x="41" y="74"/>
                  </a:cubicBezTo>
                  <a:close/>
                  <a:moveTo>
                    <a:pt x="46" y="75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46" y="74"/>
                    <a:pt x="46" y="73"/>
                    <a:pt x="46" y="73"/>
                  </a:cubicBezTo>
                  <a:cubicBezTo>
                    <a:pt x="45" y="74"/>
                    <a:pt x="46" y="74"/>
                    <a:pt x="46" y="75"/>
                  </a:cubicBezTo>
                  <a:close/>
                  <a:moveTo>
                    <a:pt x="42" y="75"/>
                  </a:moveTo>
                  <a:cubicBezTo>
                    <a:pt x="42" y="75"/>
                    <a:pt x="42" y="75"/>
                    <a:pt x="42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4"/>
                    <a:pt x="43" y="74"/>
                    <a:pt x="42" y="74"/>
                  </a:cubicBezTo>
                  <a:cubicBezTo>
                    <a:pt x="42" y="74"/>
                    <a:pt x="42" y="74"/>
                    <a:pt x="42" y="75"/>
                  </a:cubicBezTo>
                  <a:close/>
                  <a:moveTo>
                    <a:pt x="39" y="74"/>
                  </a:moveTo>
                  <a:cubicBezTo>
                    <a:pt x="38" y="75"/>
                    <a:pt x="36" y="76"/>
                    <a:pt x="38" y="77"/>
                  </a:cubicBezTo>
                  <a:cubicBezTo>
                    <a:pt x="39" y="76"/>
                    <a:pt x="39" y="76"/>
                    <a:pt x="40" y="75"/>
                  </a:cubicBezTo>
                  <a:cubicBezTo>
                    <a:pt x="39" y="74"/>
                    <a:pt x="39" y="74"/>
                    <a:pt x="39" y="74"/>
                  </a:cubicBezTo>
                  <a:close/>
                  <a:moveTo>
                    <a:pt x="33" y="76"/>
                  </a:moveTo>
                  <a:cubicBezTo>
                    <a:pt x="33" y="75"/>
                    <a:pt x="33" y="74"/>
                    <a:pt x="32" y="74"/>
                  </a:cubicBezTo>
                  <a:cubicBezTo>
                    <a:pt x="31" y="75"/>
                    <a:pt x="32" y="75"/>
                    <a:pt x="33" y="76"/>
                  </a:cubicBezTo>
                  <a:close/>
                  <a:moveTo>
                    <a:pt x="47" y="74"/>
                  </a:move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4"/>
                    <a:pt x="48" y="74"/>
                    <a:pt x="47" y="74"/>
                  </a:cubicBezTo>
                  <a:close/>
                  <a:moveTo>
                    <a:pt x="45" y="75"/>
                  </a:moveTo>
                  <a:cubicBezTo>
                    <a:pt x="45" y="75"/>
                    <a:pt x="45" y="75"/>
                    <a:pt x="46" y="76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5" y="75"/>
                    <a:pt x="46" y="74"/>
                    <a:pt x="45" y="74"/>
                  </a:cubicBezTo>
                  <a:cubicBezTo>
                    <a:pt x="45" y="74"/>
                    <a:pt x="45" y="74"/>
                    <a:pt x="45" y="75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6"/>
                    <a:pt x="56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5"/>
                    <a:pt x="54" y="76"/>
                    <a:pt x="55" y="77"/>
                  </a:cubicBezTo>
                  <a:close/>
                  <a:moveTo>
                    <a:pt x="41" y="75"/>
                  </a:moveTo>
                  <a:cubicBezTo>
                    <a:pt x="42" y="75"/>
                    <a:pt x="42" y="76"/>
                    <a:pt x="42" y="76"/>
                  </a:cubicBezTo>
                  <a:cubicBezTo>
                    <a:pt x="43" y="76"/>
                    <a:pt x="42" y="75"/>
                    <a:pt x="42" y="75"/>
                  </a:cubicBezTo>
                  <a:cubicBezTo>
                    <a:pt x="42" y="75"/>
                    <a:pt x="41" y="75"/>
                    <a:pt x="41" y="75"/>
                  </a:cubicBezTo>
                  <a:close/>
                  <a:moveTo>
                    <a:pt x="47" y="75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7" y="75"/>
                    <a:pt x="47" y="75"/>
                  </a:cubicBezTo>
                  <a:close/>
                  <a:moveTo>
                    <a:pt x="48" y="75"/>
                  </a:moveTo>
                  <a:cubicBezTo>
                    <a:pt x="48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5"/>
                    <a:pt x="49" y="75"/>
                    <a:pt x="48" y="75"/>
                  </a:cubicBezTo>
                  <a:close/>
                  <a:moveTo>
                    <a:pt x="54" y="76"/>
                  </a:moveTo>
                  <a:cubicBezTo>
                    <a:pt x="54" y="76"/>
                    <a:pt x="54" y="75"/>
                    <a:pt x="54" y="75"/>
                  </a:cubicBezTo>
                  <a:cubicBezTo>
                    <a:pt x="53" y="75"/>
                    <a:pt x="53" y="76"/>
                    <a:pt x="54" y="76"/>
                  </a:cubicBezTo>
                  <a:close/>
                  <a:moveTo>
                    <a:pt x="34" y="76"/>
                  </a:moveTo>
                  <a:cubicBezTo>
                    <a:pt x="35" y="76"/>
                    <a:pt x="35" y="77"/>
                    <a:pt x="35" y="77"/>
                  </a:cubicBezTo>
                  <a:cubicBezTo>
                    <a:pt x="35" y="77"/>
                    <a:pt x="36" y="77"/>
                    <a:pt x="36" y="76"/>
                  </a:cubicBezTo>
                  <a:cubicBezTo>
                    <a:pt x="35" y="76"/>
                    <a:pt x="35" y="76"/>
                    <a:pt x="35" y="75"/>
                  </a:cubicBezTo>
                  <a:cubicBezTo>
                    <a:pt x="35" y="76"/>
                    <a:pt x="34" y="76"/>
                    <a:pt x="34" y="76"/>
                  </a:cubicBezTo>
                  <a:close/>
                  <a:moveTo>
                    <a:pt x="59" y="82"/>
                  </a:moveTo>
                  <a:cubicBezTo>
                    <a:pt x="60" y="81"/>
                    <a:pt x="60" y="78"/>
                    <a:pt x="60" y="76"/>
                  </a:cubicBezTo>
                  <a:cubicBezTo>
                    <a:pt x="60" y="76"/>
                    <a:pt x="60" y="75"/>
                    <a:pt x="59" y="75"/>
                  </a:cubicBezTo>
                  <a:cubicBezTo>
                    <a:pt x="59" y="78"/>
                    <a:pt x="60" y="79"/>
                    <a:pt x="59" y="82"/>
                  </a:cubicBezTo>
                  <a:close/>
                  <a:moveTo>
                    <a:pt x="44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6"/>
                    <a:pt x="44" y="76"/>
                  </a:cubicBezTo>
                  <a:cubicBezTo>
                    <a:pt x="44" y="76"/>
                    <a:pt x="43" y="77"/>
                    <a:pt x="44" y="77"/>
                  </a:cubicBezTo>
                  <a:close/>
                  <a:moveTo>
                    <a:pt x="31" y="78"/>
                  </a:moveTo>
                  <a:cubicBezTo>
                    <a:pt x="32" y="78"/>
                    <a:pt x="32" y="76"/>
                    <a:pt x="31" y="76"/>
                  </a:cubicBezTo>
                  <a:cubicBezTo>
                    <a:pt x="30" y="76"/>
                    <a:pt x="31" y="78"/>
                    <a:pt x="31" y="78"/>
                  </a:cubicBezTo>
                  <a:close/>
                  <a:moveTo>
                    <a:pt x="46" y="76"/>
                  </a:moveTo>
                  <a:cubicBezTo>
                    <a:pt x="46" y="77"/>
                    <a:pt x="47" y="77"/>
                    <a:pt x="47" y="77"/>
                  </a:cubicBezTo>
                  <a:cubicBezTo>
                    <a:pt x="47" y="76"/>
                    <a:pt x="47" y="76"/>
                    <a:pt x="46" y="76"/>
                  </a:cubicBezTo>
                  <a:close/>
                  <a:moveTo>
                    <a:pt x="39" y="78"/>
                  </a:moveTo>
                  <a:cubicBezTo>
                    <a:pt x="39" y="79"/>
                    <a:pt x="40" y="79"/>
                    <a:pt x="40" y="79"/>
                  </a:cubicBezTo>
                  <a:cubicBezTo>
                    <a:pt x="41" y="79"/>
                    <a:pt x="41" y="78"/>
                    <a:pt x="42" y="77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7"/>
                    <a:pt x="40" y="78"/>
                    <a:pt x="39" y="78"/>
                  </a:cubicBezTo>
                  <a:close/>
                  <a:moveTo>
                    <a:pt x="34" y="77"/>
                  </a:moveTo>
                  <a:cubicBezTo>
                    <a:pt x="34" y="77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lose/>
                  <a:moveTo>
                    <a:pt x="54" y="78"/>
                  </a:moveTo>
                  <a:cubicBezTo>
                    <a:pt x="54" y="77"/>
                    <a:pt x="53" y="77"/>
                    <a:pt x="53" y="77"/>
                  </a:cubicBezTo>
                  <a:cubicBezTo>
                    <a:pt x="53" y="77"/>
                    <a:pt x="53" y="77"/>
                    <a:pt x="54" y="78"/>
                  </a:cubicBezTo>
                  <a:close/>
                  <a:moveTo>
                    <a:pt x="50" y="78"/>
                  </a:move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49" y="78"/>
                    <a:pt x="50" y="78"/>
                  </a:cubicBezTo>
                  <a:close/>
                  <a:moveTo>
                    <a:pt x="44" y="78"/>
                  </a:moveTo>
                  <a:cubicBezTo>
                    <a:pt x="44" y="77"/>
                    <a:pt x="44" y="77"/>
                    <a:pt x="43" y="77"/>
                  </a:cubicBezTo>
                  <a:cubicBezTo>
                    <a:pt x="43" y="77"/>
                    <a:pt x="43" y="78"/>
                    <a:pt x="44" y="78"/>
                  </a:cubicBezTo>
                  <a:close/>
                  <a:moveTo>
                    <a:pt x="48" y="78"/>
                  </a:moveTo>
                  <a:cubicBezTo>
                    <a:pt x="48" y="77"/>
                    <a:pt x="48" y="77"/>
                    <a:pt x="47" y="77"/>
                  </a:cubicBezTo>
                  <a:cubicBezTo>
                    <a:pt x="47" y="77"/>
                    <a:pt x="48" y="78"/>
                    <a:pt x="48" y="78"/>
                  </a:cubicBezTo>
                  <a:close/>
                  <a:moveTo>
                    <a:pt x="36" y="78"/>
                  </a:moveTo>
                  <a:cubicBezTo>
                    <a:pt x="36" y="78"/>
                    <a:pt x="36" y="79"/>
                    <a:pt x="37" y="7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45" y="78"/>
                  </a:moveTo>
                  <a:cubicBezTo>
                    <a:pt x="46" y="78"/>
                    <a:pt x="46" y="78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5" y="77"/>
                    <a:pt x="45" y="78"/>
                    <a:pt x="45" y="78"/>
                  </a:cubicBezTo>
                  <a:close/>
                  <a:moveTo>
                    <a:pt x="29" y="77"/>
                  </a:moveTo>
                  <a:cubicBezTo>
                    <a:pt x="29" y="78"/>
                    <a:pt x="30" y="79"/>
                    <a:pt x="30" y="80"/>
                  </a:cubicBezTo>
                  <a:cubicBezTo>
                    <a:pt x="30" y="79"/>
                    <a:pt x="30" y="78"/>
                    <a:pt x="30" y="77"/>
                  </a:cubicBezTo>
                  <a:cubicBezTo>
                    <a:pt x="30" y="77"/>
                    <a:pt x="30" y="77"/>
                    <a:pt x="29" y="77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7"/>
                    <a:pt x="57" y="77"/>
                  </a:cubicBezTo>
                  <a:cubicBezTo>
                    <a:pt x="56" y="77"/>
                    <a:pt x="56" y="79"/>
                    <a:pt x="57" y="78"/>
                  </a:cubicBezTo>
                  <a:close/>
                  <a:moveTo>
                    <a:pt x="18" y="78"/>
                  </a:moveTo>
                  <a:cubicBezTo>
                    <a:pt x="18" y="78"/>
                    <a:pt x="17" y="77"/>
                    <a:pt x="17" y="77"/>
                  </a:cubicBezTo>
                  <a:cubicBezTo>
                    <a:pt x="18" y="78"/>
                    <a:pt x="18" y="78"/>
                    <a:pt x="18" y="78"/>
                  </a:cubicBezTo>
                  <a:close/>
                  <a:moveTo>
                    <a:pt x="53" y="78"/>
                  </a:moveTo>
                  <a:cubicBezTo>
                    <a:pt x="53" y="78"/>
                    <a:pt x="53" y="77"/>
                    <a:pt x="52" y="77"/>
                  </a:cubicBezTo>
                  <a:cubicBezTo>
                    <a:pt x="52" y="78"/>
                    <a:pt x="53" y="78"/>
                    <a:pt x="53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3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0"/>
                    <a:pt x="32" y="81"/>
                  </a:cubicBezTo>
                  <a:cubicBezTo>
                    <a:pt x="33" y="80"/>
                    <a:pt x="34" y="79"/>
                    <a:pt x="34" y="79"/>
                  </a:cubicBezTo>
                  <a:cubicBezTo>
                    <a:pt x="34" y="78"/>
                    <a:pt x="34" y="78"/>
                    <a:pt x="33" y="78"/>
                  </a:cubicBezTo>
                  <a:cubicBezTo>
                    <a:pt x="33" y="78"/>
                    <a:pt x="33" y="78"/>
                    <a:pt x="33" y="78"/>
                  </a:cubicBezTo>
                  <a:close/>
                  <a:moveTo>
                    <a:pt x="41" y="79"/>
                  </a:moveTo>
                  <a:cubicBezTo>
                    <a:pt x="42" y="79"/>
                    <a:pt x="42" y="80"/>
                    <a:pt x="42" y="80"/>
                  </a:cubicBezTo>
                  <a:cubicBezTo>
                    <a:pt x="42" y="79"/>
                    <a:pt x="43" y="79"/>
                    <a:pt x="43" y="78"/>
                  </a:cubicBezTo>
                  <a:cubicBezTo>
                    <a:pt x="43" y="78"/>
                    <a:pt x="43" y="78"/>
                    <a:pt x="42" y="78"/>
                  </a:cubicBezTo>
                  <a:cubicBezTo>
                    <a:pt x="42" y="78"/>
                    <a:pt x="42" y="79"/>
                    <a:pt x="41" y="79"/>
                  </a:cubicBezTo>
                  <a:close/>
                  <a:moveTo>
                    <a:pt x="47" y="79"/>
                  </a:moveTo>
                  <a:cubicBezTo>
                    <a:pt x="47" y="79"/>
                    <a:pt x="47" y="79"/>
                    <a:pt x="47" y="79"/>
                  </a:cubicBezTo>
                  <a:cubicBezTo>
                    <a:pt x="47" y="78"/>
                    <a:pt x="47" y="78"/>
                    <a:pt x="46" y="78"/>
                  </a:cubicBezTo>
                  <a:cubicBezTo>
                    <a:pt x="46" y="78"/>
                    <a:pt x="46" y="79"/>
                    <a:pt x="47" y="79"/>
                  </a:cubicBezTo>
                  <a:close/>
                  <a:moveTo>
                    <a:pt x="35" y="79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8"/>
                  </a:cubicBezTo>
                  <a:cubicBezTo>
                    <a:pt x="36" y="79"/>
                    <a:pt x="35" y="78"/>
                    <a:pt x="35" y="79"/>
                  </a:cubicBezTo>
                  <a:close/>
                  <a:moveTo>
                    <a:pt x="45" y="79"/>
                  </a:moveTo>
                  <a:cubicBezTo>
                    <a:pt x="45" y="79"/>
                    <a:pt x="45" y="78"/>
                    <a:pt x="45" y="78"/>
                  </a:cubicBezTo>
                  <a:cubicBezTo>
                    <a:pt x="45" y="79"/>
                    <a:pt x="45" y="79"/>
                    <a:pt x="45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2" y="79"/>
                    <a:pt x="51" y="78"/>
                  </a:cubicBezTo>
                  <a:cubicBezTo>
                    <a:pt x="51" y="79"/>
                    <a:pt x="51" y="79"/>
                    <a:pt x="51" y="79"/>
                  </a:cubicBezTo>
                  <a:close/>
                  <a:moveTo>
                    <a:pt x="52" y="80"/>
                  </a:moveTo>
                  <a:cubicBezTo>
                    <a:pt x="53" y="80"/>
                    <a:pt x="53" y="79"/>
                    <a:pt x="52" y="79"/>
                  </a:cubicBezTo>
                  <a:cubicBezTo>
                    <a:pt x="52" y="79"/>
                    <a:pt x="52" y="79"/>
                    <a:pt x="52" y="80"/>
                  </a:cubicBezTo>
                  <a:close/>
                  <a:moveTo>
                    <a:pt x="55" y="80"/>
                  </a:moveTo>
                  <a:cubicBezTo>
                    <a:pt x="56" y="80"/>
                    <a:pt x="56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80"/>
                    <a:pt x="55" y="80"/>
                  </a:cubicBezTo>
                  <a:close/>
                  <a:moveTo>
                    <a:pt x="39" y="81"/>
                  </a:move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9" y="79"/>
                    <a:pt x="38" y="79"/>
                  </a:cubicBezTo>
                  <a:cubicBezTo>
                    <a:pt x="38" y="80"/>
                    <a:pt x="38" y="81"/>
                    <a:pt x="39" y="81"/>
                  </a:cubicBezTo>
                  <a:close/>
                  <a:moveTo>
                    <a:pt x="43" y="81"/>
                  </a:move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4" y="79"/>
                    <a:pt x="44" y="79"/>
                  </a:cubicBezTo>
                  <a:cubicBezTo>
                    <a:pt x="44" y="80"/>
                    <a:pt x="43" y="80"/>
                    <a:pt x="43" y="81"/>
                  </a:cubicBezTo>
                  <a:close/>
                  <a:moveTo>
                    <a:pt x="46" y="80"/>
                  </a:moveTo>
                  <a:cubicBezTo>
                    <a:pt x="46" y="80"/>
                    <a:pt x="46" y="79"/>
                    <a:pt x="45" y="79"/>
                  </a:cubicBezTo>
                  <a:cubicBezTo>
                    <a:pt x="45" y="80"/>
                    <a:pt x="46" y="80"/>
                    <a:pt x="46" y="80"/>
                  </a:cubicBezTo>
                  <a:close/>
                  <a:moveTo>
                    <a:pt x="33" y="81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35" y="81"/>
                    <a:pt x="35" y="81"/>
                    <a:pt x="36" y="80"/>
                  </a:cubicBezTo>
                  <a:cubicBezTo>
                    <a:pt x="35" y="79"/>
                    <a:pt x="34" y="80"/>
                    <a:pt x="33" y="81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79"/>
                    <a:pt x="41" y="79"/>
                  </a:cubicBezTo>
                  <a:cubicBezTo>
                    <a:pt x="41" y="80"/>
                    <a:pt x="41" y="80"/>
                    <a:pt x="41" y="80"/>
                  </a:cubicBezTo>
                  <a:close/>
                  <a:moveTo>
                    <a:pt x="47" y="81"/>
                  </a:moveTo>
                  <a:cubicBezTo>
                    <a:pt x="48" y="81"/>
                    <a:pt x="49" y="80"/>
                    <a:pt x="48" y="79"/>
                  </a:cubicBezTo>
                  <a:cubicBezTo>
                    <a:pt x="48" y="80"/>
                    <a:pt x="47" y="80"/>
                    <a:pt x="47" y="81"/>
                  </a:cubicBezTo>
                  <a:close/>
                  <a:moveTo>
                    <a:pt x="52" y="81"/>
                  </a:moveTo>
                  <a:cubicBezTo>
                    <a:pt x="53" y="81"/>
                    <a:pt x="53" y="80"/>
                    <a:pt x="53" y="80"/>
                  </a:cubicBezTo>
                  <a:cubicBezTo>
                    <a:pt x="53" y="80"/>
                    <a:pt x="52" y="80"/>
                    <a:pt x="52" y="81"/>
                  </a:cubicBezTo>
                  <a:close/>
                  <a:moveTo>
                    <a:pt x="51" y="81"/>
                  </a:moveTo>
                  <a:cubicBezTo>
                    <a:pt x="51" y="81"/>
                    <a:pt x="51" y="80"/>
                    <a:pt x="50" y="80"/>
                  </a:cubicBezTo>
                  <a:cubicBezTo>
                    <a:pt x="50" y="80"/>
                    <a:pt x="51" y="81"/>
                    <a:pt x="51" y="81"/>
                  </a:cubicBezTo>
                  <a:close/>
                  <a:moveTo>
                    <a:pt x="44" y="81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45" y="82"/>
                    <a:pt x="45" y="81"/>
                    <a:pt x="46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4" y="80"/>
                    <a:pt x="44" y="81"/>
                    <a:pt x="44" y="81"/>
                  </a:cubicBezTo>
                  <a:close/>
                  <a:moveTo>
                    <a:pt x="57" y="82"/>
                  </a:moveTo>
                  <a:cubicBezTo>
                    <a:pt x="57" y="81"/>
                    <a:pt x="57" y="81"/>
                    <a:pt x="57" y="80"/>
                  </a:cubicBezTo>
                  <a:cubicBezTo>
                    <a:pt x="56" y="81"/>
                    <a:pt x="57" y="81"/>
                    <a:pt x="57" y="82"/>
                  </a:cubicBezTo>
                  <a:close/>
                  <a:moveTo>
                    <a:pt x="38" y="81"/>
                  </a:moveTo>
                  <a:cubicBezTo>
                    <a:pt x="38" y="81"/>
                    <a:pt x="38" y="81"/>
                    <a:pt x="37" y="81"/>
                  </a:cubicBezTo>
                  <a:cubicBezTo>
                    <a:pt x="37" y="81"/>
                    <a:pt x="38" y="81"/>
                    <a:pt x="38" y="81"/>
                  </a:cubicBezTo>
                  <a:close/>
                  <a:moveTo>
                    <a:pt x="30" y="81"/>
                  </a:move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ubicBezTo>
                    <a:pt x="31" y="81"/>
                    <a:pt x="30" y="81"/>
                    <a:pt x="30" y="81"/>
                  </a:cubicBezTo>
                  <a:close/>
                  <a:moveTo>
                    <a:pt x="49" y="82"/>
                  </a:moveTo>
                  <a:cubicBezTo>
                    <a:pt x="49" y="82"/>
                    <a:pt x="49" y="83"/>
                    <a:pt x="50" y="83"/>
                  </a:cubicBezTo>
                  <a:cubicBezTo>
                    <a:pt x="51" y="82"/>
                    <a:pt x="50" y="81"/>
                    <a:pt x="49" y="81"/>
                  </a:cubicBezTo>
                  <a:cubicBezTo>
                    <a:pt x="49" y="81"/>
                    <a:pt x="49" y="81"/>
                    <a:pt x="49" y="82"/>
                  </a:cubicBezTo>
                  <a:close/>
                  <a:moveTo>
                    <a:pt x="40" y="83"/>
                  </a:moveTo>
                  <a:cubicBezTo>
                    <a:pt x="40" y="82"/>
                    <a:pt x="41" y="82"/>
                    <a:pt x="41" y="81"/>
                  </a:cubicBezTo>
                  <a:cubicBezTo>
                    <a:pt x="41" y="81"/>
                    <a:pt x="40" y="81"/>
                    <a:pt x="40" y="81"/>
                  </a:cubicBezTo>
                  <a:cubicBezTo>
                    <a:pt x="39" y="81"/>
                    <a:pt x="39" y="82"/>
                    <a:pt x="40" y="83"/>
                  </a:cubicBezTo>
                  <a:close/>
                  <a:moveTo>
                    <a:pt x="42" y="82"/>
                  </a:moveTo>
                  <a:cubicBezTo>
                    <a:pt x="43" y="82"/>
                    <a:pt x="43" y="81"/>
                    <a:pt x="43" y="81"/>
                  </a:cubicBezTo>
                  <a:cubicBezTo>
                    <a:pt x="42" y="81"/>
                    <a:pt x="42" y="81"/>
                    <a:pt x="42" y="82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4" y="81"/>
                    <a:pt x="53" y="81"/>
                  </a:cubicBezTo>
                  <a:cubicBezTo>
                    <a:pt x="53" y="81"/>
                    <a:pt x="53" y="81"/>
                    <a:pt x="53" y="82"/>
                  </a:cubicBezTo>
                  <a:close/>
                  <a:moveTo>
                    <a:pt x="35" y="83"/>
                  </a:moveTo>
                  <a:cubicBezTo>
                    <a:pt x="35" y="84"/>
                    <a:pt x="35" y="84"/>
                    <a:pt x="36" y="84"/>
                  </a:cubicBezTo>
                  <a:cubicBezTo>
                    <a:pt x="37" y="84"/>
                    <a:pt x="37" y="83"/>
                    <a:pt x="38" y="82"/>
                  </a:cubicBezTo>
                  <a:cubicBezTo>
                    <a:pt x="37" y="82"/>
                    <a:pt x="37" y="82"/>
                    <a:pt x="37" y="81"/>
                  </a:cubicBezTo>
                  <a:cubicBezTo>
                    <a:pt x="36" y="82"/>
                    <a:pt x="36" y="83"/>
                    <a:pt x="35" y="83"/>
                  </a:cubicBezTo>
                  <a:close/>
                  <a:moveTo>
                    <a:pt x="45" y="83"/>
                  </a:moveTo>
                  <a:cubicBezTo>
                    <a:pt x="46" y="83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5" y="83"/>
                    <a:pt x="45" y="83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3"/>
                    <a:pt x="44" y="83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lose/>
                  <a:moveTo>
                    <a:pt x="54" y="83"/>
                  </a:moveTo>
                  <a:cubicBezTo>
                    <a:pt x="55" y="84"/>
                    <a:pt x="55" y="84"/>
                    <a:pt x="56" y="85"/>
                  </a:cubicBezTo>
                  <a:cubicBezTo>
                    <a:pt x="56" y="84"/>
                    <a:pt x="55" y="83"/>
                    <a:pt x="56" y="82"/>
                  </a:cubicBezTo>
                  <a:cubicBezTo>
                    <a:pt x="55" y="82"/>
                    <a:pt x="55" y="83"/>
                    <a:pt x="54" y="83"/>
                  </a:cubicBezTo>
                  <a:close/>
                  <a:moveTo>
                    <a:pt x="41" y="84"/>
                  </a:moveTo>
                  <a:cubicBezTo>
                    <a:pt x="41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0" y="83"/>
                    <a:pt x="41" y="84"/>
                  </a:cubicBezTo>
                  <a:close/>
                  <a:moveTo>
                    <a:pt x="33" y="84"/>
                  </a:moveTo>
                  <a:cubicBezTo>
                    <a:pt x="33" y="84"/>
                    <a:pt x="33" y="83"/>
                    <a:pt x="33" y="83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2" y="83"/>
                    <a:pt x="32" y="84"/>
                    <a:pt x="33" y="84"/>
                  </a:cubicBezTo>
                  <a:close/>
                  <a:moveTo>
                    <a:pt x="50" y="83"/>
                  </a:moveTo>
                  <a:cubicBezTo>
                    <a:pt x="51" y="83"/>
                    <a:pt x="51" y="83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3"/>
                    <a:pt x="50" y="83"/>
                    <a:pt x="50" y="83"/>
                  </a:cubicBezTo>
                  <a:close/>
                  <a:moveTo>
                    <a:pt x="56" y="84"/>
                  </a:moveTo>
                  <a:cubicBezTo>
                    <a:pt x="57" y="84"/>
                    <a:pt x="57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lose/>
                  <a:moveTo>
                    <a:pt x="41" y="84"/>
                  </a:move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3" y="84"/>
                    <a:pt x="43" y="84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4"/>
                    <a:pt x="42" y="84"/>
                    <a:pt x="41" y="84"/>
                  </a:cubicBezTo>
                  <a:close/>
                  <a:moveTo>
                    <a:pt x="37" y="85"/>
                  </a:moveTo>
                  <a:cubicBezTo>
                    <a:pt x="37" y="86"/>
                    <a:pt x="37" y="86"/>
                    <a:pt x="38" y="86"/>
                  </a:cubicBezTo>
                  <a:cubicBezTo>
                    <a:pt x="38" y="85"/>
                    <a:pt x="39" y="85"/>
                    <a:pt x="39" y="84"/>
                  </a:cubicBezTo>
                  <a:cubicBezTo>
                    <a:pt x="39" y="84"/>
                    <a:pt x="39" y="83"/>
                    <a:pt x="38" y="83"/>
                  </a:cubicBezTo>
                  <a:cubicBezTo>
                    <a:pt x="38" y="84"/>
                    <a:pt x="37" y="85"/>
                    <a:pt x="37" y="85"/>
                  </a:cubicBezTo>
                  <a:close/>
                  <a:moveTo>
                    <a:pt x="47" y="85"/>
                  </a:moveTo>
                  <a:cubicBezTo>
                    <a:pt x="47" y="85"/>
                    <a:pt x="47" y="85"/>
                    <a:pt x="48" y="86"/>
                  </a:cubicBezTo>
                  <a:cubicBezTo>
                    <a:pt x="48" y="85"/>
                    <a:pt x="48" y="85"/>
                    <a:pt x="49" y="84"/>
                  </a:cubicBezTo>
                  <a:cubicBezTo>
                    <a:pt x="48" y="84"/>
                    <a:pt x="48" y="83"/>
                    <a:pt x="48" y="83"/>
                  </a:cubicBezTo>
                  <a:cubicBezTo>
                    <a:pt x="47" y="84"/>
                    <a:pt x="47" y="84"/>
                    <a:pt x="47" y="85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4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4"/>
                  </a:cubicBezTo>
                  <a:close/>
                  <a:moveTo>
                    <a:pt x="45" y="84"/>
                  </a:move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3"/>
                    <a:pt x="45" y="83"/>
                  </a:cubicBezTo>
                  <a:cubicBezTo>
                    <a:pt x="45" y="84"/>
                    <a:pt x="44" y="84"/>
                    <a:pt x="45" y="84"/>
                  </a:cubicBezTo>
                  <a:close/>
                  <a:moveTo>
                    <a:pt x="52" y="85"/>
                  </a:moveTo>
                  <a:cubicBezTo>
                    <a:pt x="52" y="85"/>
                    <a:pt x="53" y="84"/>
                    <a:pt x="53" y="84"/>
                  </a:cubicBezTo>
                  <a:cubicBezTo>
                    <a:pt x="52" y="84"/>
                    <a:pt x="52" y="85"/>
                    <a:pt x="52" y="85"/>
                  </a:cubicBezTo>
                  <a:close/>
                  <a:moveTo>
                    <a:pt x="34" y="85"/>
                  </a:moveTo>
                  <a:cubicBezTo>
                    <a:pt x="34" y="86"/>
                    <a:pt x="34" y="86"/>
                    <a:pt x="35" y="86"/>
                  </a:cubicBezTo>
                  <a:cubicBezTo>
                    <a:pt x="35" y="86"/>
                    <a:pt x="35" y="85"/>
                    <a:pt x="35" y="85"/>
                  </a:cubicBezTo>
                  <a:cubicBezTo>
                    <a:pt x="35" y="85"/>
                    <a:pt x="35" y="84"/>
                    <a:pt x="34" y="8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31" y="85"/>
                  </a:moveTo>
                  <a:cubicBezTo>
                    <a:pt x="31" y="86"/>
                    <a:pt x="31" y="86"/>
                    <a:pt x="31" y="86"/>
                  </a:cubicBezTo>
                  <a:cubicBezTo>
                    <a:pt x="32" y="86"/>
                    <a:pt x="32" y="85"/>
                    <a:pt x="31" y="84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48" y="86"/>
                  </a:moveTo>
                  <a:cubicBezTo>
                    <a:pt x="49" y="86"/>
                    <a:pt x="50" y="85"/>
                    <a:pt x="49" y="85"/>
                  </a:cubicBezTo>
                  <a:cubicBezTo>
                    <a:pt x="49" y="85"/>
                    <a:pt x="48" y="85"/>
                    <a:pt x="48" y="86"/>
                  </a:cubicBezTo>
                  <a:close/>
                  <a:moveTo>
                    <a:pt x="38" y="87"/>
                  </a:moveTo>
                  <a:cubicBezTo>
                    <a:pt x="39" y="87"/>
                    <a:pt x="40" y="86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85"/>
                    <a:pt x="38" y="86"/>
                    <a:pt x="38" y="87"/>
                  </a:cubicBezTo>
                  <a:close/>
                  <a:moveTo>
                    <a:pt x="43" y="86"/>
                  </a:moveTo>
                  <a:cubicBezTo>
                    <a:pt x="44" y="86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3" y="86"/>
                    <a:pt x="43" y="86"/>
                  </a:cubicBezTo>
                  <a:close/>
                  <a:moveTo>
                    <a:pt x="53" y="86"/>
                  </a:moveTo>
                  <a:cubicBezTo>
                    <a:pt x="53" y="86"/>
                    <a:pt x="53" y="87"/>
                    <a:pt x="53" y="87"/>
                  </a:cubicBezTo>
                  <a:cubicBezTo>
                    <a:pt x="53" y="86"/>
                    <a:pt x="54" y="85"/>
                    <a:pt x="53" y="85"/>
                  </a:cubicBezTo>
                  <a:cubicBezTo>
                    <a:pt x="53" y="85"/>
                    <a:pt x="53" y="86"/>
                    <a:pt x="53" y="86"/>
                  </a:cubicBezTo>
                  <a:close/>
                  <a:moveTo>
                    <a:pt x="46" y="86"/>
                  </a:moveTo>
                  <a:cubicBezTo>
                    <a:pt x="47" y="86"/>
                    <a:pt x="47" y="86"/>
                    <a:pt x="47" y="86"/>
                  </a:cubicBezTo>
                  <a:cubicBezTo>
                    <a:pt x="47" y="85"/>
                    <a:pt x="47" y="85"/>
                    <a:pt x="46" y="85"/>
                  </a:cubicBezTo>
                  <a:cubicBezTo>
                    <a:pt x="46" y="85"/>
                    <a:pt x="46" y="86"/>
                    <a:pt x="46" y="86"/>
                  </a:cubicBezTo>
                  <a:close/>
                  <a:moveTo>
                    <a:pt x="39" y="88"/>
                  </a:moveTo>
                  <a:cubicBezTo>
                    <a:pt x="39" y="88"/>
                    <a:pt x="40" y="88"/>
                    <a:pt x="40" y="89"/>
                  </a:cubicBezTo>
                  <a:cubicBezTo>
                    <a:pt x="41" y="88"/>
                    <a:pt x="41" y="87"/>
                    <a:pt x="41" y="87"/>
                  </a:cubicBezTo>
                  <a:cubicBezTo>
                    <a:pt x="41" y="85"/>
                    <a:pt x="39" y="87"/>
                    <a:pt x="39" y="88"/>
                  </a:cubicBezTo>
                  <a:close/>
                  <a:moveTo>
                    <a:pt x="49" y="87"/>
                  </a:moveTo>
                  <a:cubicBezTo>
                    <a:pt x="50" y="87"/>
                    <a:pt x="50" y="86"/>
                    <a:pt x="50" y="86"/>
                  </a:cubicBezTo>
                  <a:cubicBezTo>
                    <a:pt x="50" y="85"/>
                    <a:pt x="49" y="87"/>
                    <a:pt x="49" y="87"/>
                  </a:cubicBezTo>
                  <a:close/>
                  <a:moveTo>
                    <a:pt x="44" y="88"/>
                  </a:moveTo>
                  <a:cubicBezTo>
                    <a:pt x="45" y="88"/>
                    <a:pt x="45" y="88"/>
                    <a:pt x="45" y="89"/>
                  </a:cubicBezTo>
                  <a:cubicBezTo>
                    <a:pt x="46" y="88"/>
                    <a:pt x="46" y="87"/>
                    <a:pt x="46" y="87"/>
                  </a:cubicBezTo>
                  <a:cubicBezTo>
                    <a:pt x="46" y="86"/>
                    <a:pt x="45" y="87"/>
                    <a:pt x="44" y="88"/>
                  </a:cubicBezTo>
                  <a:close/>
                  <a:moveTo>
                    <a:pt x="36" y="88"/>
                  </a:moveTo>
                  <a:cubicBezTo>
                    <a:pt x="37" y="88"/>
                    <a:pt x="37" y="87"/>
                    <a:pt x="37" y="87"/>
                  </a:cubicBezTo>
                  <a:cubicBezTo>
                    <a:pt x="37" y="87"/>
                    <a:pt x="36" y="86"/>
                    <a:pt x="36" y="86"/>
                  </a:cubicBezTo>
                  <a:cubicBezTo>
                    <a:pt x="36" y="87"/>
                    <a:pt x="35" y="87"/>
                    <a:pt x="36" y="87"/>
                  </a:cubicBezTo>
                  <a:cubicBezTo>
                    <a:pt x="36" y="87"/>
                    <a:pt x="36" y="87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lose/>
                  <a:moveTo>
                    <a:pt x="33" y="88"/>
                  </a:moveTo>
                  <a:cubicBezTo>
                    <a:pt x="33" y="88"/>
                    <a:pt x="34" y="88"/>
                    <a:pt x="34" y="88"/>
                  </a:cubicBezTo>
                  <a:cubicBezTo>
                    <a:pt x="34" y="88"/>
                    <a:pt x="33" y="86"/>
                    <a:pt x="33" y="87"/>
                  </a:cubicBezTo>
                  <a:cubicBezTo>
                    <a:pt x="33" y="87"/>
                    <a:pt x="33" y="88"/>
                    <a:pt x="33" y="88"/>
                  </a:cubicBezTo>
                  <a:close/>
                  <a:moveTo>
                    <a:pt x="50" y="88"/>
                  </a:moveTo>
                  <a:cubicBezTo>
                    <a:pt x="50" y="88"/>
                    <a:pt x="51" y="87"/>
                    <a:pt x="51" y="87"/>
                  </a:cubicBezTo>
                  <a:cubicBezTo>
                    <a:pt x="50" y="87"/>
                    <a:pt x="50" y="87"/>
                    <a:pt x="50" y="88"/>
                  </a:cubicBezTo>
                  <a:close/>
                  <a:moveTo>
                    <a:pt x="33" y="89"/>
                  </a:moveTo>
                  <a:cubicBezTo>
                    <a:pt x="33" y="88"/>
                    <a:pt x="33" y="88"/>
                    <a:pt x="33" y="87"/>
                  </a:cubicBezTo>
                  <a:cubicBezTo>
                    <a:pt x="31" y="87"/>
                    <a:pt x="32" y="89"/>
                    <a:pt x="33" y="89"/>
                  </a:cubicBezTo>
                  <a:close/>
                  <a:moveTo>
                    <a:pt x="54" y="89"/>
                  </a:moveTo>
                  <a:cubicBezTo>
                    <a:pt x="55" y="89"/>
                    <a:pt x="56" y="88"/>
                    <a:pt x="56" y="87"/>
                  </a:cubicBezTo>
                  <a:cubicBezTo>
                    <a:pt x="55" y="88"/>
                    <a:pt x="55" y="88"/>
                    <a:pt x="54" y="89"/>
                  </a:cubicBezTo>
                  <a:close/>
                  <a:moveTo>
                    <a:pt x="41" y="89"/>
                  </a:moveTo>
                  <a:cubicBezTo>
                    <a:pt x="42" y="89"/>
                    <a:pt x="42" y="88"/>
                    <a:pt x="42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2" y="88"/>
                    <a:pt x="41" y="88"/>
                    <a:pt x="41" y="89"/>
                  </a:cubicBezTo>
                  <a:close/>
                  <a:moveTo>
                    <a:pt x="49" y="88"/>
                  </a:moveTo>
                  <a:cubicBezTo>
                    <a:pt x="49" y="88"/>
                    <a:pt x="49" y="87"/>
                    <a:pt x="48" y="87"/>
                  </a:cubicBezTo>
                  <a:cubicBezTo>
                    <a:pt x="48" y="88"/>
                    <a:pt x="49" y="88"/>
                    <a:pt x="49" y="88"/>
                  </a:cubicBezTo>
                  <a:close/>
                  <a:moveTo>
                    <a:pt x="46" y="88"/>
                  </a:moveTo>
                  <a:cubicBezTo>
                    <a:pt x="46" y="88"/>
                    <a:pt x="45" y="89"/>
                    <a:pt x="46" y="89"/>
                  </a:cubicBezTo>
                  <a:cubicBezTo>
                    <a:pt x="46" y="89"/>
                    <a:pt x="47" y="88"/>
                    <a:pt x="47" y="88"/>
                  </a:cubicBezTo>
                  <a:cubicBezTo>
                    <a:pt x="47" y="88"/>
                    <a:pt x="47" y="88"/>
                    <a:pt x="46" y="88"/>
                  </a:cubicBezTo>
                  <a:close/>
                  <a:moveTo>
                    <a:pt x="52" y="90"/>
                  </a:moveTo>
                  <a:cubicBezTo>
                    <a:pt x="52" y="89"/>
                    <a:pt x="53" y="89"/>
                    <a:pt x="53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51" y="89"/>
                    <a:pt x="52" y="90"/>
                  </a:cubicBezTo>
                  <a:close/>
                  <a:moveTo>
                    <a:pt x="36" y="89"/>
                  </a:moveTo>
                  <a:cubicBezTo>
                    <a:pt x="36" y="88"/>
                    <a:pt x="35" y="88"/>
                    <a:pt x="35" y="88"/>
                  </a:cubicBezTo>
                  <a:cubicBezTo>
                    <a:pt x="35" y="88"/>
                    <a:pt x="35" y="89"/>
                    <a:pt x="36" y="89"/>
                  </a:cubicBezTo>
                  <a:close/>
                  <a:moveTo>
                    <a:pt x="37" y="89"/>
                  </a:moveTo>
                  <a:cubicBezTo>
                    <a:pt x="38" y="89"/>
                    <a:pt x="38" y="88"/>
                    <a:pt x="38" y="88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34" y="90"/>
                  </a:move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1"/>
                  </a:cubicBezTo>
                  <a:cubicBezTo>
                    <a:pt x="35" y="90"/>
                    <a:pt x="36" y="89"/>
                    <a:pt x="34" y="88"/>
                  </a:cubicBezTo>
                  <a:cubicBezTo>
                    <a:pt x="34" y="89"/>
                    <a:pt x="34" y="89"/>
                    <a:pt x="34" y="90"/>
                  </a:cubicBezTo>
                  <a:close/>
                  <a:moveTo>
                    <a:pt x="31" y="90"/>
                  </a:moveTo>
                  <a:cubicBezTo>
                    <a:pt x="32" y="90"/>
                    <a:pt x="32" y="91"/>
                    <a:pt x="32" y="90"/>
                  </a:cubicBezTo>
                  <a:cubicBezTo>
                    <a:pt x="32" y="90"/>
                    <a:pt x="32" y="89"/>
                    <a:pt x="31" y="89"/>
                  </a:cubicBezTo>
                  <a:cubicBezTo>
                    <a:pt x="31" y="89"/>
                    <a:pt x="32" y="90"/>
                    <a:pt x="31" y="90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9" y="89"/>
                    <a:pt x="38" y="89"/>
                  </a:cubicBezTo>
                  <a:cubicBezTo>
                    <a:pt x="38" y="89"/>
                    <a:pt x="38" y="89"/>
                    <a:pt x="38" y="90"/>
                  </a:cubicBezTo>
                  <a:close/>
                  <a:moveTo>
                    <a:pt x="42" y="91"/>
                  </a:moveTo>
                  <a:cubicBezTo>
                    <a:pt x="42" y="91"/>
                    <a:pt x="42" y="92"/>
                    <a:pt x="43" y="91"/>
                  </a:cubicBezTo>
                  <a:cubicBezTo>
                    <a:pt x="43" y="91"/>
                    <a:pt x="44" y="90"/>
                    <a:pt x="44" y="90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3" y="90"/>
                    <a:pt x="42" y="90"/>
                    <a:pt x="42" y="91"/>
                  </a:cubicBezTo>
                  <a:close/>
                  <a:moveTo>
                    <a:pt x="46" y="90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7" y="90"/>
                    <a:pt x="47" y="89"/>
                    <a:pt x="48" y="89"/>
                  </a:cubicBezTo>
                  <a:cubicBezTo>
                    <a:pt x="47" y="89"/>
                    <a:pt x="48" y="89"/>
                    <a:pt x="47" y="89"/>
                  </a:cubicBezTo>
                  <a:cubicBezTo>
                    <a:pt x="47" y="89"/>
                    <a:pt x="47" y="90"/>
                    <a:pt x="46" y="90"/>
                  </a:cubicBezTo>
                  <a:close/>
                  <a:moveTo>
                    <a:pt x="26" y="89"/>
                  </a:moveTo>
                  <a:cubicBezTo>
                    <a:pt x="26" y="90"/>
                    <a:pt x="27" y="91"/>
                    <a:pt x="27" y="91"/>
                  </a:cubicBezTo>
                  <a:cubicBezTo>
                    <a:pt x="28" y="91"/>
                    <a:pt x="28" y="90"/>
                    <a:pt x="28" y="90"/>
                  </a:cubicBezTo>
                  <a:cubicBezTo>
                    <a:pt x="27" y="90"/>
                    <a:pt x="27" y="89"/>
                    <a:pt x="27" y="89"/>
                  </a:cubicBezTo>
                  <a:cubicBezTo>
                    <a:pt x="27" y="89"/>
                    <a:pt x="26" y="89"/>
                    <a:pt x="26" y="89"/>
                  </a:cubicBezTo>
                  <a:close/>
                  <a:moveTo>
                    <a:pt x="36" y="90"/>
                  </a:moveTo>
                  <a:cubicBezTo>
                    <a:pt x="36" y="90"/>
                    <a:pt x="37" y="89"/>
                    <a:pt x="36" y="89"/>
                  </a:cubicBezTo>
                  <a:cubicBezTo>
                    <a:pt x="36" y="89"/>
                    <a:pt x="36" y="89"/>
                    <a:pt x="36" y="90"/>
                  </a:cubicBezTo>
                  <a:close/>
                  <a:moveTo>
                    <a:pt x="48" y="91"/>
                  </a:moveTo>
                  <a:cubicBezTo>
                    <a:pt x="48" y="90"/>
                    <a:pt x="49" y="90"/>
                    <a:pt x="49" y="90"/>
                  </a:cubicBezTo>
                  <a:cubicBezTo>
                    <a:pt x="48" y="89"/>
                    <a:pt x="48" y="90"/>
                    <a:pt x="48" y="91"/>
                  </a:cubicBezTo>
                  <a:close/>
                  <a:moveTo>
                    <a:pt x="51" y="90"/>
                  </a:moveTo>
                  <a:cubicBezTo>
                    <a:pt x="51" y="90"/>
                    <a:pt x="51" y="89"/>
                    <a:pt x="50" y="89"/>
                  </a:cubicBezTo>
                  <a:cubicBezTo>
                    <a:pt x="50" y="90"/>
                    <a:pt x="51" y="91"/>
                    <a:pt x="51" y="90"/>
                  </a:cubicBezTo>
                  <a:close/>
                  <a:moveTo>
                    <a:pt x="37" y="90"/>
                  </a:moveTo>
                  <a:cubicBezTo>
                    <a:pt x="37" y="91"/>
                    <a:pt x="37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0"/>
                    <a:pt x="37" y="89"/>
                    <a:pt x="37" y="90"/>
                  </a:cubicBezTo>
                  <a:close/>
                  <a:moveTo>
                    <a:pt x="44" y="92"/>
                  </a:moveTo>
                  <a:cubicBezTo>
                    <a:pt x="44" y="92"/>
                    <a:pt x="45" y="91"/>
                    <a:pt x="45" y="90"/>
                  </a:cubicBezTo>
                  <a:cubicBezTo>
                    <a:pt x="44" y="90"/>
                    <a:pt x="44" y="92"/>
                    <a:pt x="44" y="92"/>
                  </a:cubicBezTo>
                  <a:close/>
                  <a:moveTo>
                    <a:pt x="48" y="92"/>
                  </a:moveTo>
                  <a:cubicBezTo>
                    <a:pt x="49" y="92"/>
                    <a:pt x="49" y="93"/>
                    <a:pt x="49" y="93"/>
                  </a:cubicBezTo>
                  <a:cubicBezTo>
                    <a:pt x="50" y="92"/>
                    <a:pt x="50" y="92"/>
                    <a:pt x="51" y="91"/>
                  </a:cubicBezTo>
                  <a:cubicBezTo>
                    <a:pt x="50" y="91"/>
                    <a:pt x="50" y="91"/>
                    <a:pt x="49" y="90"/>
                  </a:cubicBezTo>
                  <a:cubicBezTo>
                    <a:pt x="49" y="91"/>
                    <a:pt x="49" y="91"/>
                    <a:pt x="48" y="92"/>
                  </a:cubicBezTo>
                  <a:close/>
                  <a:moveTo>
                    <a:pt x="39" y="91"/>
                  </a:moveTo>
                  <a:cubicBezTo>
                    <a:pt x="40" y="91"/>
                    <a:pt x="40" y="90"/>
                    <a:pt x="40" y="90"/>
                  </a:cubicBezTo>
                  <a:cubicBezTo>
                    <a:pt x="40" y="91"/>
                    <a:pt x="39" y="91"/>
                    <a:pt x="39" y="91"/>
                  </a:cubicBezTo>
                  <a:close/>
                  <a:moveTo>
                    <a:pt x="32" y="91"/>
                  </a:moveTo>
                  <a:cubicBezTo>
                    <a:pt x="33" y="91"/>
                    <a:pt x="33" y="92"/>
                    <a:pt x="33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33" y="90"/>
                    <a:pt x="32" y="91"/>
                    <a:pt x="32" y="91"/>
                  </a:cubicBezTo>
                  <a:close/>
                  <a:moveTo>
                    <a:pt x="26" y="95"/>
                  </a:moveTo>
                  <a:cubicBezTo>
                    <a:pt x="26" y="94"/>
                    <a:pt x="26" y="92"/>
                    <a:pt x="25" y="91"/>
                  </a:cubicBezTo>
                  <a:cubicBezTo>
                    <a:pt x="25" y="92"/>
                    <a:pt x="24" y="95"/>
                    <a:pt x="26" y="95"/>
                  </a:cubicBezTo>
                  <a:close/>
                  <a:moveTo>
                    <a:pt x="36" y="92"/>
                  </a:moveTo>
                  <a:cubicBezTo>
                    <a:pt x="36" y="92"/>
                    <a:pt x="36" y="93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36" y="91"/>
                    <a:pt x="36" y="92"/>
                  </a:cubicBezTo>
                  <a:close/>
                  <a:moveTo>
                    <a:pt x="54" y="93"/>
                  </a:moveTo>
                  <a:cubicBezTo>
                    <a:pt x="55" y="94"/>
                    <a:pt x="56" y="93"/>
                    <a:pt x="56" y="92"/>
                  </a:cubicBezTo>
                  <a:cubicBezTo>
                    <a:pt x="56" y="92"/>
                    <a:pt x="56" y="91"/>
                    <a:pt x="55" y="91"/>
                  </a:cubicBezTo>
                  <a:cubicBezTo>
                    <a:pt x="55" y="92"/>
                    <a:pt x="54" y="92"/>
                    <a:pt x="54" y="93"/>
                  </a:cubicBezTo>
                  <a:close/>
                  <a:moveTo>
                    <a:pt x="27" y="93"/>
                  </a:moveTo>
                  <a:cubicBezTo>
                    <a:pt x="27" y="92"/>
                    <a:pt x="28" y="91"/>
                    <a:pt x="26" y="91"/>
                  </a:cubicBezTo>
                  <a:cubicBezTo>
                    <a:pt x="26" y="92"/>
                    <a:pt x="26" y="93"/>
                    <a:pt x="27" y="93"/>
                  </a:cubicBezTo>
                  <a:close/>
                  <a:moveTo>
                    <a:pt x="44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6" y="92"/>
                    <a:pt x="46" y="91"/>
                  </a:cubicBezTo>
                  <a:cubicBezTo>
                    <a:pt x="45" y="91"/>
                    <a:pt x="45" y="92"/>
                    <a:pt x="44" y="93"/>
                  </a:cubicBezTo>
                  <a:close/>
                  <a:moveTo>
                    <a:pt x="32" y="93"/>
                  </a:moveTo>
                  <a:cubicBezTo>
                    <a:pt x="33" y="93"/>
                    <a:pt x="33" y="93"/>
                    <a:pt x="33" y="93"/>
                  </a:cubicBezTo>
                  <a:cubicBezTo>
                    <a:pt x="32" y="93"/>
                    <a:pt x="32" y="92"/>
                    <a:pt x="32" y="92"/>
                  </a:cubicBezTo>
                  <a:cubicBezTo>
                    <a:pt x="31" y="93"/>
                    <a:pt x="32" y="93"/>
                    <a:pt x="32" y="93"/>
                  </a:cubicBezTo>
                  <a:close/>
                  <a:moveTo>
                    <a:pt x="39" y="93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8" y="92"/>
                    <a:pt x="39" y="93"/>
                  </a:cubicBezTo>
                  <a:close/>
                  <a:moveTo>
                    <a:pt x="45" y="94"/>
                  </a:moveTo>
                  <a:cubicBezTo>
                    <a:pt x="46" y="94"/>
                    <a:pt x="46" y="93"/>
                    <a:pt x="4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6" y="93"/>
                    <a:pt x="45" y="93"/>
                    <a:pt x="45" y="94"/>
                  </a:cubicBezTo>
                  <a:close/>
                  <a:moveTo>
                    <a:pt x="42" y="93"/>
                  </a:moveTo>
                  <a:cubicBezTo>
                    <a:pt x="42" y="93"/>
                    <a:pt x="42" y="92"/>
                    <a:pt x="41" y="92"/>
                  </a:cubicBezTo>
                  <a:cubicBezTo>
                    <a:pt x="40" y="93"/>
                    <a:pt x="41" y="93"/>
                    <a:pt x="42" y="93"/>
                  </a:cubicBezTo>
                  <a:close/>
                  <a:moveTo>
                    <a:pt x="27" y="95"/>
                  </a:moveTo>
                  <a:cubicBezTo>
                    <a:pt x="27" y="96"/>
                    <a:pt x="27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5" y="97"/>
                    <a:pt x="25" y="96"/>
                    <a:pt x="25" y="9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8"/>
                    <a:pt x="25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98"/>
                    <a:pt x="28" y="95"/>
                    <a:pt x="28" y="93"/>
                  </a:cubicBezTo>
                  <a:cubicBezTo>
                    <a:pt x="27" y="93"/>
                    <a:pt x="27" y="94"/>
                    <a:pt x="27" y="95"/>
                  </a:cubicBezTo>
                  <a:close/>
                  <a:moveTo>
                    <a:pt x="34" y="93"/>
                  </a:moveTo>
                  <a:cubicBezTo>
                    <a:pt x="35" y="93"/>
                    <a:pt x="35" y="94"/>
                    <a:pt x="35" y="9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4"/>
                    <a:pt x="35" y="93"/>
                    <a:pt x="35" y="93"/>
                  </a:cubicBezTo>
                  <a:cubicBezTo>
                    <a:pt x="35" y="93"/>
                    <a:pt x="34" y="93"/>
                    <a:pt x="34" y="93"/>
                  </a:cubicBezTo>
                  <a:close/>
                  <a:moveTo>
                    <a:pt x="37" y="94"/>
                  </a:moveTo>
                  <a:cubicBezTo>
                    <a:pt x="38" y="94"/>
                    <a:pt x="38" y="93"/>
                    <a:pt x="38" y="93"/>
                  </a:cubicBezTo>
                  <a:cubicBezTo>
                    <a:pt x="38" y="93"/>
                    <a:pt x="37" y="93"/>
                    <a:pt x="37" y="94"/>
                  </a:cubicBezTo>
                  <a:close/>
                  <a:moveTo>
                    <a:pt x="51" y="94"/>
                  </a:moveTo>
                  <a:cubicBezTo>
                    <a:pt x="52" y="94"/>
                    <a:pt x="52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4"/>
                    <a:pt x="52" y="94"/>
                    <a:pt x="51" y="94"/>
                  </a:cubicBezTo>
                  <a:close/>
                  <a:moveTo>
                    <a:pt x="40" y="94"/>
                  </a:moveTo>
                  <a:cubicBezTo>
                    <a:pt x="40" y="94"/>
                    <a:pt x="40" y="95"/>
                    <a:pt x="41" y="95"/>
                  </a:cubicBezTo>
                  <a:cubicBezTo>
                    <a:pt x="41" y="95"/>
                    <a:pt x="41" y="94"/>
                    <a:pt x="41" y="94"/>
                  </a:cubicBezTo>
                  <a:cubicBezTo>
                    <a:pt x="41" y="94"/>
                    <a:pt x="41" y="94"/>
                    <a:pt x="40" y="93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2" y="94"/>
                  </a:moveTo>
                  <a:cubicBezTo>
                    <a:pt x="43" y="94"/>
                    <a:pt x="43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lose/>
                  <a:moveTo>
                    <a:pt x="46" y="95"/>
                  </a:moveTo>
                  <a:cubicBezTo>
                    <a:pt x="47" y="95"/>
                    <a:pt x="46" y="95"/>
                    <a:pt x="46" y="95"/>
                  </a:cubicBezTo>
                  <a:cubicBezTo>
                    <a:pt x="47" y="95"/>
                    <a:pt x="47" y="96"/>
                    <a:pt x="47" y="96"/>
                  </a:cubicBezTo>
                  <a:cubicBezTo>
                    <a:pt x="47" y="95"/>
                    <a:pt x="48" y="95"/>
                    <a:pt x="48" y="95"/>
                  </a:cubicBezTo>
                  <a:cubicBezTo>
                    <a:pt x="48" y="94"/>
                    <a:pt x="48" y="93"/>
                    <a:pt x="48" y="93"/>
                  </a:cubicBezTo>
                  <a:cubicBezTo>
                    <a:pt x="47" y="94"/>
                    <a:pt x="47" y="94"/>
                    <a:pt x="46" y="95"/>
                  </a:cubicBezTo>
                  <a:close/>
                  <a:moveTo>
                    <a:pt x="38" y="94"/>
                  </a:moveTo>
                  <a:cubicBezTo>
                    <a:pt x="39" y="94"/>
                    <a:pt x="39" y="94"/>
                    <a:pt x="39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55" y="94"/>
                  </a:moveTo>
                  <a:cubicBezTo>
                    <a:pt x="55" y="94"/>
                    <a:pt x="55" y="94"/>
                    <a:pt x="56" y="95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5" y="94"/>
                    <a:pt x="55" y="94"/>
                  </a:cubicBezTo>
                  <a:close/>
                  <a:moveTo>
                    <a:pt x="33" y="95"/>
                  </a:moveTo>
                  <a:cubicBezTo>
                    <a:pt x="33" y="95"/>
                    <a:pt x="34" y="95"/>
                    <a:pt x="34" y="96"/>
                  </a:cubicBezTo>
                  <a:cubicBezTo>
                    <a:pt x="35" y="96"/>
                    <a:pt x="35" y="96"/>
                    <a:pt x="35" y="95"/>
                  </a:cubicBezTo>
                  <a:cubicBezTo>
                    <a:pt x="35" y="95"/>
                    <a:pt x="34" y="94"/>
                    <a:pt x="34" y="94"/>
                  </a:cubicBezTo>
                  <a:cubicBezTo>
                    <a:pt x="34" y="94"/>
                    <a:pt x="33" y="94"/>
                    <a:pt x="33" y="95"/>
                  </a:cubicBezTo>
                  <a:close/>
                  <a:moveTo>
                    <a:pt x="52" y="96"/>
                  </a:moveTo>
                  <a:cubicBezTo>
                    <a:pt x="53" y="96"/>
                    <a:pt x="53" y="95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5"/>
                    <a:pt x="52" y="95"/>
                    <a:pt x="52" y="96"/>
                  </a:cubicBezTo>
                  <a:close/>
                  <a:moveTo>
                    <a:pt x="29" y="99"/>
                  </a:moveTo>
                  <a:cubicBezTo>
                    <a:pt x="30" y="101"/>
                    <a:pt x="31" y="103"/>
                    <a:pt x="32" y="105"/>
                  </a:cubicBezTo>
                  <a:cubicBezTo>
                    <a:pt x="32" y="104"/>
                    <a:pt x="32" y="103"/>
                    <a:pt x="32" y="102"/>
                  </a:cubicBezTo>
                  <a:cubicBezTo>
                    <a:pt x="32" y="102"/>
                    <a:pt x="32" y="102"/>
                    <a:pt x="31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2" y="100"/>
                    <a:pt x="32" y="99"/>
                    <a:pt x="32" y="97"/>
                  </a:cubicBezTo>
                  <a:cubicBezTo>
                    <a:pt x="31" y="97"/>
                    <a:pt x="31" y="98"/>
                    <a:pt x="30" y="98"/>
                  </a:cubicBezTo>
                  <a:cubicBezTo>
                    <a:pt x="30" y="97"/>
                    <a:pt x="31" y="95"/>
                    <a:pt x="30" y="94"/>
                  </a:cubicBezTo>
                  <a:cubicBezTo>
                    <a:pt x="29" y="96"/>
                    <a:pt x="30" y="97"/>
                    <a:pt x="29" y="99"/>
                  </a:cubicBezTo>
                  <a:close/>
                  <a:moveTo>
                    <a:pt x="43" y="95"/>
                  </a:moveTo>
                  <a:cubicBezTo>
                    <a:pt x="43" y="95"/>
                    <a:pt x="44" y="95"/>
                    <a:pt x="44" y="95"/>
                  </a:cubicBezTo>
                  <a:cubicBezTo>
                    <a:pt x="44" y="95"/>
                    <a:pt x="44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lose/>
                  <a:moveTo>
                    <a:pt x="39" y="95"/>
                  </a:moveTo>
                  <a:cubicBezTo>
                    <a:pt x="39" y="95"/>
                    <a:pt x="39" y="96"/>
                    <a:pt x="40" y="96"/>
                  </a:cubicBezTo>
                  <a:cubicBezTo>
                    <a:pt x="40" y="96"/>
                    <a:pt x="40" y="95"/>
                    <a:pt x="39" y="94"/>
                  </a:cubicBezTo>
                  <a:cubicBezTo>
                    <a:pt x="39" y="95"/>
                    <a:pt x="39" y="95"/>
                    <a:pt x="39" y="95"/>
                  </a:cubicBezTo>
                  <a:close/>
                  <a:moveTo>
                    <a:pt x="36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36" y="95"/>
                    <a:pt x="36" y="95"/>
                    <a:pt x="36" y="95"/>
                  </a:cubicBezTo>
                  <a:close/>
                  <a:moveTo>
                    <a:pt x="41" y="95"/>
                  </a:moveTo>
                  <a:cubicBezTo>
                    <a:pt x="41" y="95"/>
                    <a:pt x="42" y="95"/>
                    <a:pt x="42" y="95"/>
                  </a:cubicBezTo>
                  <a:cubicBezTo>
                    <a:pt x="41" y="94"/>
                    <a:pt x="40" y="95"/>
                    <a:pt x="41" y="95"/>
                  </a:cubicBezTo>
                  <a:close/>
                  <a:moveTo>
                    <a:pt x="44" y="96"/>
                  </a:moveTo>
                  <a:cubicBezTo>
                    <a:pt x="44" y="96"/>
                    <a:pt x="45" y="96"/>
                    <a:pt x="45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96"/>
                    <a:pt x="44" y="96"/>
                    <a:pt x="44" y="96"/>
                  </a:cubicBezTo>
                  <a:close/>
                  <a:moveTo>
                    <a:pt x="49" y="98"/>
                  </a:moveTo>
                  <a:cubicBezTo>
                    <a:pt x="50" y="97"/>
                    <a:pt x="50" y="97"/>
                    <a:pt x="51" y="96"/>
                  </a:cubicBezTo>
                  <a:cubicBezTo>
                    <a:pt x="50" y="96"/>
                    <a:pt x="50" y="95"/>
                    <a:pt x="50" y="95"/>
                  </a:cubicBezTo>
                  <a:cubicBezTo>
                    <a:pt x="50" y="96"/>
                    <a:pt x="48" y="97"/>
                    <a:pt x="49" y="98"/>
                  </a:cubicBezTo>
                  <a:close/>
                  <a:moveTo>
                    <a:pt x="55" y="96"/>
                  </a:moveTo>
                  <a:cubicBezTo>
                    <a:pt x="55" y="96"/>
                    <a:pt x="55" y="96"/>
                    <a:pt x="55" y="95"/>
                  </a:cubicBezTo>
                  <a:cubicBezTo>
                    <a:pt x="55" y="95"/>
                    <a:pt x="55" y="95"/>
                    <a:pt x="54" y="95"/>
                  </a:cubicBezTo>
                  <a:cubicBezTo>
                    <a:pt x="54" y="96"/>
                    <a:pt x="54" y="96"/>
                    <a:pt x="55" y="96"/>
                  </a:cubicBezTo>
                  <a:close/>
                  <a:moveTo>
                    <a:pt x="40" y="97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40" y="95"/>
                    <a:pt x="40" y="96"/>
                    <a:pt x="40" y="97"/>
                  </a:cubicBezTo>
                  <a:close/>
                  <a:moveTo>
                    <a:pt x="42" y="96"/>
                  </a:moveTo>
                  <a:cubicBezTo>
                    <a:pt x="42" y="96"/>
                    <a:pt x="42" y="97"/>
                    <a:pt x="42" y="97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lose/>
                  <a:moveTo>
                    <a:pt x="35" y="97"/>
                  </a:moveTo>
                  <a:cubicBezTo>
                    <a:pt x="35" y="96"/>
                    <a:pt x="36" y="96"/>
                    <a:pt x="36" y="96"/>
                  </a:cubicBezTo>
                  <a:cubicBezTo>
                    <a:pt x="35" y="96"/>
                    <a:pt x="35" y="97"/>
                    <a:pt x="35" y="97"/>
                  </a:cubicBezTo>
                  <a:close/>
                  <a:moveTo>
                    <a:pt x="39" y="97"/>
                  </a:moveTo>
                  <a:cubicBezTo>
                    <a:pt x="39" y="96"/>
                    <a:pt x="38" y="96"/>
                    <a:pt x="38" y="96"/>
                  </a:cubicBezTo>
                  <a:cubicBezTo>
                    <a:pt x="39" y="96"/>
                    <a:pt x="39" y="97"/>
                    <a:pt x="39" y="97"/>
                  </a:cubicBezTo>
                  <a:close/>
                  <a:moveTo>
                    <a:pt x="53" y="97"/>
                  </a:moveTo>
                  <a:cubicBezTo>
                    <a:pt x="53" y="97"/>
                    <a:pt x="53" y="97"/>
                    <a:pt x="53" y="97"/>
                  </a:cubicBezTo>
                  <a:cubicBezTo>
                    <a:pt x="53" y="97"/>
                    <a:pt x="54" y="96"/>
                    <a:pt x="53" y="96"/>
                  </a:cubicBezTo>
                  <a:cubicBezTo>
                    <a:pt x="53" y="96"/>
                    <a:pt x="53" y="96"/>
                    <a:pt x="53" y="97"/>
                  </a:cubicBezTo>
                  <a:close/>
                  <a:moveTo>
                    <a:pt x="23" y="97"/>
                  </a:moveTo>
                  <a:cubicBezTo>
                    <a:pt x="23" y="98"/>
                    <a:pt x="24" y="99"/>
                    <a:pt x="24" y="99"/>
                  </a:cubicBezTo>
                  <a:cubicBezTo>
                    <a:pt x="24" y="98"/>
                    <a:pt x="24" y="97"/>
                    <a:pt x="24" y="96"/>
                  </a:cubicBezTo>
                  <a:cubicBezTo>
                    <a:pt x="23" y="97"/>
                    <a:pt x="23" y="97"/>
                    <a:pt x="23" y="97"/>
                  </a:cubicBezTo>
                  <a:close/>
                  <a:moveTo>
                    <a:pt x="32" y="99"/>
                  </a:moveTo>
                  <a:cubicBezTo>
                    <a:pt x="33" y="98"/>
                    <a:pt x="33" y="98"/>
                    <a:pt x="33" y="97"/>
                  </a:cubicBezTo>
                  <a:cubicBezTo>
                    <a:pt x="33" y="97"/>
                    <a:pt x="33" y="96"/>
                    <a:pt x="32" y="96"/>
                  </a:cubicBezTo>
                  <a:cubicBezTo>
                    <a:pt x="32" y="97"/>
                    <a:pt x="32" y="98"/>
                    <a:pt x="32" y="99"/>
                  </a:cubicBezTo>
                  <a:close/>
                  <a:moveTo>
                    <a:pt x="36" y="98"/>
                  </a:moveTo>
                  <a:cubicBezTo>
                    <a:pt x="36" y="98"/>
                    <a:pt x="36" y="97"/>
                    <a:pt x="37" y="97"/>
                  </a:cubicBezTo>
                  <a:cubicBezTo>
                    <a:pt x="36" y="97"/>
                    <a:pt x="36" y="96"/>
                    <a:pt x="36" y="96"/>
                  </a:cubicBezTo>
                  <a:cubicBezTo>
                    <a:pt x="36" y="97"/>
                    <a:pt x="35" y="98"/>
                    <a:pt x="36" y="98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7"/>
                    <a:pt x="44" y="97"/>
                    <a:pt x="44" y="97"/>
                  </a:cubicBezTo>
                  <a:cubicBezTo>
                    <a:pt x="44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lose/>
                  <a:moveTo>
                    <a:pt x="45" y="98"/>
                  </a:moveTo>
                  <a:cubicBezTo>
                    <a:pt x="46" y="98"/>
                    <a:pt x="46" y="98"/>
                    <a:pt x="46" y="97"/>
                  </a:cubicBezTo>
                  <a:cubicBezTo>
                    <a:pt x="46" y="97"/>
                    <a:pt x="46" y="97"/>
                    <a:pt x="45" y="97"/>
                  </a:cubicBezTo>
                  <a:cubicBezTo>
                    <a:pt x="45" y="97"/>
                    <a:pt x="45" y="97"/>
                    <a:pt x="45" y="98"/>
                  </a:cubicBezTo>
                  <a:close/>
                  <a:moveTo>
                    <a:pt x="41" y="97"/>
                  </a:moveTo>
                  <a:cubicBezTo>
                    <a:pt x="41" y="97"/>
                    <a:pt x="41" y="98"/>
                    <a:pt x="42" y="98"/>
                  </a:cubicBezTo>
                  <a:cubicBezTo>
                    <a:pt x="42" y="97"/>
                    <a:pt x="42" y="97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lose/>
                  <a:moveTo>
                    <a:pt x="50" y="99"/>
                  </a:moveTo>
                  <a:cubicBezTo>
                    <a:pt x="50" y="99"/>
                    <a:pt x="51" y="98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8"/>
                    <a:pt x="50" y="98"/>
                    <a:pt x="50" y="99"/>
                  </a:cubicBezTo>
                  <a:close/>
                  <a:moveTo>
                    <a:pt x="36" y="99"/>
                  </a:moveTo>
                  <a:cubicBezTo>
                    <a:pt x="36" y="99"/>
                    <a:pt x="36" y="99"/>
                    <a:pt x="37" y="99"/>
                  </a:cubicBezTo>
                  <a:cubicBezTo>
                    <a:pt x="37" y="99"/>
                    <a:pt x="37" y="98"/>
                    <a:pt x="37" y="98"/>
                  </a:cubicBezTo>
                  <a:cubicBezTo>
                    <a:pt x="37" y="98"/>
                    <a:pt x="37" y="99"/>
                    <a:pt x="37" y="99"/>
                  </a:cubicBezTo>
                  <a:cubicBezTo>
                    <a:pt x="37" y="98"/>
                    <a:pt x="38" y="99"/>
                    <a:pt x="38" y="98"/>
                  </a:cubicBezTo>
                  <a:cubicBezTo>
                    <a:pt x="38" y="98"/>
                    <a:pt x="38" y="97"/>
                    <a:pt x="37" y="97"/>
                  </a:cubicBezTo>
                  <a:cubicBezTo>
                    <a:pt x="37" y="98"/>
                    <a:pt x="37" y="98"/>
                    <a:pt x="36" y="99"/>
                  </a:cubicBezTo>
                  <a:close/>
                  <a:moveTo>
                    <a:pt x="52" y="100"/>
                  </a:moveTo>
                  <a:cubicBezTo>
                    <a:pt x="53" y="99"/>
                    <a:pt x="53" y="99"/>
                    <a:pt x="53" y="98"/>
                  </a:cubicBezTo>
                  <a:cubicBezTo>
                    <a:pt x="53" y="98"/>
                    <a:pt x="53" y="98"/>
                    <a:pt x="52" y="98"/>
                  </a:cubicBezTo>
                  <a:cubicBezTo>
                    <a:pt x="52" y="98"/>
                    <a:pt x="52" y="99"/>
                    <a:pt x="52" y="100"/>
                  </a:cubicBezTo>
                  <a:close/>
                  <a:moveTo>
                    <a:pt x="55" y="99"/>
                  </a:move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8"/>
                    <a:pt x="56" y="98"/>
                  </a:cubicBezTo>
                  <a:cubicBezTo>
                    <a:pt x="56" y="98"/>
                    <a:pt x="55" y="98"/>
                    <a:pt x="55" y="99"/>
                  </a:cubicBezTo>
                  <a:close/>
                  <a:moveTo>
                    <a:pt x="42" y="98"/>
                  </a:moveTo>
                  <a:cubicBezTo>
                    <a:pt x="42" y="98"/>
                    <a:pt x="42" y="99"/>
                    <a:pt x="43" y="99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lose/>
                  <a:moveTo>
                    <a:pt x="46" y="98"/>
                  </a:moveTo>
                  <a:cubicBezTo>
                    <a:pt x="46" y="99"/>
                    <a:pt x="47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lose/>
                  <a:moveTo>
                    <a:pt x="44" y="99"/>
                  </a:moveTo>
                  <a:cubicBezTo>
                    <a:pt x="44" y="99"/>
                    <a:pt x="44" y="99"/>
                    <a:pt x="44" y="99"/>
                  </a:cubicBezTo>
                  <a:cubicBezTo>
                    <a:pt x="45" y="99"/>
                    <a:pt x="45" y="98"/>
                    <a:pt x="44" y="98"/>
                  </a:cubicBezTo>
                  <a:cubicBezTo>
                    <a:pt x="44" y="98"/>
                    <a:pt x="44" y="98"/>
                    <a:pt x="44" y="99"/>
                  </a:cubicBezTo>
                  <a:close/>
                  <a:moveTo>
                    <a:pt x="41" y="99"/>
                  </a:moveTo>
                  <a:cubicBezTo>
                    <a:pt x="41" y="99"/>
                    <a:pt x="41" y="98"/>
                    <a:pt x="40" y="98"/>
                  </a:cubicBezTo>
                  <a:cubicBezTo>
                    <a:pt x="40" y="98"/>
                    <a:pt x="40" y="99"/>
                    <a:pt x="41" y="99"/>
                  </a:cubicBezTo>
                  <a:close/>
                  <a:moveTo>
                    <a:pt x="57" y="100"/>
                  </a:moveTo>
                  <a:cubicBezTo>
                    <a:pt x="58" y="100"/>
                    <a:pt x="57" y="99"/>
                    <a:pt x="57" y="98"/>
                  </a:cubicBezTo>
                  <a:cubicBezTo>
                    <a:pt x="57" y="99"/>
                    <a:pt x="57" y="100"/>
                    <a:pt x="57" y="100"/>
                  </a:cubicBezTo>
                  <a:close/>
                  <a:moveTo>
                    <a:pt x="38" y="99"/>
                  </a:moveTo>
                  <a:cubicBezTo>
                    <a:pt x="38" y="100"/>
                    <a:pt x="38" y="100"/>
                    <a:pt x="38" y="100"/>
                  </a:cubicBezTo>
                  <a:cubicBezTo>
                    <a:pt x="38" y="99"/>
                    <a:pt x="39" y="99"/>
                    <a:pt x="39" y="9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99"/>
                    <a:pt x="38" y="99"/>
                    <a:pt x="38" y="99"/>
                  </a:cubicBezTo>
                  <a:close/>
                  <a:moveTo>
                    <a:pt x="41" y="100"/>
                  </a:move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2" y="99"/>
                    <a:pt x="42" y="99"/>
                    <a:pt x="41" y="99"/>
                  </a:cubicBezTo>
                  <a:cubicBezTo>
                    <a:pt x="41" y="99"/>
                    <a:pt x="41" y="99"/>
                    <a:pt x="41" y="100"/>
                  </a:cubicBezTo>
                  <a:close/>
                  <a:moveTo>
                    <a:pt x="44" y="100"/>
                  </a:moveTo>
                  <a:cubicBezTo>
                    <a:pt x="44" y="99"/>
                    <a:pt x="44" y="99"/>
                    <a:pt x="44" y="99"/>
                  </a:cubicBezTo>
                  <a:cubicBezTo>
                    <a:pt x="43" y="99"/>
                    <a:pt x="44" y="100"/>
                    <a:pt x="44" y="100"/>
                  </a:cubicBezTo>
                  <a:close/>
                  <a:moveTo>
                    <a:pt x="33" y="100"/>
                  </a:moveTo>
                  <a:cubicBezTo>
                    <a:pt x="34" y="100"/>
                    <a:pt x="34" y="100"/>
                    <a:pt x="34" y="101"/>
                  </a:cubicBezTo>
                  <a:cubicBezTo>
                    <a:pt x="34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3" y="100"/>
                    <a:pt x="33" y="100"/>
                  </a:cubicBezTo>
                  <a:close/>
                  <a:moveTo>
                    <a:pt x="47" y="100"/>
                  </a:moveTo>
                  <a:cubicBezTo>
                    <a:pt x="48" y="100"/>
                    <a:pt x="48" y="99"/>
                    <a:pt x="48" y="99"/>
                  </a:cubicBezTo>
                  <a:cubicBezTo>
                    <a:pt x="47" y="99"/>
                    <a:pt x="47" y="99"/>
                    <a:pt x="47" y="100"/>
                  </a:cubicBezTo>
                  <a:close/>
                  <a:moveTo>
                    <a:pt x="51" y="100"/>
                  </a:moveTo>
                  <a:cubicBezTo>
                    <a:pt x="51" y="100"/>
                    <a:pt x="51" y="99"/>
                    <a:pt x="51" y="99"/>
                  </a:cubicBezTo>
                  <a:cubicBezTo>
                    <a:pt x="51" y="99"/>
                    <a:pt x="51" y="100"/>
                    <a:pt x="51" y="100"/>
                  </a:cubicBezTo>
                  <a:close/>
                  <a:moveTo>
                    <a:pt x="27" y="101"/>
                  </a:moveTo>
                  <a:cubicBezTo>
                    <a:pt x="28" y="101"/>
                    <a:pt x="28" y="100"/>
                    <a:pt x="28" y="99"/>
                  </a:cubicBezTo>
                  <a:cubicBezTo>
                    <a:pt x="28" y="100"/>
                    <a:pt x="27" y="100"/>
                    <a:pt x="27" y="101"/>
                  </a:cubicBezTo>
                  <a:close/>
                  <a:moveTo>
                    <a:pt x="39" y="101"/>
                  </a:moveTo>
                  <a:cubicBezTo>
                    <a:pt x="39" y="101"/>
                    <a:pt x="40" y="100"/>
                    <a:pt x="40" y="100"/>
                  </a:cubicBezTo>
                  <a:cubicBezTo>
                    <a:pt x="40" y="100"/>
                    <a:pt x="40" y="100"/>
                    <a:pt x="39" y="100"/>
                  </a:cubicBezTo>
                  <a:cubicBezTo>
                    <a:pt x="39" y="100"/>
                    <a:pt x="39" y="100"/>
                    <a:pt x="39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0"/>
                    <a:pt x="43" y="100"/>
                  </a:cubicBezTo>
                  <a:cubicBezTo>
                    <a:pt x="43" y="101"/>
                    <a:pt x="42" y="101"/>
                    <a:pt x="42" y="101"/>
                  </a:cubicBezTo>
                  <a:close/>
                  <a:moveTo>
                    <a:pt x="49" y="101"/>
                  </a:moveTo>
                  <a:cubicBezTo>
                    <a:pt x="49" y="101"/>
                    <a:pt x="49" y="100"/>
                    <a:pt x="48" y="100"/>
                  </a:cubicBezTo>
                  <a:cubicBezTo>
                    <a:pt x="48" y="100"/>
                    <a:pt x="48" y="101"/>
                    <a:pt x="49" y="101"/>
                  </a:cubicBezTo>
                  <a:close/>
                  <a:moveTo>
                    <a:pt x="50" y="101"/>
                  </a:moveTo>
                  <a:cubicBezTo>
                    <a:pt x="50" y="101"/>
                    <a:pt x="51" y="101"/>
                    <a:pt x="50" y="102"/>
                  </a:cubicBezTo>
                  <a:cubicBezTo>
                    <a:pt x="51" y="101"/>
                    <a:pt x="50" y="100"/>
                    <a:pt x="50" y="101"/>
                  </a:cubicBezTo>
                  <a:close/>
                  <a:moveTo>
                    <a:pt x="46" y="101"/>
                  </a:move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6" y="101"/>
                    <a:pt x="46" y="101"/>
                  </a:cubicBezTo>
                  <a:close/>
                  <a:moveTo>
                    <a:pt x="55" y="102"/>
                  </a:moveTo>
                  <a:cubicBezTo>
                    <a:pt x="55" y="102"/>
                    <a:pt x="55" y="103"/>
                    <a:pt x="55" y="103"/>
                  </a:cubicBezTo>
                  <a:cubicBezTo>
                    <a:pt x="55" y="102"/>
                    <a:pt x="56" y="102"/>
                    <a:pt x="56" y="101"/>
                  </a:cubicBezTo>
                  <a:cubicBezTo>
                    <a:pt x="56" y="100"/>
                    <a:pt x="56" y="101"/>
                    <a:pt x="55" y="101"/>
                  </a:cubicBezTo>
                  <a:cubicBezTo>
                    <a:pt x="56" y="101"/>
                    <a:pt x="55" y="101"/>
                    <a:pt x="55" y="102"/>
                  </a:cubicBezTo>
                  <a:close/>
                  <a:moveTo>
                    <a:pt x="39" y="102"/>
                  </a:moveTo>
                  <a:cubicBezTo>
                    <a:pt x="39" y="102"/>
                    <a:pt x="39" y="102"/>
                    <a:pt x="40" y="102"/>
                  </a:cubicBezTo>
                  <a:cubicBezTo>
                    <a:pt x="40" y="102"/>
                    <a:pt x="40" y="101"/>
                    <a:pt x="41" y="101"/>
                  </a:cubicBezTo>
                  <a:cubicBezTo>
                    <a:pt x="40" y="100"/>
                    <a:pt x="39" y="101"/>
                    <a:pt x="39" y="102"/>
                  </a:cubicBezTo>
                  <a:close/>
                  <a:moveTo>
                    <a:pt x="28" y="104"/>
                  </a:moveTo>
                  <a:cubicBezTo>
                    <a:pt x="28" y="104"/>
                    <a:pt x="28" y="103"/>
                    <a:pt x="28" y="103"/>
                  </a:cubicBezTo>
                  <a:cubicBezTo>
                    <a:pt x="29" y="104"/>
                    <a:pt x="29" y="104"/>
                    <a:pt x="30" y="104"/>
                  </a:cubicBezTo>
                  <a:cubicBezTo>
                    <a:pt x="30" y="103"/>
                    <a:pt x="29" y="102"/>
                    <a:pt x="29" y="102"/>
                  </a:cubicBezTo>
                  <a:cubicBezTo>
                    <a:pt x="28" y="101"/>
                    <a:pt x="29" y="102"/>
                    <a:pt x="28" y="102"/>
                  </a:cubicBezTo>
                  <a:cubicBezTo>
                    <a:pt x="27" y="102"/>
                    <a:pt x="26" y="101"/>
                    <a:pt x="26" y="101"/>
                  </a:cubicBezTo>
                  <a:cubicBezTo>
                    <a:pt x="26" y="102"/>
                    <a:pt x="27" y="103"/>
                    <a:pt x="28" y="104"/>
                  </a:cubicBezTo>
                  <a:close/>
                  <a:moveTo>
                    <a:pt x="35" y="102"/>
                  </a:moveTo>
                  <a:cubicBezTo>
                    <a:pt x="35" y="102"/>
                    <a:pt x="36" y="101"/>
                    <a:pt x="35" y="101"/>
                  </a:cubicBezTo>
                  <a:cubicBezTo>
                    <a:pt x="35" y="101"/>
                    <a:pt x="35" y="101"/>
                    <a:pt x="35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6" y="101"/>
                  </a:cubicBezTo>
                  <a:cubicBezTo>
                    <a:pt x="36" y="101"/>
                    <a:pt x="36" y="101"/>
                    <a:pt x="37" y="102"/>
                  </a:cubicBezTo>
                  <a:close/>
                  <a:moveTo>
                    <a:pt x="50" y="102"/>
                  </a:moveTo>
                  <a:cubicBezTo>
                    <a:pt x="50" y="102"/>
                    <a:pt x="50" y="101"/>
                    <a:pt x="49" y="101"/>
                  </a:cubicBezTo>
                  <a:cubicBezTo>
                    <a:pt x="49" y="102"/>
                    <a:pt x="49" y="102"/>
                    <a:pt x="50" y="102"/>
                  </a:cubicBezTo>
                  <a:close/>
                  <a:moveTo>
                    <a:pt x="43" y="102"/>
                  </a:moveTo>
                  <a:cubicBezTo>
                    <a:pt x="44" y="102"/>
                    <a:pt x="44" y="102"/>
                    <a:pt x="44" y="101"/>
                  </a:cubicBezTo>
                  <a:cubicBezTo>
                    <a:pt x="44" y="101"/>
                    <a:pt x="43" y="102"/>
                    <a:pt x="43" y="102"/>
                  </a:cubicBezTo>
                  <a:close/>
                  <a:moveTo>
                    <a:pt x="35" y="102"/>
                  </a:moveTo>
                  <a:cubicBezTo>
                    <a:pt x="35" y="102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5" y="102"/>
                  </a:cubicBezTo>
                  <a:close/>
                  <a:moveTo>
                    <a:pt x="40" y="103"/>
                  </a:moveTo>
                  <a:cubicBezTo>
                    <a:pt x="41" y="104"/>
                    <a:pt x="42" y="103"/>
                    <a:pt x="42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2"/>
                    <a:pt x="41" y="103"/>
                    <a:pt x="40" y="103"/>
                  </a:cubicBezTo>
                  <a:close/>
                  <a:moveTo>
                    <a:pt x="48" y="103"/>
                  </a:moveTo>
                  <a:cubicBezTo>
                    <a:pt x="48" y="103"/>
                    <a:pt x="48" y="104"/>
                    <a:pt x="49" y="104"/>
                  </a:cubicBezTo>
                  <a:cubicBezTo>
                    <a:pt x="49" y="103"/>
                    <a:pt x="49" y="102"/>
                    <a:pt x="48" y="102"/>
                  </a:cubicBezTo>
                  <a:cubicBezTo>
                    <a:pt x="48" y="102"/>
                    <a:pt x="48" y="103"/>
                    <a:pt x="48" y="103"/>
                  </a:cubicBezTo>
                  <a:close/>
                  <a:moveTo>
                    <a:pt x="57" y="104"/>
                  </a:moveTo>
                  <a:cubicBezTo>
                    <a:pt x="58" y="104"/>
                    <a:pt x="58" y="103"/>
                    <a:pt x="57" y="102"/>
                  </a:cubicBezTo>
                  <a:cubicBezTo>
                    <a:pt x="57" y="103"/>
                    <a:pt x="57" y="104"/>
                    <a:pt x="57" y="104"/>
                  </a:cubicBezTo>
                  <a:close/>
                  <a:moveTo>
                    <a:pt x="42" y="104"/>
                  </a:moveTo>
                  <a:cubicBezTo>
                    <a:pt x="42" y="104"/>
                    <a:pt x="43" y="103"/>
                    <a:pt x="42" y="103"/>
                  </a:cubicBezTo>
                  <a:cubicBezTo>
                    <a:pt x="42" y="103"/>
                    <a:pt x="42" y="103"/>
                    <a:pt x="42" y="104"/>
                  </a:cubicBezTo>
                  <a:close/>
                  <a:moveTo>
                    <a:pt x="35" y="104"/>
                  </a:move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3"/>
                    <a:pt x="35" y="103"/>
                  </a:cubicBezTo>
                  <a:cubicBezTo>
                    <a:pt x="34" y="104"/>
                    <a:pt x="34" y="104"/>
                    <a:pt x="35" y="104"/>
                  </a:cubicBezTo>
                  <a:close/>
                  <a:moveTo>
                    <a:pt x="38" y="103"/>
                  </a:moveTo>
                  <a:cubicBezTo>
                    <a:pt x="38" y="104"/>
                    <a:pt x="38" y="104"/>
                    <a:pt x="39" y="104"/>
                  </a:cubicBezTo>
                  <a:cubicBezTo>
                    <a:pt x="39" y="104"/>
                    <a:pt x="38" y="103"/>
                    <a:pt x="38" y="103"/>
                  </a:cubicBezTo>
                  <a:close/>
                  <a:moveTo>
                    <a:pt x="52" y="104"/>
                  </a:moveTo>
                  <a:cubicBezTo>
                    <a:pt x="52" y="104"/>
                    <a:pt x="52" y="104"/>
                    <a:pt x="51" y="104"/>
                  </a:cubicBezTo>
                  <a:cubicBezTo>
                    <a:pt x="52" y="104"/>
                    <a:pt x="52" y="104"/>
                    <a:pt x="52" y="104"/>
                  </a:cubicBezTo>
                  <a:close/>
                  <a:moveTo>
                    <a:pt x="56" y="104"/>
                  </a:moveTo>
                  <a:cubicBezTo>
                    <a:pt x="56" y="104"/>
                    <a:pt x="56" y="105"/>
                    <a:pt x="56" y="105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4"/>
                    <a:pt x="56" y="104"/>
                    <a:pt x="56" y="104"/>
                  </a:cubicBezTo>
                  <a:close/>
                  <a:moveTo>
                    <a:pt x="46" y="105"/>
                  </a:moveTo>
                  <a:cubicBezTo>
                    <a:pt x="46" y="105"/>
                    <a:pt x="46" y="106"/>
                    <a:pt x="47" y="106"/>
                  </a:cubicBezTo>
                  <a:cubicBezTo>
                    <a:pt x="47" y="105"/>
                    <a:pt x="47" y="105"/>
                    <a:pt x="48" y="105"/>
                  </a:cubicBezTo>
                  <a:cubicBezTo>
                    <a:pt x="48" y="104"/>
                    <a:pt x="46" y="104"/>
                    <a:pt x="46" y="105"/>
                  </a:cubicBezTo>
                  <a:close/>
                  <a:moveTo>
                    <a:pt x="33" y="106"/>
                  </a:moveTo>
                  <a:cubicBezTo>
                    <a:pt x="35" y="106"/>
                    <a:pt x="34" y="105"/>
                    <a:pt x="34" y="104"/>
                  </a:cubicBezTo>
                  <a:cubicBezTo>
                    <a:pt x="33" y="104"/>
                    <a:pt x="34" y="106"/>
                    <a:pt x="33" y="106"/>
                  </a:cubicBezTo>
                  <a:close/>
                  <a:moveTo>
                    <a:pt x="50" y="105"/>
                  </a:moveTo>
                  <a:cubicBezTo>
                    <a:pt x="50" y="105"/>
                    <a:pt x="51" y="106"/>
                    <a:pt x="51" y="106"/>
                  </a:cubicBezTo>
                  <a:cubicBezTo>
                    <a:pt x="51" y="106"/>
                    <a:pt x="51" y="105"/>
                    <a:pt x="51" y="105"/>
                  </a:cubicBezTo>
                  <a:cubicBezTo>
                    <a:pt x="51" y="105"/>
                    <a:pt x="51" y="104"/>
                    <a:pt x="50" y="104"/>
                  </a:cubicBezTo>
                  <a:cubicBezTo>
                    <a:pt x="50" y="105"/>
                    <a:pt x="50" y="105"/>
                    <a:pt x="50" y="105"/>
                  </a:cubicBezTo>
                  <a:close/>
                  <a:moveTo>
                    <a:pt x="60" y="106"/>
                  </a:moveTo>
                  <a:cubicBezTo>
                    <a:pt x="60" y="105"/>
                    <a:pt x="60" y="104"/>
                    <a:pt x="59" y="104"/>
                  </a:cubicBezTo>
                  <a:cubicBezTo>
                    <a:pt x="59" y="105"/>
                    <a:pt x="59" y="105"/>
                    <a:pt x="60" y="106"/>
                  </a:cubicBezTo>
                  <a:close/>
                  <a:moveTo>
                    <a:pt x="38" y="105"/>
                  </a:moveTo>
                  <a:cubicBezTo>
                    <a:pt x="38" y="105"/>
                    <a:pt x="37" y="104"/>
                    <a:pt x="37" y="104"/>
                  </a:cubicBezTo>
                  <a:cubicBezTo>
                    <a:pt x="37" y="105"/>
                    <a:pt x="38" y="106"/>
                    <a:pt x="38" y="105"/>
                  </a:cubicBezTo>
                  <a:close/>
                  <a:moveTo>
                    <a:pt x="39" y="106"/>
                  </a:moveTo>
                  <a:cubicBezTo>
                    <a:pt x="39" y="106"/>
                    <a:pt x="39" y="106"/>
                    <a:pt x="39" y="106"/>
                  </a:cubicBezTo>
                  <a:cubicBezTo>
                    <a:pt x="40" y="106"/>
                    <a:pt x="40" y="105"/>
                    <a:pt x="40" y="105"/>
                  </a:cubicBezTo>
                  <a:cubicBezTo>
                    <a:pt x="40" y="105"/>
                    <a:pt x="40" y="105"/>
                    <a:pt x="39" y="105"/>
                  </a:cubicBezTo>
                  <a:cubicBezTo>
                    <a:pt x="39" y="105"/>
                    <a:pt x="39" y="105"/>
                    <a:pt x="39" y="106"/>
                  </a:cubicBezTo>
                  <a:close/>
                  <a:moveTo>
                    <a:pt x="42" y="105"/>
                  </a:moveTo>
                  <a:cubicBezTo>
                    <a:pt x="42" y="105"/>
                    <a:pt x="43" y="105"/>
                    <a:pt x="43" y="105"/>
                  </a:cubicBezTo>
                  <a:cubicBezTo>
                    <a:pt x="43" y="105"/>
                    <a:pt x="42" y="105"/>
                    <a:pt x="42" y="105"/>
                  </a:cubicBezTo>
                  <a:close/>
                  <a:moveTo>
                    <a:pt x="57" y="106"/>
                  </a:moveTo>
                  <a:cubicBezTo>
                    <a:pt x="57" y="105"/>
                    <a:pt x="58" y="105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lose/>
                  <a:moveTo>
                    <a:pt x="31" y="108"/>
                  </a:moveTo>
                  <a:cubicBezTo>
                    <a:pt x="31" y="107"/>
                    <a:pt x="30" y="105"/>
                    <a:pt x="29" y="105"/>
                  </a:cubicBezTo>
                  <a:cubicBezTo>
                    <a:pt x="30" y="106"/>
                    <a:pt x="30" y="107"/>
                    <a:pt x="31" y="108"/>
                  </a:cubicBezTo>
                  <a:cubicBezTo>
                    <a:pt x="31" y="107"/>
                    <a:pt x="31" y="108"/>
                    <a:pt x="31" y="108"/>
                  </a:cubicBezTo>
                  <a:close/>
                  <a:moveTo>
                    <a:pt x="36" y="106"/>
                  </a:moveTo>
                  <a:cubicBezTo>
                    <a:pt x="36" y="106"/>
                    <a:pt x="36" y="107"/>
                    <a:pt x="37" y="107"/>
                  </a:cubicBezTo>
                  <a:cubicBezTo>
                    <a:pt x="37" y="107"/>
                    <a:pt x="38" y="105"/>
                    <a:pt x="36" y="105"/>
                  </a:cubicBezTo>
                  <a:cubicBezTo>
                    <a:pt x="36" y="106"/>
                    <a:pt x="36" y="106"/>
                    <a:pt x="36" y="106"/>
                  </a:cubicBezTo>
                  <a:close/>
                  <a:moveTo>
                    <a:pt x="55" y="106"/>
                  </a:moveTo>
                  <a:cubicBezTo>
                    <a:pt x="56" y="106"/>
                    <a:pt x="55" y="106"/>
                    <a:pt x="55" y="106"/>
                  </a:cubicBezTo>
                  <a:cubicBezTo>
                    <a:pt x="55" y="106"/>
                    <a:pt x="55" y="106"/>
                    <a:pt x="55" y="106"/>
                  </a:cubicBezTo>
                  <a:close/>
                  <a:moveTo>
                    <a:pt x="40" y="107"/>
                  </a:moveTo>
                  <a:cubicBezTo>
                    <a:pt x="40" y="106"/>
                    <a:pt x="40" y="106"/>
                    <a:pt x="41" y="106"/>
                  </a:cubicBezTo>
                  <a:cubicBezTo>
                    <a:pt x="40" y="106"/>
                    <a:pt x="40" y="106"/>
                    <a:pt x="40" y="107"/>
                  </a:cubicBezTo>
                  <a:close/>
                  <a:moveTo>
                    <a:pt x="45" y="107"/>
                  </a:moveTo>
                  <a:cubicBezTo>
                    <a:pt x="45" y="107"/>
                    <a:pt x="45" y="107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7"/>
                    <a:pt x="45" y="107"/>
                    <a:pt x="45" y="107"/>
                  </a:cubicBezTo>
                  <a:close/>
                  <a:moveTo>
                    <a:pt x="48" y="107"/>
                  </a:moveTo>
                  <a:cubicBezTo>
                    <a:pt x="48" y="107"/>
                    <a:pt x="49" y="107"/>
                    <a:pt x="49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8" y="107"/>
                    <a:pt x="48" y="107"/>
                    <a:pt x="48" y="106"/>
                  </a:cubicBezTo>
                  <a:cubicBezTo>
                    <a:pt x="47" y="106"/>
                    <a:pt x="47" y="106"/>
                    <a:pt x="47" y="107"/>
                  </a:cubicBezTo>
                  <a:cubicBezTo>
                    <a:pt x="47" y="107"/>
                    <a:pt x="48" y="107"/>
                    <a:pt x="48" y="107"/>
                  </a:cubicBezTo>
                  <a:close/>
                  <a:moveTo>
                    <a:pt x="56" y="107"/>
                  </a:moveTo>
                  <a:cubicBezTo>
                    <a:pt x="56" y="107"/>
                    <a:pt x="56" y="107"/>
                    <a:pt x="56" y="108"/>
                  </a:cubicBezTo>
                  <a:cubicBezTo>
                    <a:pt x="56" y="107"/>
                    <a:pt x="57" y="106"/>
                    <a:pt x="56" y="106"/>
                  </a:cubicBezTo>
                  <a:cubicBezTo>
                    <a:pt x="56" y="107"/>
                    <a:pt x="56" y="107"/>
                    <a:pt x="56" y="107"/>
                  </a:cubicBezTo>
                  <a:close/>
                  <a:moveTo>
                    <a:pt x="50" y="107"/>
                  </a:move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7"/>
                    <a:pt x="35" y="107"/>
                  </a:cubicBezTo>
                  <a:cubicBezTo>
                    <a:pt x="35" y="107"/>
                    <a:pt x="35" y="108"/>
                    <a:pt x="36" y="108"/>
                  </a:cubicBezTo>
                  <a:close/>
                  <a:moveTo>
                    <a:pt x="37" y="108"/>
                  </a:moveTo>
                  <a:cubicBezTo>
                    <a:pt x="38" y="109"/>
                    <a:pt x="38" y="108"/>
                    <a:pt x="38" y="107"/>
                  </a:cubicBezTo>
                  <a:cubicBezTo>
                    <a:pt x="38" y="107"/>
                    <a:pt x="37" y="108"/>
                    <a:pt x="37" y="108"/>
                  </a:cubicBezTo>
                  <a:close/>
                  <a:moveTo>
                    <a:pt x="41" y="109"/>
                  </a:moveTo>
                  <a:cubicBezTo>
                    <a:pt x="40" y="109"/>
                    <a:pt x="38" y="111"/>
                    <a:pt x="40" y="112"/>
                  </a:cubicBezTo>
                  <a:cubicBezTo>
                    <a:pt x="41" y="111"/>
                    <a:pt x="41" y="109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1" y="108"/>
                    <a:pt x="41" y="108"/>
                    <a:pt x="41" y="109"/>
                  </a:cubicBezTo>
                  <a:close/>
                  <a:moveTo>
                    <a:pt x="57" y="108"/>
                  </a:moveTo>
                  <a:cubicBezTo>
                    <a:pt x="58" y="108"/>
                    <a:pt x="58" y="108"/>
                    <a:pt x="58" y="107"/>
                  </a:cubicBezTo>
                  <a:cubicBezTo>
                    <a:pt x="57" y="107"/>
                    <a:pt x="57" y="108"/>
                    <a:pt x="57" y="108"/>
                  </a:cubicBezTo>
                  <a:close/>
                  <a:moveTo>
                    <a:pt x="60" y="114"/>
                  </a:moveTo>
                  <a:cubicBezTo>
                    <a:pt x="61" y="112"/>
                    <a:pt x="60" y="110"/>
                    <a:pt x="60" y="107"/>
                  </a:cubicBezTo>
                  <a:cubicBezTo>
                    <a:pt x="59" y="109"/>
                    <a:pt x="59" y="112"/>
                    <a:pt x="60" y="114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4" y="108"/>
                  </a:cubicBezTo>
                  <a:cubicBezTo>
                    <a:pt x="54" y="108"/>
                    <a:pt x="54" y="107"/>
                    <a:pt x="53" y="107"/>
                  </a:cubicBezTo>
                  <a:cubicBezTo>
                    <a:pt x="53" y="108"/>
                    <a:pt x="53" y="108"/>
                    <a:pt x="53" y="108"/>
                  </a:cubicBezTo>
                  <a:close/>
                  <a:moveTo>
                    <a:pt x="51" y="109"/>
                  </a:moveTo>
                  <a:cubicBezTo>
                    <a:pt x="51" y="109"/>
                    <a:pt x="52" y="108"/>
                    <a:pt x="52" y="108"/>
                  </a:cubicBezTo>
                  <a:cubicBezTo>
                    <a:pt x="51" y="108"/>
                    <a:pt x="51" y="108"/>
                    <a:pt x="51" y="109"/>
                  </a:cubicBezTo>
                  <a:close/>
                  <a:moveTo>
                    <a:pt x="42" y="115"/>
                  </a:moveTo>
                  <a:cubicBezTo>
                    <a:pt x="42" y="115"/>
                    <a:pt x="41" y="115"/>
                    <a:pt x="42" y="116"/>
                  </a:cubicBezTo>
                  <a:cubicBezTo>
                    <a:pt x="42" y="116"/>
                    <a:pt x="42" y="115"/>
                    <a:pt x="42" y="116"/>
                  </a:cubicBezTo>
                  <a:cubicBezTo>
                    <a:pt x="43" y="113"/>
                    <a:pt x="43" y="111"/>
                    <a:pt x="43" y="108"/>
                  </a:cubicBezTo>
                  <a:cubicBezTo>
                    <a:pt x="43" y="110"/>
                    <a:pt x="42" y="113"/>
                    <a:pt x="42" y="115"/>
                  </a:cubicBezTo>
                  <a:close/>
                  <a:moveTo>
                    <a:pt x="52" y="109"/>
                  </a:moveTo>
                  <a:cubicBezTo>
                    <a:pt x="53" y="109"/>
                    <a:pt x="53" y="109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9"/>
                    <a:pt x="52" y="108"/>
                    <a:pt x="52" y="109"/>
                  </a:cubicBezTo>
                  <a:close/>
                  <a:moveTo>
                    <a:pt x="38" y="109"/>
                  </a:moveTo>
                  <a:cubicBezTo>
                    <a:pt x="38" y="110"/>
                    <a:pt x="39" y="108"/>
                    <a:pt x="39" y="108"/>
                  </a:cubicBezTo>
                  <a:cubicBezTo>
                    <a:pt x="38" y="108"/>
                    <a:pt x="38" y="109"/>
                    <a:pt x="38" y="109"/>
                  </a:cubicBezTo>
                  <a:close/>
                  <a:moveTo>
                    <a:pt x="33" y="112"/>
                  </a:moveTo>
                  <a:cubicBezTo>
                    <a:pt x="34" y="111"/>
                    <a:pt x="34" y="111"/>
                    <a:pt x="35" y="110"/>
                  </a:cubicBezTo>
                  <a:cubicBezTo>
                    <a:pt x="34" y="110"/>
                    <a:pt x="34" y="109"/>
                    <a:pt x="34" y="109"/>
                  </a:cubicBezTo>
                  <a:cubicBezTo>
                    <a:pt x="33" y="109"/>
                    <a:pt x="34" y="111"/>
                    <a:pt x="33" y="112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9"/>
                    <a:pt x="54" y="109"/>
                  </a:cubicBezTo>
                  <a:cubicBezTo>
                    <a:pt x="54" y="109"/>
                    <a:pt x="54" y="110"/>
                    <a:pt x="55" y="109"/>
                  </a:cubicBezTo>
                  <a:close/>
                  <a:moveTo>
                    <a:pt x="37" y="109"/>
                  </a:move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09"/>
                    <a:pt x="37" y="109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4" y="109"/>
                    <a:pt x="53" y="109"/>
                    <a:pt x="53" y="109"/>
                  </a:cubicBezTo>
                  <a:cubicBezTo>
                    <a:pt x="53" y="110"/>
                    <a:pt x="53" y="110"/>
                    <a:pt x="54" y="110"/>
                  </a:cubicBezTo>
                  <a:close/>
                  <a:moveTo>
                    <a:pt x="37" y="110"/>
                  </a:moveTo>
                  <a:cubicBezTo>
                    <a:pt x="37" y="110"/>
                    <a:pt x="38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lose/>
                  <a:moveTo>
                    <a:pt x="51" y="111"/>
                  </a:moveTo>
                  <a:cubicBezTo>
                    <a:pt x="51" y="110"/>
                    <a:pt x="52" y="110"/>
                    <a:pt x="51" y="110"/>
                  </a:cubicBezTo>
                  <a:cubicBezTo>
                    <a:pt x="51" y="110"/>
                    <a:pt x="51" y="110"/>
                    <a:pt x="51" y="111"/>
                  </a:cubicBezTo>
                  <a:close/>
                  <a:moveTo>
                    <a:pt x="55" y="111"/>
                  </a:moveTo>
                  <a:cubicBezTo>
                    <a:pt x="55" y="111"/>
                    <a:pt x="56" y="110"/>
                    <a:pt x="55" y="110"/>
                  </a:cubicBezTo>
                  <a:cubicBezTo>
                    <a:pt x="55" y="110"/>
                    <a:pt x="55" y="110"/>
                    <a:pt x="55" y="111"/>
                  </a:cubicBezTo>
                  <a:close/>
                  <a:moveTo>
                    <a:pt x="56" y="112"/>
                  </a:moveTo>
                  <a:cubicBezTo>
                    <a:pt x="56" y="112"/>
                    <a:pt x="57" y="111"/>
                    <a:pt x="56" y="111"/>
                  </a:cubicBezTo>
                  <a:cubicBezTo>
                    <a:pt x="56" y="111"/>
                    <a:pt x="56" y="111"/>
                    <a:pt x="56" y="112"/>
                  </a:cubicBezTo>
                  <a:close/>
                  <a:moveTo>
                    <a:pt x="53" y="111"/>
                  </a:moveTo>
                  <a:cubicBezTo>
                    <a:pt x="53" y="111"/>
                    <a:pt x="53" y="111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1"/>
                  </a:cubicBezTo>
                  <a:cubicBezTo>
                    <a:pt x="37" y="111"/>
                    <a:pt x="36" y="111"/>
                    <a:pt x="36" y="111"/>
                  </a:cubicBezTo>
                  <a:cubicBezTo>
                    <a:pt x="36" y="111"/>
                    <a:pt x="36" y="112"/>
                    <a:pt x="36" y="112"/>
                  </a:cubicBezTo>
                  <a:close/>
                  <a:moveTo>
                    <a:pt x="51" y="113"/>
                  </a:moveTo>
                  <a:cubicBezTo>
                    <a:pt x="52" y="113"/>
                    <a:pt x="51" y="114"/>
                    <a:pt x="52" y="114"/>
                  </a:cubicBezTo>
                  <a:cubicBezTo>
                    <a:pt x="52" y="113"/>
                    <a:pt x="52" y="113"/>
                    <a:pt x="53" y="112"/>
                  </a:cubicBezTo>
                  <a:cubicBezTo>
                    <a:pt x="52" y="112"/>
                    <a:pt x="52" y="111"/>
                    <a:pt x="52" y="111"/>
                  </a:cubicBezTo>
                  <a:cubicBezTo>
                    <a:pt x="51" y="111"/>
                    <a:pt x="52" y="112"/>
                    <a:pt x="51" y="113"/>
                  </a:cubicBezTo>
                  <a:close/>
                  <a:moveTo>
                    <a:pt x="57" y="112"/>
                  </a:move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7" y="111"/>
                    <a:pt x="57" y="111"/>
                  </a:cubicBezTo>
                  <a:cubicBezTo>
                    <a:pt x="57" y="112"/>
                    <a:pt x="57" y="112"/>
                    <a:pt x="57" y="112"/>
                  </a:cubicBezTo>
                  <a:close/>
                  <a:moveTo>
                    <a:pt x="35" y="114"/>
                  </a:moveTo>
                  <a:cubicBezTo>
                    <a:pt x="35" y="113"/>
                    <a:pt x="36" y="113"/>
                    <a:pt x="36" y="112"/>
                  </a:cubicBezTo>
                  <a:cubicBezTo>
                    <a:pt x="35" y="112"/>
                    <a:pt x="34" y="113"/>
                    <a:pt x="35" y="114"/>
                  </a:cubicBezTo>
                  <a:close/>
                  <a:moveTo>
                    <a:pt x="38" y="114"/>
                  </a:moveTo>
                  <a:cubicBezTo>
                    <a:pt x="39" y="114"/>
                    <a:pt x="38" y="113"/>
                    <a:pt x="38" y="113"/>
                  </a:cubicBezTo>
                  <a:cubicBezTo>
                    <a:pt x="37" y="113"/>
                    <a:pt x="37" y="114"/>
                    <a:pt x="38" y="114"/>
                  </a:cubicBezTo>
                  <a:close/>
                  <a:moveTo>
                    <a:pt x="55" y="114"/>
                  </a:moveTo>
                  <a:cubicBezTo>
                    <a:pt x="55" y="113"/>
                    <a:pt x="55" y="113"/>
                    <a:pt x="54" y="113"/>
                  </a:cubicBezTo>
                  <a:cubicBezTo>
                    <a:pt x="54" y="113"/>
                    <a:pt x="54" y="113"/>
                    <a:pt x="55" y="114"/>
                  </a:cubicBezTo>
                  <a:close/>
                  <a:moveTo>
                    <a:pt x="58" y="114"/>
                  </a:moveTo>
                  <a:cubicBezTo>
                    <a:pt x="58" y="114"/>
                    <a:pt x="58" y="115"/>
                    <a:pt x="58" y="115"/>
                  </a:cubicBezTo>
                  <a:cubicBezTo>
                    <a:pt x="58" y="114"/>
                    <a:pt x="58" y="114"/>
                    <a:pt x="58" y="113"/>
                  </a:cubicBezTo>
                  <a:cubicBezTo>
                    <a:pt x="58" y="114"/>
                    <a:pt x="57" y="114"/>
                    <a:pt x="58" y="114"/>
                  </a:cubicBezTo>
                  <a:close/>
                  <a:moveTo>
                    <a:pt x="54" y="114"/>
                  </a:moveTo>
                  <a:cubicBezTo>
                    <a:pt x="53" y="114"/>
                    <a:pt x="53" y="115"/>
                    <a:pt x="53" y="115"/>
                  </a:cubicBezTo>
                  <a:cubicBezTo>
                    <a:pt x="53" y="115"/>
                    <a:pt x="53" y="116"/>
                    <a:pt x="54" y="116"/>
                  </a:cubicBezTo>
                  <a:cubicBezTo>
                    <a:pt x="54" y="115"/>
                    <a:pt x="54" y="114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lose/>
                  <a:moveTo>
                    <a:pt x="34" y="117"/>
                  </a:moveTo>
                  <a:cubicBezTo>
                    <a:pt x="34" y="117"/>
                    <a:pt x="34" y="117"/>
                    <a:pt x="35" y="117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5"/>
                    <a:pt x="34" y="115"/>
                    <a:pt x="34" y="114"/>
                  </a:cubicBezTo>
                  <a:cubicBezTo>
                    <a:pt x="34" y="115"/>
                    <a:pt x="34" y="116"/>
                    <a:pt x="34" y="117"/>
                  </a:cubicBezTo>
                  <a:close/>
                  <a:moveTo>
                    <a:pt x="37" y="116"/>
                  </a:moveTo>
                  <a:cubicBezTo>
                    <a:pt x="37" y="116"/>
                    <a:pt x="37" y="115"/>
                    <a:pt x="37" y="115"/>
                  </a:cubicBezTo>
                  <a:cubicBezTo>
                    <a:pt x="37" y="115"/>
                    <a:pt x="36" y="115"/>
                    <a:pt x="37" y="116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6"/>
                    <a:pt x="38" y="115"/>
                  </a:cubicBezTo>
                  <a:close/>
                  <a:moveTo>
                    <a:pt x="57" y="117"/>
                  </a:moveTo>
                  <a:cubicBezTo>
                    <a:pt x="57" y="117"/>
                    <a:pt x="57" y="116"/>
                    <a:pt x="57" y="115"/>
                  </a:cubicBezTo>
                  <a:cubicBezTo>
                    <a:pt x="56" y="116"/>
                    <a:pt x="57" y="116"/>
                    <a:pt x="57" y="117"/>
                  </a:cubicBezTo>
                  <a:close/>
                  <a:moveTo>
                    <a:pt x="39" y="116"/>
                  </a:moveTo>
                  <a:cubicBezTo>
                    <a:pt x="39" y="117"/>
                    <a:pt x="40" y="116"/>
                    <a:pt x="39" y="116"/>
                  </a:cubicBezTo>
                  <a:cubicBezTo>
                    <a:pt x="39" y="116"/>
                    <a:pt x="39" y="116"/>
                    <a:pt x="39" y="116"/>
                  </a:cubicBezTo>
                  <a:close/>
                  <a:moveTo>
                    <a:pt x="52" y="118"/>
                  </a:moveTo>
                  <a:cubicBezTo>
                    <a:pt x="53" y="118"/>
                    <a:pt x="53" y="117"/>
                    <a:pt x="53" y="117"/>
                  </a:cubicBezTo>
                  <a:cubicBezTo>
                    <a:pt x="53" y="116"/>
                    <a:pt x="53" y="116"/>
                    <a:pt x="52" y="116"/>
                  </a:cubicBezTo>
                  <a:cubicBezTo>
                    <a:pt x="52" y="117"/>
                    <a:pt x="52" y="117"/>
                    <a:pt x="52" y="118"/>
                  </a:cubicBezTo>
                  <a:close/>
                  <a:moveTo>
                    <a:pt x="60" y="118"/>
                  </a:moveTo>
                  <a:cubicBezTo>
                    <a:pt x="60" y="117"/>
                    <a:pt x="60" y="117"/>
                    <a:pt x="60" y="116"/>
                  </a:cubicBezTo>
                  <a:cubicBezTo>
                    <a:pt x="60" y="117"/>
                    <a:pt x="60" y="118"/>
                    <a:pt x="60" y="118"/>
                  </a:cubicBezTo>
                  <a:close/>
                  <a:moveTo>
                    <a:pt x="57" y="118"/>
                  </a:moveTo>
                  <a:cubicBezTo>
                    <a:pt x="57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8" y="116"/>
                  </a:cubicBezTo>
                  <a:cubicBezTo>
                    <a:pt x="58" y="117"/>
                    <a:pt x="57" y="117"/>
                    <a:pt x="57" y="118"/>
                  </a:cubicBezTo>
                  <a:close/>
                  <a:moveTo>
                    <a:pt x="55" y="117"/>
                  </a:moveTo>
                  <a:cubicBezTo>
                    <a:pt x="56" y="117"/>
                    <a:pt x="56" y="118"/>
                    <a:pt x="56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7"/>
                    <a:pt x="55" y="117"/>
                    <a:pt x="55" y="117"/>
                  </a:cubicBezTo>
                  <a:close/>
                  <a:moveTo>
                    <a:pt x="36" y="118"/>
                  </a:moveTo>
                  <a:cubicBezTo>
                    <a:pt x="36" y="117"/>
                    <a:pt x="36" y="117"/>
                    <a:pt x="36" y="117"/>
                  </a:cubicBezTo>
                  <a:cubicBezTo>
                    <a:pt x="36" y="117"/>
                    <a:pt x="35" y="118"/>
                    <a:pt x="36" y="118"/>
                  </a:cubicBezTo>
                  <a:close/>
                  <a:moveTo>
                    <a:pt x="40" y="118"/>
                  </a:moveTo>
                  <a:cubicBezTo>
                    <a:pt x="40" y="119"/>
                    <a:pt x="40" y="119"/>
                    <a:pt x="41" y="119"/>
                  </a:cubicBezTo>
                  <a:cubicBezTo>
                    <a:pt x="41" y="118"/>
                    <a:pt x="41" y="118"/>
                    <a:pt x="41" y="117"/>
                  </a:cubicBezTo>
                  <a:cubicBezTo>
                    <a:pt x="40" y="117"/>
                    <a:pt x="40" y="118"/>
                    <a:pt x="40" y="118"/>
                  </a:cubicBezTo>
                  <a:close/>
                  <a:moveTo>
                    <a:pt x="36" y="119"/>
                  </a:moveTo>
                  <a:cubicBezTo>
                    <a:pt x="37" y="119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8"/>
                    <a:pt x="36" y="118"/>
                    <a:pt x="36" y="119"/>
                  </a:cubicBezTo>
                  <a:close/>
                  <a:moveTo>
                    <a:pt x="54" y="119"/>
                  </a:moveTo>
                  <a:cubicBezTo>
                    <a:pt x="54" y="119"/>
                    <a:pt x="55" y="119"/>
                    <a:pt x="55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5" y="119"/>
                    <a:pt x="55" y="118"/>
                    <a:pt x="55" y="118"/>
                  </a:cubicBezTo>
                  <a:cubicBezTo>
                    <a:pt x="55" y="118"/>
                    <a:pt x="54" y="119"/>
                    <a:pt x="54" y="119"/>
                  </a:cubicBezTo>
                  <a:close/>
                  <a:moveTo>
                    <a:pt x="57" y="119"/>
                  </a:moveTo>
                  <a:cubicBezTo>
                    <a:pt x="57" y="119"/>
                    <a:pt x="57" y="118"/>
                    <a:pt x="56" y="118"/>
                  </a:cubicBezTo>
                  <a:cubicBezTo>
                    <a:pt x="56" y="119"/>
                    <a:pt x="57" y="119"/>
                    <a:pt x="57" y="119"/>
                  </a:cubicBezTo>
                  <a:close/>
                  <a:moveTo>
                    <a:pt x="52" y="120"/>
                  </a:moveTo>
                  <a:cubicBezTo>
                    <a:pt x="53" y="120"/>
                    <a:pt x="52" y="120"/>
                    <a:pt x="53" y="120"/>
                  </a:cubicBezTo>
                  <a:cubicBezTo>
                    <a:pt x="53" y="120"/>
                    <a:pt x="53" y="120"/>
                    <a:pt x="53" y="119"/>
                  </a:cubicBezTo>
                  <a:cubicBezTo>
                    <a:pt x="53" y="119"/>
                    <a:pt x="52" y="119"/>
                    <a:pt x="52" y="120"/>
                  </a:cubicBezTo>
                  <a:close/>
                  <a:moveTo>
                    <a:pt x="55" y="120"/>
                  </a:moveTo>
                  <a:cubicBezTo>
                    <a:pt x="56" y="120"/>
                    <a:pt x="56" y="121"/>
                    <a:pt x="56" y="121"/>
                  </a:cubicBezTo>
                  <a:cubicBezTo>
                    <a:pt x="56" y="121"/>
                    <a:pt x="57" y="120"/>
                    <a:pt x="57" y="120"/>
                  </a:cubicBezTo>
                  <a:cubicBezTo>
                    <a:pt x="56" y="120"/>
                    <a:pt x="56" y="119"/>
                    <a:pt x="55" y="119"/>
                  </a:cubicBezTo>
                  <a:cubicBezTo>
                    <a:pt x="55" y="119"/>
                    <a:pt x="55" y="120"/>
                    <a:pt x="55" y="120"/>
                  </a:cubicBezTo>
                  <a:close/>
                  <a:moveTo>
                    <a:pt x="57" y="122"/>
                  </a:moveTo>
                  <a:cubicBezTo>
                    <a:pt x="58" y="122"/>
                    <a:pt x="59" y="120"/>
                    <a:pt x="58" y="120"/>
                  </a:cubicBezTo>
                  <a:cubicBezTo>
                    <a:pt x="58" y="120"/>
                    <a:pt x="57" y="121"/>
                    <a:pt x="57" y="122"/>
                  </a:cubicBezTo>
                  <a:close/>
                  <a:moveTo>
                    <a:pt x="53" y="121"/>
                  </a:moveTo>
                  <a:cubicBezTo>
                    <a:pt x="53" y="121"/>
                    <a:pt x="54" y="120"/>
                    <a:pt x="54" y="120"/>
                  </a:cubicBezTo>
                  <a:cubicBezTo>
                    <a:pt x="54" y="120"/>
                    <a:pt x="53" y="121"/>
                    <a:pt x="53" y="121"/>
                  </a:cubicBezTo>
                  <a:close/>
                  <a:moveTo>
                    <a:pt x="60" y="122"/>
                  </a:moveTo>
                  <a:cubicBezTo>
                    <a:pt x="61" y="122"/>
                    <a:pt x="61" y="120"/>
                    <a:pt x="60" y="120"/>
                  </a:cubicBezTo>
                  <a:cubicBezTo>
                    <a:pt x="60" y="121"/>
                    <a:pt x="60" y="121"/>
                    <a:pt x="60" y="122"/>
                  </a:cubicBezTo>
                  <a:close/>
                  <a:moveTo>
                    <a:pt x="35" y="123"/>
                  </a:moveTo>
                  <a:cubicBezTo>
                    <a:pt x="35" y="121"/>
                    <a:pt x="36" y="121"/>
                    <a:pt x="35" y="120"/>
                  </a:cubicBezTo>
                  <a:cubicBezTo>
                    <a:pt x="34" y="120"/>
                    <a:pt x="34" y="122"/>
                    <a:pt x="35" y="123"/>
                  </a:cubicBezTo>
                  <a:close/>
                  <a:moveTo>
                    <a:pt x="38" y="122"/>
                  </a:moveTo>
                  <a:cubicBezTo>
                    <a:pt x="38" y="122"/>
                    <a:pt x="39" y="121"/>
                    <a:pt x="39" y="120"/>
                  </a:cubicBezTo>
                  <a:cubicBezTo>
                    <a:pt x="38" y="121"/>
                    <a:pt x="38" y="121"/>
                    <a:pt x="38" y="122"/>
                  </a:cubicBezTo>
                  <a:close/>
                  <a:moveTo>
                    <a:pt x="56" y="123"/>
                  </a:moveTo>
                  <a:cubicBezTo>
                    <a:pt x="56" y="121"/>
                    <a:pt x="55" y="121"/>
                    <a:pt x="55" y="120"/>
                  </a:cubicBezTo>
                  <a:cubicBezTo>
                    <a:pt x="55" y="121"/>
                    <a:pt x="55" y="122"/>
                    <a:pt x="56" y="123"/>
                  </a:cubicBezTo>
                  <a:close/>
                  <a:moveTo>
                    <a:pt x="42" y="124"/>
                  </a:moveTo>
                  <a:cubicBezTo>
                    <a:pt x="42" y="124"/>
                    <a:pt x="42" y="122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2"/>
                    <a:pt x="42" y="123"/>
                    <a:pt x="42" y="124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5"/>
                    <a:pt x="53" y="124"/>
                  </a:cubicBezTo>
                  <a:cubicBezTo>
                    <a:pt x="53" y="125"/>
                    <a:pt x="53" y="126"/>
                    <a:pt x="54" y="127"/>
                  </a:cubicBezTo>
                  <a:cubicBezTo>
                    <a:pt x="54" y="126"/>
                    <a:pt x="54" y="124"/>
                    <a:pt x="55" y="124"/>
                  </a:cubicBezTo>
                  <a:cubicBezTo>
                    <a:pt x="55" y="123"/>
                    <a:pt x="55" y="122"/>
                    <a:pt x="54" y="121"/>
                  </a:cubicBezTo>
                  <a:cubicBezTo>
                    <a:pt x="54" y="122"/>
                    <a:pt x="53" y="122"/>
                    <a:pt x="53" y="123"/>
                  </a:cubicBezTo>
                  <a:close/>
                  <a:moveTo>
                    <a:pt x="39" y="127"/>
                  </a:moveTo>
                  <a:cubicBezTo>
                    <a:pt x="40" y="127"/>
                    <a:pt x="40" y="127"/>
                    <a:pt x="40" y="126"/>
                  </a:cubicBezTo>
                  <a:cubicBezTo>
                    <a:pt x="39" y="125"/>
                    <a:pt x="41" y="123"/>
                    <a:pt x="40" y="122"/>
                  </a:cubicBezTo>
                  <a:cubicBezTo>
                    <a:pt x="40" y="124"/>
                    <a:pt x="38" y="126"/>
                    <a:pt x="39" y="127"/>
                  </a:cubicBezTo>
                  <a:close/>
                  <a:moveTo>
                    <a:pt x="39" y="123"/>
                  </a:moveTo>
                  <a:cubicBezTo>
                    <a:pt x="39" y="123"/>
                    <a:pt x="39" y="123"/>
                    <a:pt x="39" y="122"/>
                  </a:cubicBezTo>
                  <a:cubicBezTo>
                    <a:pt x="39" y="123"/>
                    <a:pt x="38" y="123"/>
                    <a:pt x="39" y="123"/>
                  </a:cubicBezTo>
                  <a:close/>
                  <a:moveTo>
                    <a:pt x="57" y="124"/>
                  </a:moveTo>
                  <a:cubicBezTo>
                    <a:pt x="57" y="124"/>
                    <a:pt x="58" y="124"/>
                    <a:pt x="57" y="124"/>
                  </a:cubicBezTo>
                  <a:cubicBezTo>
                    <a:pt x="57" y="124"/>
                    <a:pt x="56" y="124"/>
                    <a:pt x="57" y="124"/>
                  </a:cubicBezTo>
                  <a:close/>
                  <a:moveTo>
                    <a:pt x="38" y="125"/>
                  </a:moveTo>
                  <a:cubicBezTo>
                    <a:pt x="39" y="125"/>
                    <a:pt x="38" y="123"/>
                    <a:pt x="38" y="124"/>
                  </a:cubicBezTo>
                  <a:cubicBezTo>
                    <a:pt x="38" y="124"/>
                    <a:pt x="38" y="124"/>
                    <a:pt x="38" y="125"/>
                  </a:cubicBezTo>
                  <a:close/>
                  <a:moveTo>
                    <a:pt x="35" y="124"/>
                  </a:moveTo>
                  <a:cubicBezTo>
                    <a:pt x="35" y="125"/>
                    <a:pt x="35" y="125"/>
                    <a:pt x="35" y="125"/>
                  </a:cubicBezTo>
                  <a:cubicBezTo>
                    <a:pt x="35" y="125"/>
                    <a:pt x="36" y="124"/>
                    <a:pt x="35" y="124"/>
                  </a:cubicBezTo>
                  <a:cubicBezTo>
                    <a:pt x="35" y="124"/>
                    <a:pt x="35" y="124"/>
                    <a:pt x="35" y="124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5"/>
                    <a:pt x="58" y="125"/>
                  </a:cubicBezTo>
                  <a:cubicBezTo>
                    <a:pt x="57" y="125"/>
                    <a:pt x="57" y="126"/>
                    <a:pt x="58" y="127"/>
                  </a:cubicBezTo>
                  <a:close/>
                  <a:moveTo>
                    <a:pt x="56" y="125"/>
                  </a:move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6" y="126"/>
                    <a:pt x="56" y="125"/>
                  </a:cubicBezTo>
                  <a:close/>
                  <a:moveTo>
                    <a:pt x="36" y="127"/>
                  </a:moveTo>
                  <a:cubicBezTo>
                    <a:pt x="37" y="127"/>
                    <a:pt x="37" y="128"/>
                    <a:pt x="37" y="128"/>
                  </a:cubicBezTo>
                  <a:cubicBezTo>
                    <a:pt x="38" y="128"/>
                    <a:pt x="37" y="127"/>
                    <a:pt x="37" y="126"/>
                  </a:cubicBezTo>
                  <a:cubicBezTo>
                    <a:pt x="36" y="127"/>
                    <a:pt x="36" y="127"/>
                    <a:pt x="36" y="127"/>
                  </a:cubicBezTo>
                  <a:close/>
                  <a:moveTo>
                    <a:pt x="57" y="127"/>
                  </a:moveTo>
                  <a:cubicBezTo>
                    <a:pt x="57" y="127"/>
                    <a:pt x="58" y="127"/>
                    <a:pt x="58" y="127"/>
                  </a:cubicBezTo>
                  <a:cubicBezTo>
                    <a:pt x="57" y="127"/>
                    <a:pt x="57" y="126"/>
                    <a:pt x="57" y="126"/>
                  </a:cubicBezTo>
                  <a:cubicBezTo>
                    <a:pt x="57" y="127"/>
                    <a:pt x="57" y="127"/>
                    <a:pt x="57" y="127"/>
                  </a:cubicBezTo>
                  <a:close/>
                  <a:moveTo>
                    <a:pt x="40" y="128"/>
                  </a:moveTo>
                  <a:cubicBezTo>
                    <a:pt x="41" y="127"/>
                    <a:pt x="41" y="127"/>
                    <a:pt x="40" y="127"/>
                  </a:cubicBezTo>
                  <a:cubicBezTo>
                    <a:pt x="40" y="127"/>
                    <a:pt x="40" y="127"/>
                    <a:pt x="40" y="128"/>
                  </a:cubicBezTo>
                  <a:close/>
                  <a:moveTo>
                    <a:pt x="54" y="127"/>
                  </a:moveTo>
                  <a:cubicBezTo>
                    <a:pt x="54" y="127"/>
                    <a:pt x="54" y="127"/>
                    <a:pt x="54" y="127"/>
                  </a:cubicBezTo>
                  <a:cubicBezTo>
                    <a:pt x="54" y="128"/>
                    <a:pt x="54" y="129"/>
                    <a:pt x="54" y="131"/>
                  </a:cubicBezTo>
                  <a:cubicBezTo>
                    <a:pt x="54" y="129"/>
                    <a:pt x="56" y="128"/>
                    <a:pt x="55" y="127"/>
                  </a:cubicBezTo>
                  <a:cubicBezTo>
                    <a:pt x="55" y="127"/>
                    <a:pt x="54" y="127"/>
                    <a:pt x="54" y="127"/>
                  </a:cubicBezTo>
                  <a:close/>
                  <a:moveTo>
                    <a:pt x="59" y="128"/>
                  </a:moveTo>
                  <a:cubicBezTo>
                    <a:pt x="59" y="128"/>
                    <a:pt x="59" y="128"/>
                    <a:pt x="59" y="128"/>
                  </a:cubicBezTo>
                  <a:cubicBezTo>
                    <a:pt x="58" y="128"/>
                    <a:pt x="59" y="128"/>
                    <a:pt x="59" y="128"/>
                  </a:cubicBezTo>
                  <a:close/>
                  <a:moveTo>
                    <a:pt x="39" y="130"/>
                  </a:moveTo>
                  <a:cubicBezTo>
                    <a:pt x="39" y="130"/>
                    <a:pt x="40" y="129"/>
                    <a:pt x="40" y="128"/>
                  </a:cubicBezTo>
                  <a:cubicBezTo>
                    <a:pt x="39" y="129"/>
                    <a:pt x="39" y="130"/>
                    <a:pt x="39" y="130"/>
                  </a:cubicBezTo>
                  <a:close/>
                  <a:moveTo>
                    <a:pt x="55" y="130"/>
                  </a:moveTo>
                  <a:cubicBezTo>
                    <a:pt x="56" y="129"/>
                    <a:pt x="57" y="129"/>
                    <a:pt x="56" y="128"/>
                  </a:cubicBezTo>
                  <a:cubicBezTo>
                    <a:pt x="56" y="129"/>
                    <a:pt x="55" y="129"/>
                    <a:pt x="55" y="130"/>
                  </a:cubicBezTo>
                  <a:close/>
                  <a:moveTo>
                    <a:pt x="35" y="132"/>
                  </a:moveTo>
                  <a:cubicBezTo>
                    <a:pt x="36" y="131"/>
                    <a:pt x="36" y="130"/>
                    <a:pt x="35" y="129"/>
                  </a:cubicBezTo>
                  <a:cubicBezTo>
                    <a:pt x="35" y="130"/>
                    <a:pt x="35" y="131"/>
                    <a:pt x="35" y="132"/>
                  </a:cubicBezTo>
                  <a:close/>
                  <a:moveTo>
                    <a:pt x="40" y="132"/>
                  </a:moveTo>
                  <a:cubicBezTo>
                    <a:pt x="41" y="131"/>
                    <a:pt x="41" y="130"/>
                    <a:pt x="41" y="129"/>
                  </a:cubicBezTo>
                  <a:cubicBezTo>
                    <a:pt x="40" y="130"/>
                    <a:pt x="39" y="131"/>
                    <a:pt x="40" y="132"/>
                  </a:cubicBezTo>
                  <a:close/>
                  <a:moveTo>
                    <a:pt x="58" y="131"/>
                  </a:move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7" y="130"/>
                  </a:cubicBezTo>
                  <a:cubicBezTo>
                    <a:pt x="57" y="130"/>
                    <a:pt x="57" y="130"/>
                    <a:pt x="58" y="131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0"/>
                    <a:pt x="60" y="130"/>
                  </a:cubicBezTo>
                  <a:cubicBezTo>
                    <a:pt x="60" y="130"/>
                    <a:pt x="59" y="131"/>
                    <a:pt x="60" y="131"/>
                  </a:cubicBezTo>
                  <a:close/>
                  <a:moveTo>
                    <a:pt x="56" y="132"/>
                  </a:moveTo>
                  <a:cubicBezTo>
                    <a:pt x="57" y="132"/>
                    <a:pt x="57" y="131"/>
                    <a:pt x="57" y="131"/>
                  </a:cubicBezTo>
                  <a:cubicBezTo>
                    <a:pt x="57" y="131"/>
                    <a:pt x="57" y="131"/>
                    <a:pt x="56" y="132"/>
                  </a:cubicBezTo>
                  <a:close/>
                  <a:moveTo>
                    <a:pt x="59" y="133"/>
                  </a:moveTo>
                  <a:cubicBezTo>
                    <a:pt x="59" y="133"/>
                    <a:pt x="59" y="131"/>
                    <a:pt x="59" y="131"/>
                  </a:cubicBezTo>
                  <a:cubicBezTo>
                    <a:pt x="58" y="131"/>
                    <a:pt x="58" y="132"/>
                    <a:pt x="59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4" y="134"/>
                  </a:moveTo>
                  <a:cubicBezTo>
                    <a:pt x="55" y="133"/>
                    <a:pt x="55" y="133"/>
                    <a:pt x="55" y="132"/>
                  </a:cubicBezTo>
                  <a:cubicBezTo>
                    <a:pt x="55" y="132"/>
                    <a:pt x="55" y="131"/>
                    <a:pt x="54" y="132"/>
                  </a:cubicBezTo>
                  <a:cubicBezTo>
                    <a:pt x="54" y="133"/>
                    <a:pt x="54" y="133"/>
                    <a:pt x="54" y="134"/>
                  </a:cubicBezTo>
                  <a:close/>
                  <a:moveTo>
                    <a:pt x="58" y="133"/>
                  </a:moveTo>
                  <a:cubicBezTo>
                    <a:pt x="58" y="133"/>
                    <a:pt x="58" y="133"/>
                    <a:pt x="58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57" y="133"/>
                    <a:pt x="58" y="134"/>
                    <a:pt x="58" y="133"/>
                  </a:cubicBezTo>
                  <a:close/>
                  <a:moveTo>
                    <a:pt x="39" y="134"/>
                  </a:moveTo>
                  <a:cubicBezTo>
                    <a:pt x="39" y="134"/>
                    <a:pt x="39" y="133"/>
                    <a:pt x="39" y="133"/>
                  </a:cubicBezTo>
                  <a:cubicBezTo>
                    <a:pt x="38" y="133"/>
                    <a:pt x="39" y="134"/>
                    <a:pt x="39" y="134"/>
                  </a:cubicBezTo>
                  <a:close/>
                  <a:moveTo>
                    <a:pt x="41" y="137"/>
                  </a:moveTo>
                  <a:cubicBezTo>
                    <a:pt x="41" y="136"/>
                    <a:pt x="41" y="134"/>
                    <a:pt x="41" y="133"/>
                  </a:cubicBezTo>
                  <a:cubicBezTo>
                    <a:pt x="41" y="135"/>
                    <a:pt x="39" y="136"/>
                    <a:pt x="41" y="137"/>
                  </a:cubicBezTo>
                  <a:close/>
                  <a:moveTo>
                    <a:pt x="35" y="134"/>
                  </a:moveTo>
                  <a:cubicBezTo>
                    <a:pt x="35" y="135"/>
                    <a:pt x="35" y="136"/>
                    <a:pt x="36" y="136"/>
                  </a:cubicBezTo>
                  <a:cubicBezTo>
                    <a:pt x="36" y="136"/>
                    <a:pt x="37" y="133"/>
                    <a:pt x="35" y="134"/>
                  </a:cubicBezTo>
                  <a:close/>
                  <a:moveTo>
                    <a:pt x="61" y="136"/>
                  </a:moveTo>
                  <a:cubicBezTo>
                    <a:pt x="61" y="135"/>
                    <a:pt x="60" y="134"/>
                    <a:pt x="61" y="134"/>
                  </a:cubicBezTo>
                  <a:cubicBezTo>
                    <a:pt x="60" y="134"/>
                    <a:pt x="60" y="135"/>
                    <a:pt x="61" y="136"/>
                  </a:cubicBezTo>
                  <a:close/>
                  <a:moveTo>
                    <a:pt x="57" y="135"/>
                  </a:moveTo>
                  <a:cubicBezTo>
                    <a:pt x="57" y="135"/>
                    <a:pt x="57" y="135"/>
                    <a:pt x="57" y="135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34"/>
                    <a:pt x="56" y="134"/>
                    <a:pt x="57" y="135"/>
                  </a:cubicBezTo>
                  <a:close/>
                  <a:moveTo>
                    <a:pt x="57" y="136"/>
                  </a:moveTo>
                  <a:cubicBezTo>
                    <a:pt x="58" y="136"/>
                    <a:pt x="58" y="135"/>
                    <a:pt x="58" y="135"/>
                  </a:cubicBezTo>
                  <a:cubicBezTo>
                    <a:pt x="57" y="135"/>
                    <a:pt x="57" y="136"/>
                    <a:pt x="57" y="136"/>
                  </a:cubicBezTo>
                  <a:close/>
                  <a:moveTo>
                    <a:pt x="56" y="136"/>
                  </a:moveTo>
                  <a:cubicBezTo>
                    <a:pt x="56" y="136"/>
                    <a:pt x="57" y="136"/>
                    <a:pt x="56" y="135"/>
                  </a:cubicBezTo>
                  <a:cubicBezTo>
                    <a:pt x="56" y="136"/>
                    <a:pt x="55" y="136"/>
                    <a:pt x="56" y="136"/>
                  </a:cubicBezTo>
                  <a:close/>
                  <a:moveTo>
                    <a:pt x="37" y="137"/>
                  </a:moveTo>
                  <a:cubicBezTo>
                    <a:pt x="37" y="137"/>
                    <a:pt x="38" y="136"/>
                    <a:pt x="37" y="136"/>
                  </a:cubicBezTo>
                  <a:cubicBezTo>
                    <a:pt x="37" y="136"/>
                    <a:pt x="37" y="136"/>
                    <a:pt x="37" y="137"/>
                  </a:cubicBezTo>
                  <a:close/>
                  <a:moveTo>
                    <a:pt x="56" y="136"/>
                  </a:moveTo>
                  <a:cubicBezTo>
                    <a:pt x="56" y="137"/>
                    <a:pt x="56" y="137"/>
                    <a:pt x="57" y="137"/>
                  </a:cubicBezTo>
                  <a:cubicBezTo>
                    <a:pt x="57" y="137"/>
                    <a:pt x="57" y="137"/>
                    <a:pt x="57" y="136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57" y="136"/>
                    <a:pt x="56" y="136"/>
                    <a:pt x="56" y="136"/>
                  </a:cubicBezTo>
                  <a:close/>
                  <a:moveTo>
                    <a:pt x="58" y="137"/>
                  </a:moveTo>
                  <a:cubicBezTo>
                    <a:pt x="58" y="138"/>
                    <a:pt x="59" y="138"/>
                    <a:pt x="59" y="138"/>
                  </a:cubicBezTo>
                  <a:cubicBezTo>
                    <a:pt x="59" y="138"/>
                    <a:pt x="60" y="137"/>
                    <a:pt x="59" y="137"/>
                  </a:cubicBezTo>
                  <a:cubicBezTo>
                    <a:pt x="59" y="137"/>
                    <a:pt x="59" y="137"/>
                    <a:pt x="58" y="137"/>
                  </a:cubicBezTo>
                  <a:close/>
                  <a:moveTo>
                    <a:pt x="38" y="138"/>
                  </a:moveTo>
                  <a:cubicBezTo>
                    <a:pt x="38" y="138"/>
                    <a:pt x="38" y="137"/>
                    <a:pt x="38" y="137"/>
                  </a:cubicBezTo>
                  <a:cubicBezTo>
                    <a:pt x="38" y="138"/>
                    <a:pt x="37" y="138"/>
                    <a:pt x="38" y="138"/>
                  </a:cubicBezTo>
                  <a:close/>
                  <a:moveTo>
                    <a:pt x="39" y="138"/>
                  </a:moveTo>
                  <a:cubicBezTo>
                    <a:pt x="40" y="138"/>
                    <a:pt x="40" y="138"/>
                    <a:pt x="39" y="138"/>
                  </a:cubicBezTo>
                  <a:cubicBezTo>
                    <a:pt x="39" y="138"/>
                    <a:pt x="39" y="138"/>
                    <a:pt x="39" y="138"/>
                  </a:cubicBezTo>
                  <a:close/>
                  <a:moveTo>
                    <a:pt x="60" y="140"/>
                  </a:moveTo>
                  <a:cubicBezTo>
                    <a:pt x="60" y="140"/>
                    <a:pt x="60" y="140"/>
                    <a:pt x="61" y="140"/>
                  </a:cubicBezTo>
                  <a:cubicBezTo>
                    <a:pt x="60" y="139"/>
                    <a:pt x="61" y="138"/>
                    <a:pt x="60" y="138"/>
                  </a:cubicBezTo>
                  <a:cubicBezTo>
                    <a:pt x="60" y="138"/>
                    <a:pt x="60" y="139"/>
                    <a:pt x="60" y="140"/>
                  </a:cubicBezTo>
                  <a:close/>
                  <a:moveTo>
                    <a:pt x="55" y="139"/>
                  </a:moveTo>
                  <a:cubicBezTo>
                    <a:pt x="55" y="139"/>
                    <a:pt x="55" y="140"/>
                    <a:pt x="55" y="140"/>
                  </a:cubicBezTo>
                  <a:cubicBezTo>
                    <a:pt x="56" y="140"/>
                    <a:pt x="56" y="137"/>
                    <a:pt x="55" y="139"/>
                  </a:cubicBezTo>
                  <a:close/>
                  <a:moveTo>
                    <a:pt x="59" y="139"/>
                  </a:moveTo>
                  <a:cubicBezTo>
                    <a:pt x="59" y="139"/>
                    <a:pt x="58" y="138"/>
                    <a:pt x="58" y="138"/>
                  </a:cubicBezTo>
                  <a:cubicBezTo>
                    <a:pt x="58" y="139"/>
                    <a:pt x="58" y="139"/>
                    <a:pt x="59" y="139"/>
                  </a:cubicBezTo>
                  <a:close/>
                  <a:moveTo>
                    <a:pt x="37" y="141"/>
                  </a:moveTo>
                  <a:cubicBezTo>
                    <a:pt x="37" y="140"/>
                    <a:pt x="37" y="140"/>
                    <a:pt x="37" y="140"/>
                  </a:cubicBezTo>
                  <a:cubicBezTo>
                    <a:pt x="37" y="140"/>
                    <a:pt x="37" y="139"/>
                    <a:pt x="37" y="139"/>
                  </a:cubicBezTo>
                  <a:cubicBezTo>
                    <a:pt x="37" y="140"/>
                    <a:pt x="37" y="140"/>
                    <a:pt x="37" y="141"/>
                  </a:cubicBezTo>
                  <a:close/>
                  <a:moveTo>
                    <a:pt x="38" y="140"/>
                  </a:moveTo>
                  <a:cubicBezTo>
                    <a:pt x="39" y="140"/>
                    <a:pt x="39" y="140"/>
                    <a:pt x="39" y="140"/>
                  </a:cubicBezTo>
                  <a:cubicBezTo>
                    <a:pt x="39" y="139"/>
                    <a:pt x="38" y="139"/>
                    <a:pt x="38" y="140"/>
                  </a:cubicBezTo>
                  <a:close/>
                  <a:moveTo>
                    <a:pt x="58" y="141"/>
                  </a:moveTo>
                  <a:cubicBezTo>
                    <a:pt x="58" y="141"/>
                    <a:pt x="58" y="141"/>
                    <a:pt x="58" y="140"/>
                  </a:cubicBezTo>
                  <a:cubicBezTo>
                    <a:pt x="58" y="140"/>
                    <a:pt x="57" y="139"/>
                    <a:pt x="57" y="139"/>
                  </a:cubicBezTo>
                  <a:cubicBezTo>
                    <a:pt x="57" y="140"/>
                    <a:pt x="57" y="141"/>
                    <a:pt x="58" y="141"/>
                  </a:cubicBezTo>
                  <a:close/>
                  <a:moveTo>
                    <a:pt x="36" y="143"/>
                  </a:moveTo>
                  <a:cubicBezTo>
                    <a:pt x="36" y="142"/>
                    <a:pt x="37" y="142"/>
                    <a:pt x="37" y="141"/>
                  </a:cubicBezTo>
                  <a:cubicBezTo>
                    <a:pt x="36" y="141"/>
                    <a:pt x="36" y="140"/>
                    <a:pt x="36" y="139"/>
                  </a:cubicBezTo>
                  <a:cubicBezTo>
                    <a:pt x="36" y="141"/>
                    <a:pt x="36" y="142"/>
                    <a:pt x="36" y="143"/>
                  </a:cubicBezTo>
                  <a:close/>
                  <a:moveTo>
                    <a:pt x="41" y="142"/>
                  </a:moveTo>
                  <a:cubicBezTo>
                    <a:pt x="41" y="141"/>
                    <a:pt x="41" y="140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2"/>
                    <a:pt x="41" y="142"/>
                  </a:cubicBezTo>
                  <a:close/>
                  <a:moveTo>
                    <a:pt x="59" y="141"/>
                  </a:moveTo>
                  <a:cubicBezTo>
                    <a:pt x="60" y="140"/>
                    <a:pt x="59" y="140"/>
                    <a:pt x="59" y="140"/>
                  </a:cubicBezTo>
                  <a:cubicBezTo>
                    <a:pt x="59" y="140"/>
                    <a:pt x="59" y="140"/>
                    <a:pt x="59" y="141"/>
                  </a:cubicBezTo>
                  <a:close/>
                  <a:moveTo>
                    <a:pt x="57" y="142"/>
                  </a:moveTo>
                  <a:cubicBezTo>
                    <a:pt x="57" y="142"/>
                    <a:pt x="57" y="141"/>
                    <a:pt x="56" y="140"/>
                  </a:cubicBezTo>
                  <a:cubicBezTo>
                    <a:pt x="56" y="141"/>
                    <a:pt x="57" y="142"/>
                    <a:pt x="57" y="142"/>
                  </a:cubicBezTo>
                  <a:close/>
                  <a:moveTo>
                    <a:pt x="59" y="143"/>
                  </a:moveTo>
                  <a:cubicBezTo>
                    <a:pt x="59" y="143"/>
                    <a:pt x="60" y="142"/>
                    <a:pt x="59" y="142"/>
                  </a:cubicBezTo>
                  <a:cubicBezTo>
                    <a:pt x="59" y="142"/>
                    <a:pt x="59" y="143"/>
                    <a:pt x="59" y="143"/>
                  </a:cubicBezTo>
                  <a:close/>
                  <a:moveTo>
                    <a:pt x="56" y="145"/>
                  </a:moveTo>
                  <a:cubicBezTo>
                    <a:pt x="56" y="144"/>
                    <a:pt x="56" y="143"/>
                    <a:pt x="55" y="142"/>
                  </a:cubicBezTo>
                  <a:cubicBezTo>
                    <a:pt x="55" y="143"/>
                    <a:pt x="55" y="144"/>
                    <a:pt x="56" y="145"/>
                  </a:cubicBezTo>
                  <a:close/>
                  <a:moveTo>
                    <a:pt x="40" y="145"/>
                  </a:moveTo>
                  <a:cubicBezTo>
                    <a:pt x="41" y="144"/>
                    <a:pt x="41" y="143"/>
                    <a:pt x="39" y="143"/>
                  </a:cubicBezTo>
                  <a:cubicBezTo>
                    <a:pt x="39" y="144"/>
                    <a:pt x="39" y="145"/>
                    <a:pt x="40" y="145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6"/>
                    <a:pt x="61" y="146"/>
                  </a:cubicBezTo>
                  <a:cubicBezTo>
                    <a:pt x="61" y="145"/>
                    <a:pt x="61" y="144"/>
                    <a:pt x="61" y="143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61" y="144"/>
                    <a:pt x="60" y="145"/>
                    <a:pt x="61" y="146"/>
                  </a:cubicBezTo>
                  <a:close/>
                  <a:moveTo>
                    <a:pt x="37" y="144"/>
                  </a:moveTo>
                  <a:cubicBezTo>
                    <a:pt x="37" y="144"/>
                    <a:pt x="37" y="144"/>
                    <a:pt x="38" y="144"/>
                  </a:cubicBezTo>
                  <a:cubicBezTo>
                    <a:pt x="38" y="144"/>
                    <a:pt x="38" y="144"/>
                    <a:pt x="37" y="144"/>
                  </a:cubicBezTo>
                  <a:cubicBezTo>
                    <a:pt x="38" y="144"/>
                    <a:pt x="37" y="144"/>
                    <a:pt x="37" y="144"/>
                  </a:cubicBezTo>
                  <a:close/>
                  <a:moveTo>
                    <a:pt x="58" y="144"/>
                  </a:moveTo>
                  <a:cubicBezTo>
                    <a:pt x="58" y="144"/>
                    <a:pt x="58" y="144"/>
                    <a:pt x="58" y="144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8" y="144"/>
                    <a:pt x="58" y="144"/>
                    <a:pt x="58" y="144"/>
                  </a:cubicBezTo>
                  <a:close/>
                  <a:moveTo>
                    <a:pt x="37" y="147"/>
                  </a:moveTo>
                  <a:cubicBezTo>
                    <a:pt x="37" y="146"/>
                    <a:pt x="37" y="145"/>
                    <a:pt x="36" y="144"/>
                  </a:cubicBezTo>
                  <a:cubicBezTo>
                    <a:pt x="36" y="145"/>
                    <a:pt x="36" y="146"/>
                    <a:pt x="37" y="147"/>
                  </a:cubicBezTo>
                  <a:close/>
                  <a:moveTo>
                    <a:pt x="58" y="146"/>
                  </a:moveTo>
                  <a:cubicBezTo>
                    <a:pt x="58" y="146"/>
                    <a:pt x="58" y="145"/>
                    <a:pt x="58" y="145"/>
                  </a:cubicBezTo>
                  <a:cubicBezTo>
                    <a:pt x="58" y="145"/>
                    <a:pt x="57" y="145"/>
                    <a:pt x="57" y="145"/>
                  </a:cubicBezTo>
                  <a:cubicBezTo>
                    <a:pt x="57" y="145"/>
                    <a:pt x="57" y="146"/>
                    <a:pt x="58" y="146"/>
                  </a:cubicBezTo>
                  <a:close/>
                  <a:moveTo>
                    <a:pt x="39" y="146"/>
                  </a:moveTo>
                  <a:cubicBezTo>
                    <a:pt x="39" y="145"/>
                    <a:pt x="39" y="145"/>
                    <a:pt x="38" y="145"/>
                  </a:cubicBezTo>
                  <a:cubicBezTo>
                    <a:pt x="38" y="146"/>
                    <a:pt x="39" y="145"/>
                    <a:pt x="39" y="146"/>
                  </a:cubicBezTo>
                  <a:close/>
                  <a:moveTo>
                    <a:pt x="59" y="145"/>
                  </a:moveTo>
                  <a:cubicBezTo>
                    <a:pt x="59" y="145"/>
                    <a:pt x="59" y="146"/>
                    <a:pt x="59" y="146"/>
                  </a:cubicBezTo>
                  <a:cubicBezTo>
                    <a:pt x="60" y="145"/>
                    <a:pt x="59" y="145"/>
                    <a:pt x="59" y="145"/>
                  </a:cubicBezTo>
                  <a:close/>
                  <a:moveTo>
                    <a:pt x="41" y="147"/>
                  </a:moveTo>
                  <a:cubicBezTo>
                    <a:pt x="41" y="147"/>
                    <a:pt x="41" y="148"/>
                    <a:pt x="41" y="148"/>
                  </a:cubicBezTo>
                  <a:cubicBezTo>
                    <a:pt x="41" y="147"/>
                    <a:pt x="41" y="147"/>
                    <a:pt x="41" y="146"/>
                  </a:cubicBezTo>
                  <a:cubicBezTo>
                    <a:pt x="41" y="147"/>
                    <a:pt x="41" y="147"/>
                    <a:pt x="41" y="147"/>
                  </a:cubicBezTo>
                  <a:close/>
                  <a:moveTo>
                    <a:pt x="56" y="150"/>
                  </a:moveTo>
                  <a:cubicBezTo>
                    <a:pt x="57" y="149"/>
                    <a:pt x="58" y="147"/>
                    <a:pt x="57" y="146"/>
                  </a:cubicBezTo>
                  <a:cubicBezTo>
                    <a:pt x="56" y="147"/>
                    <a:pt x="56" y="148"/>
                    <a:pt x="56" y="150"/>
                  </a:cubicBezTo>
                  <a:close/>
                  <a:moveTo>
                    <a:pt x="59" y="148"/>
                  </a:moveTo>
                  <a:cubicBezTo>
                    <a:pt x="60" y="148"/>
                    <a:pt x="59" y="147"/>
                    <a:pt x="59" y="147"/>
                  </a:cubicBezTo>
                  <a:cubicBezTo>
                    <a:pt x="58" y="147"/>
                    <a:pt x="58" y="148"/>
                    <a:pt x="59" y="148"/>
                  </a:cubicBezTo>
                  <a:close/>
                  <a:moveTo>
                    <a:pt x="37" y="149"/>
                  </a:moveTo>
                  <a:cubicBezTo>
                    <a:pt x="37" y="149"/>
                    <a:pt x="38" y="148"/>
                    <a:pt x="38" y="147"/>
                  </a:cubicBezTo>
                  <a:cubicBezTo>
                    <a:pt x="38" y="148"/>
                    <a:pt x="38" y="147"/>
                    <a:pt x="37" y="147"/>
                  </a:cubicBezTo>
                  <a:cubicBezTo>
                    <a:pt x="37" y="148"/>
                    <a:pt x="36" y="149"/>
                    <a:pt x="37" y="149"/>
                  </a:cubicBezTo>
                  <a:close/>
                  <a:moveTo>
                    <a:pt x="61" y="150"/>
                  </a:moveTo>
                  <a:cubicBezTo>
                    <a:pt x="61" y="150"/>
                    <a:pt x="61" y="149"/>
                    <a:pt x="60" y="148"/>
                  </a:cubicBezTo>
                  <a:cubicBezTo>
                    <a:pt x="60" y="149"/>
                    <a:pt x="60" y="150"/>
                    <a:pt x="61" y="150"/>
                  </a:cubicBezTo>
                  <a:close/>
                  <a:moveTo>
                    <a:pt x="58" y="149"/>
                  </a:move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lose/>
                  <a:moveTo>
                    <a:pt x="40" y="150"/>
                  </a:moveTo>
                  <a:cubicBezTo>
                    <a:pt x="40" y="150"/>
                    <a:pt x="40" y="150"/>
                    <a:pt x="40" y="150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49"/>
                    <a:pt x="39" y="150"/>
                    <a:pt x="40" y="150"/>
                  </a:cubicBezTo>
                  <a:close/>
                  <a:moveTo>
                    <a:pt x="37" y="151"/>
                  </a:moveTo>
                  <a:cubicBezTo>
                    <a:pt x="37" y="151"/>
                    <a:pt x="37" y="152"/>
                    <a:pt x="37" y="152"/>
                  </a:cubicBezTo>
                  <a:cubicBezTo>
                    <a:pt x="37" y="151"/>
                    <a:pt x="38" y="150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7" y="150"/>
                    <a:pt x="37" y="151"/>
                  </a:cubicBezTo>
                  <a:close/>
                  <a:moveTo>
                    <a:pt x="39" y="151"/>
                  </a:moveTo>
                  <a:cubicBezTo>
                    <a:pt x="39" y="151"/>
                    <a:pt x="40" y="151"/>
                    <a:pt x="40" y="150"/>
                  </a:cubicBezTo>
                  <a:cubicBezTo>
                    <a:pt x="39" y="150"/>
                    <a:pt x="38" y="151"/>
                    <a:pt x="39" y="151"/>
                  </a:cubicBezTo>
                  <a:close/>
                  <a:moveTo>
                    <a:pt x="41" y="153"/>
                  </a:moveTo>
                  <a:cubicBezTo>
                    <a:pt x="41" y="152"/>
                    <a:pt x="41" y="151"/>
                    <a:pt x="41" y="151"/>
                  </a:cubicBezTo>
                  <a:cubicBezTo>
                    <a:pt x="41" y="151"/>
                    <a:pt x="41" y="152"/>
                    <a:pt x="41" y="153"/>
                  </a:cubicBezTo>
                  <a:close/>
                  <a:moveTo>
                    <a:pt x="57" y="154"/>
                  </a:moveTo>
                  <a:cubicBezTo>
                    <a:pt x="58" y="154"/>
                    <a:pt x="58" y="152"/>
                    <a:pt x="58" y="152"/>
                  </a:cubicBezTo>
                  <a:cubicBezTo>
                    <a:pt x="56" y="152"/>
                    <a:pt x="57" y="153"/>
                    <a:pt x="57" y="154"/>
                  </a:cubicBezTo>
                  <a:close/>
                  <a:moveTo>
                    <a:pt x="60" y="154"/>
                  </a:moveTo>
                  <a:cubicBezTo>
                    <a:pt x="60" y="154"/>
                    <a:pt x="60" y="154"/>
                    <a:pt x="60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0" y="154"/>
                    <a:pt x="59" y="154"/>
                    <a:pt x="60" y="154"/>
                  </a:cubicBezTo>
                  <a:close/>
                  <a:moveTo>
                    <a:pt x="38" y="154"/>
                  </a:moveTo>
                  <a:cubicBezTo>
                    <a:pt x="38" y="155"/>
                    <a:pt x="38" y="155"/>
                    <a:pt x="39" y="155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4"/>
                    <a:pt x="38" y="154"/>
                    <a:pt x="38" y="154"/>
                  </a:cubicBezTo>
                  <a:close/>
                  <a:moveTo>
                    <a:pt x="61" y="157"/>
                  </a:moveTo>
                  <a:cubicBezTo>
                    <a:pt x="62" y="156"/>
                    <a:pt x="61" y="154"/>
                    <a:pt x="61" y="153"/>
                  </a:cubicBezTo>
                  <a:cubicBezTo>
                    <a:pt x="61" y="154"/>
                    <a:pt x="61" y="155"/>
                    <a:pt x="61" y="157"/>
                  </a:cubicBezTo>
                  <a:close/>
                  <a:moveTo>
                    <a:pt x="58" y="156"/>
                  </a:moveTo>
                  <a:cubicBezTo>
                    <a:pt x="58" y="156"/>
                    <a:pt x="58" y="156"/>
                    <a:pt x="59" y="156"/>
                  </a:cubicBezTo>
                  <a:cubicBezTo>
                    <a:pt x="59" y="156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8" y="155"/>
                    <a:pt x="58" y="156"/>
                  </a:cubicBezTo>
                  <a:close/>
                  <a:moveTo>
                    <a:pt x="40" y="156"/>
                  </a:moveTo>
                  <a:cubicBezTo>
                    <a:pt x="40" y="156"/>
                    <a:pt x="40" y="156"/>
                    <a:pt x="40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6"/>
                    <a:pt x="40" y="156"/>
                  </a:cubicBezTo>
                  <a:close/>
                  <a:moveTo>
                    <a:pt x="40" y="157"/>
                  </a:moveTo>
                  <a:cubicBezTo>
                    <a:pt x="40" y="157"/>
                    <a:pt x="40" y="157"/>
                    <a:pt x="41" y="157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1" y="157"/>
                    <a:pt x="40" y="157"/>
                    <a:pt x="40" y="157"/>
                  </a:cubicBezTo>
                  <a:close/>
                  <a:moveTo>
                    <a:pt x="60" y="158"/>
                  </a:moveTo>
                  <a:cubicBezTo>
                    <a:pt x="60" y="158"/>
                    <a:pt x="61" y="158"/>
                    <a:pt x="60" y="157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9" y="157"/>
                    <a:pt x="60" y="158"/>
                    <a:pt x="60" y="158"/>
                  </a:cubicBezTo>
                  <a:close/>
                  <a:moveTo>
                    <a:pt x="39" y="158"/>
                  </a:moveTo>
                  <a:cubicBezTo>
                    <a:pt x="39" y="158"/>
                    <a:pt x="39" y="157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38" y="157"/>
                    <a:pt x="39" y="157"/>
                    <a:pt x="39" y="158"/>
                  </a:cubicBezTo>
                  <a:close/>
                  <a:moveTo>
                    <a:pt x="58" y="159"/>
                  </a:moveTo>
                  <a:cubicBezTo>
                    <a:pt x="58" y="158"/>
                    <a:pt x="58" y="158"/>
                    <a:pt x="58" y="158"/>
                  </a:cubicBezTo>
                  <a:cubicBezTo>
                    <a:pt x="58" y="158"/>
                    <a:pt x="58" y="158"/>
                    <a:pt x="57" y="158"/>
                  </a:cubicBezTo>
                  <a:cubicBezTo>
                    <a:pt x="57" y="158"/>
                    <a:pt x="57" y="159"/>
                    <a:pt x="58" y="159"/>
                  </a:cubicBezTo>
                  <a:close/>
                  <a:moveTo>
                    <a:pt x="40" y="160"/>
                  </a:move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8"/>
                    <a:pt x="40" y="158"/>
                  </a:cubicBezTo>
                  <a:cubicBezTo>
                    <a:pt x="39" y="159"/>
                    <a:pt x="39" y="160"/>
                    <a:pt x="40" y="160"/>
                  </a:cubicBezTo>
                  <a:close/>
                  <a:moveTo>
                    <a:pt x="59" y="159"/>
                  </a:moveTo>
                  <a:cubicBezTo>
                    <a:pt x="59" y="159"/>
                    <a:pt x="59" y="159"/>
                    <a:pt x="59" y="158"/>
                  </a:cubicBezTo>
                  <a:cubicBezTo>
                    <a:pt x="58" y="159"/>
                    <a:pt x="59" y="160"/>
                    <a:pt x="59" y="159"/>
                  </a:cubicBezTo>
                  <a:close/>
                  <a:moveTo>
                    <a:pt x="38" y="159"/>
                  </a:moveTo>
                  <a:cubicBezTo>
                    <a:pt x="38" y="159"/>
                    <a:pt x="38" y="158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lose/>
                  <a:moveTo>
                    <a:pt x="60" y="161"/>
                  </a:moveTo>
                  <a:cubicBezTo>
                    <a:pt x="60" y="160"/>
                    <a:pt x="60" y="160"/>
                    <a:pt x="60" y="160"/>
                  </a:cubicBezTo>
                  <a:cubicBezTo>
                    <a:pt x="60" y="160"/>
                    <a:pt x="59" y="161"/>
                    <a:pt x="60" y="161"/>
                  </a:cubicBezTo>
                  <a:close/>
                  <a:moveTo>
                    <a:pt x="40" y="161"/>
                  </a:moveTo>
                  <a:cubicBezTo>
                    <a:pt x="39" y="160"/>
                    <a:pt x="39" y="160"/>
                    <a:pt x="38" y="160"/>
                  </a:cubicBezTo>
                  <a:cubicBezTo>
                    <a:pt x="39" y="160"/>
                    <a:pt x="39" y="161"/>
                    <a:pt x="40" y="161"/>
                  </a:cubicBezTo>
                  <a:close/>
                  <a:moveTo>
                    <a:pt x="58" y="161"/>
                  </a:moveTo>
                  <a:cubicBezTo>
                    <a:pt x="58" y="161"/>
                    <a:pt x="59" y="160"/>
                    <a:pt x="58" y="160"/>
                  </a:cubicBezTo>
                  <a:cubicBezTo>
                    <a:pt x="58" y="160"/>
                    <a:pt x="58" y="160"/>
                    <a:pt x="58" y="161"/>
                  </a:cubicBezTo>
                  <a:close/>
                  <a:moveTo>
                    <a:pt x="61" y="161"/>
                  </a:moveTo>
                  <a:cubicBezTo>
                    <a:pt x="62" y="161"/>
                    <a:pt x="61" y="161"/>
                    <a:pt x="61" y="162"/>
                  </a:cubicBezTo>
                  <a:cubicBezTo>
                    <a:pt x="62" y="162"/>
                    <a:pt x="62" y="161"/>
                    <a:pt x="62" y="160"/>
                  </a:cubicBezTo>
                  <a:cubicBezTo>
                    <a:pt x="62" y="160"/>
                    <a:pt x="61" y="160"/>
                    <a:pt x="61" y="161"/>
                  </a:cubicBezTo>
                  <a:close/>
                  <a:moveTo>
                    <a:pt x="59" y="162"/>
                  </a:moveTo>
                  <a:cubicBezTo>
                    <a:pt x="59" y="162"/>
                    <a:pt x="59" y="162"/>
                    <a:pt x="59" y="162"/>
                  </a:cubicBezTo>
                  <a:cubicBezTo>
                    <a:pt x="59" y="162"/>
                    <a:pt x="60" y="162"/>
                    <a:pt x="59" y="161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59" y="161"/>
                    <a:pt x="59" y="161"/>
                    <a:pt x="59" y="162"/>
                  </a:cubicBezTo>
                  <a:close/>
                  <a:moveTo>
                    <a:pt x="60" y="162"/>
                  </a:moveTo>
                  <a:cubicBezTo>
                    <a:pt x="61" y="162"/>
                    <a:pt x="61" y="163"/>
                    <a:pt x="61" y="163"/>
                  </a:cubicBezTo>
                  <a:cubicBezTo>
                    <a:pt x="61" y="162"/>
                    <a:pt x="61" y="161"/>
                    <a:pt x="61" y="161"/>
                  </a:cubicBezTo>
                  <a:cubicBezTo>
                    <a:pt x="61" y="162"/>
                    <a:pt x="60" y="162"/>
                    <a:pt x="60" y="162"/>
                  </a:cubicBezTo>
                  <a:close/>
                  <a:moveTo>
                    <a:pt x="38" y="164"/>
                  </a:moveTo>
                  <a:cubicBezTo>
                    <a:pt x="39" y="163"/>
                    <a:pt x="38" y="162"/>
                    <a:pt x="38" y="162"/>
                  </a:cubicBezTo>
                  <a:cubicBezTo>
                    <a:pt x="38" y="162"/>
                    <a:pt x="38" y="163"/>
                    <a:pt x="38" y="164"/>
                  </a:cubicBezTo>
                  <a:close/>
                  <a:moveTo>
                    <a:pt x="41" y="165"/>
                  </a:moveTo>
                  <a:cubicBezTo>
                    <a:pt x="41" y="165"/>
                    <a:pt x="40" y="165"/>
                    <a:pt x="40" y="165"/>
                  </a:cubicBezTo>
                  <a:cubicBezTo>
                    <a:pt x="40" y="165"/>
                    <a:pt x="40" y="166"/>
                    <a:pt x="41" y="167"/>
                  </a:cubicBezTo>
                  <a:cubicBezTo>
                    <a:pt x="41" y="167"/>
                    <a:pt x="41" y="166"/>
                    <a:pt x="42" y="166"/>
                  </a:cubicBezTo>
                  <a:cubicBezTo>
                    <a:pt x="42" y="164"/>
                    <a:pt x="42" y="163"/>
                    <a:pt x="42" y="162"/>
                  </a:cubicBezTo>
                  <a:cubicBezTo>
                    <a:pt x="41" y="163"/>
                    <a:pt x="42" y="164"/>
                    <a:pt x="41" y="165"/>
                  </a:cubicBezTo>
                  <a:close/>
                  <a:moveTo>
                    <a:pt x="58" y="163"/>
                  </a:moveTo>
                  <a:cubicBezTo>
                    <a:pt x="58" y="163"/>
                    <a:pt x="58" y="162"/>
                    <a:pt x="58" y="162"/>
                  </a:cubicBezTo>
                  <a:cubicBezTo>
                    <a:pt x="58" y="163"/>
                    <a:pt x="58" y="163"/>
                    <a:pt x="58" y="163"/>
                  </a:cubicBezTo>
                  <a:close/>
                  <a:moveTo>
                    <a:pt x="60" y="164"/>
                  </a:moveTo>
                  <a:cubicBezTo>
                    <a:pt x="60" y="163"/>
                    <a:pt x="61" y="163"/>
                    <a:pt x="60" y="163"/>
                  </a:cubicBezTo>
                  <a:cubicBezTo>
                    <a:pt x="59" y="163"/>
                    <a:pt x="60" y="164"/>
                    <a:pt x="60" y="164"/>
                  </a:cubicBezTo>
                  <a:close/>
                  <a:moveTo>
                    <a:pt x="59" y="165"/>
                  </a:moveTo>
                  <a:cubicBezTo>
                    <a:pt x="59" y="165"/>
                    <a:pt x="60" y="165"/>
                    <a:pt x="60" y="165"/>
                  </a:cubicBezTo>
                  <a:cubicBezTo>
                    <a:pt x="59" y="165"/>
                    <a:pt x="59" y="164"/>
                    <a:pt x="59" y="164"/>
                  </a:cubicBezTo>
                  <a:cubicBezTo>
                    <a:pt x="59" y="165"/>
                    <a:pt x="59" y="165"/>
                    <a:pt x="59" y="165"/>
                  </a:cubicBezTo>
                  <a:close/>
                  <a:moveTo>
                    <a:pt x="39" y="165"/>
                  </a:moveTo>
                  <a:cubicBezTo>
                    <a:pt x="39" y="166"/>
                    <a:pt x="39" y="165"/>
                    <a:pt x="39" y="165"/>
                  </a:cubicBezTo>
                  <a:cubicBezTo>
                    <a:pt x="39" y="165"/>
                    <a:pt x="39" y="165"/>
                    <a:pt x="39" y="165"/>
                  </a:cubicBezTo>
                  <a:close/>
                  <a:moveTo>
                    <a:pt x="62" y="167"/>
                  </a:moveTo>
                  <a:cubicBezTo>
                    <a:pt x="62" y="166"/>
                    <a:pt x="62" y="165"/>
                    <a:pt x="62" y="165"/>
                  </a:cubicBezTo>
                  <a:cubicBezTo>
                    <a:pt x="62" y="165"/>
                    <a:pt x="61" y="166"/>
                    <a:pt x="62" y="167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1" y="166"/>
                  </a:cubicBezTo>
                  <a:cubicBezTo>
                    <a:pt x="60" y="166"/>
                    <a:pt x="60" y="166"/>
                    <a:pt x="60" y="166"/>
                  </a:cubicBezTo>
                  <a:close/>
                  <a:moveTo>
                    <a:pt x="40" y="168"/>
                  </a:moveTo>
                  <a:cubicBezTo>
                    <a:pt x="40" y="168"/>
                    <a:pt x="41" y="168"/>
                    <a:pt x="41" y="167"/>
                  </a:cubicBezTo>
                  <a:cubicBezTo>
                    <a:pt x="40" y="167"/>
                    <a:pt x="40" y="166"/>
                    <a:pt x="40" y="166"/>
                  </a:cubicBezTo>
                  <a:cubicBezTo>
                    <a:pt x="39" y="167"/>
                    <a:pt x="40" y="167"/>
                    <a:pt x="40" y="168"/>
                  </a:cubicBezTo>
                  <a:close/>
                  <a:moveTo>
                    <a:pt x="61" y="168"/>
                  </a:moveTo>
                  <a:cubicBezTo>
                    <a:pt x="61" y="167"/>
                    <a:pt x="61" y="167"/>
                    <a:pt x="61" y="166"/>
                  </a:cubicBezTo>
                  <a:cubicBezTo>
                    <a:pt x="61" y="167"/>
                    <a:pt x="60" y="168"/>
                    <a:pt x="61" y="168"/>
                  </a:cubicBezTo>
                  <a:close/>
                  <a:moveTo>
                    <a:pt x="40" y="169"/>
                  </a:moveTo>
                  <a:cubicBezTo>
                    <a:pt x="39" y="168"/>
                    <a:pt x="39" y="168"/>
                    <a:pt x="39" y="168"/>
                  </a:cubicBezTo>
                  <a:cubicBezTo>
                    <a:pt x="39" y="168"/>
                    <a:pt x="39" y="169"/>
                    <a:pt x="40" y="169"/>
                  </a:cubicBezTo>
                  <a:close/>
                  <a:moveTo>
                    <a:pt x="58" y="168"/>
                  </a:moveTo>
                  <a:cubicBezTo>
                    <a:pt x="59" y="168"/>
                    <a:pt x="58" y="169"/>
                    <a:pt x="59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8" y="168"/>
                    <a:pt x="59" y="168"/>
                  </a:cubicBezTo>
                  <a:cubicBezTo>
                    <a:pt x="58" y="168"/>
                    <a:pt x="58" y="168"/>
                    <a:pt x="58" y="168"/>
                  </a:cubicBezTo>
                  <a:close/>
                  <a:moveTo>
                    <a:pt x="39" y="170"/>
                  </a:moveTo>
                  <a:cubicBezTo>
                    <a:pt x="39" y="169"/>
                    <a:pt x="39" y="169"/>
                    <a:pt x="39" y="169"/>
                  </a:cubicBezTo>
                  <a:cubicBezTo>
                    <a:pt x="39" y="169"/>
                    <a:pt x="39" y="170"/>
                    <a:pt x="39" y="170"/>
                  </a:cubicBezTo>
                  <a:close/>
                  <a:moveTo>
                    <a:pt x="40" y="170"/>
                  </a:moveTo>
                  <a:cubicBezTo>
                    <a:pt x="40" y="170"/>
                    <a:pt x="40" y="169"/>
                    <a:pt x="40" y="169"/>
                  </a:cubicBezTo>
                  <a:cubicBezTo>
                    <a:pt x="40" y="169"/>
                    <a:pt x="40" y="170"/>
                    <a:pt x="40" y="170"/>
                  </a:cubicBezTo>
                  <a:close/>
                  <a:moveTo>
                    <a:pt x="58" y="173"/>
                  </a:moveTo>
                  <a:cubicBezTo>
                    <a:pt x="59" y="172"/>
                    <a:pt x="61" y="170"/>
                    <a:pt x="59" y="170"/>
                  </a:cubicBezTo>
                  <a:cubicBezTo>
                    <a:pt x="59" y="171"/>
                    <a:pt x="58" y="172"/>
                    <a:pt x="58" y="173"/>
                  </a:cubicBezTo>
                  <a:close/>
                  <a:moveTo>
                    <a:pt x="38" y="173"/>
                  </a:moveTo>
                  <a:cubicBezTo>
                    <a:pt x="39" y="172"/>
                    <a:pt x="40" y="171"/>
                    <a:pt x="40" y="170"/>
                  </a:cubicBezTo>
                  <a:cubicBezTo>
                    <a:pt x="40" y="170"/>
                    <a:pt x="40" y="170"/>
                    <a:pt x="39" y="170"/>
                  </a:cubicBezTo>
                  <a:cubicBezTo>
                    <a:pt x="39" y="171"/>
                    <a:pt x="38" y="172"/>
                    <a:pt x="38" y="173"/>
                  </a:cubicBezTo>
                  <a:close/>
                  <a:moveTo>
                    <a:pt x="41" y="171"/>
                  </a:moveTo>
                  <a:cubicBezTo>
                    <a:pt x="41" y="171"/>
                    <a:pt x="41" y="172"/>
                    <a:pt x="41" y="172"/>
                  </a:cubicBezTo>
                  <a:cubicBezTo>
                    <a:pt x="41" y="172"/>
                    <a:pt x="41" y="171"/>
                    <a:pt x="41" y="171"/>
                  </a:cubicBezTo>
                  <a:cubicBezTo>
                    <a:pt x="41" y="171"/>
                    <a:pt x="41" y="170"/>
                    <a:pt x="41" y="170"/>
                  </a:cubicBezTo>
                  <a:cubicBezTo>
                    <a:pt x="41" y="171"/>
                    <a:pt x="41" y="171"/>
                    <a:pt x="41" y="171"/>
                  </a:cubicBezTo>
                  <a:close/>
                  <a:moveTo>
                    <a:pt x="61" y="173"/>
                  </a:moveTo>
                  <a:cubicBezTo>
                    <a:pt x="61" y="173"/>
                    <a:pt x="61" y="172"/>
                    <a:pt x="61" y="172"/>
                  </a:cubicBezTo>
                  <a:cubicBezTo>
                    <a:pt x="60" y="173"/>
                    <a:pt x="61" y="173"/>
                    <a:pt x="61" y="173"/>
                  </a:cubicBezTo>
                  <a:close/>
                  <a:moveTo>
                    <a:pt x="39" y="175"/>
                  </a:moveTo>
                  <a:cubicBezTo>
                    <a:pt x="39" y="175"/>
                    <a:pt x="40" y="174"/>
                    <a:pt x="40" y="173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39" y="174"/>
                    <a:pt x="39" y="174"/>
                    <a:pt x="39" y="175"/>
                  </a:cubicBezTo>
                  <a:close/>
                  <a:moveTo>
                    <a:pt x="61" y="174"/>
                  </a:moveTo>
                  <a:cubicBezTo>
                    <a:pt x="61" y="175"/>
                    <a:pt x="62" y="176"/>
                    <a:pt x="62" y="175"/>
                  </a:cubicBezTo>
                  <a:cubicBezTo>
                    <a:pt x="61" y="175"/>
                    <a:pt x="61" y="174"/>
                    <a:pt x="59" y="174"/>
                  </a:cubicBezTo>
                  <a:cubicBezTo>
                    <a:pt x="59" y="175"/>
                    <a:pt x="59" y="175"/>
                    <a:pt x="59" y="176"/>
                  </a:cubicBezTo>
                  <a:cubicBezTo>
                    <a:pt x="60" y="175"/>
                    <a:pt x="60" y="175"/>
                    <a:pt x="61" y="174"/>
                  </a:cubicBezTo>
                  <a:close/>
                  <a:moveTo>
                    <a:pt x="56" y="177"/>
                  </a:moveTo>
                  <a:cubicBezTo>
                    <a:pt x="56" y="177"/>
                    <a:pt x="56" y="177"/>
                    <a:pt x="57" y="177"/>
                  </a:cubicBezTo>
                  <a:cubicBezTo>
                    <a:pt x="57" y="176"/>
                    <a:pt x="58" y="176"/>
                    <a:pt x="58" y="175"/>
                  </a:cubicBezTo>
                  <a:cubicBezTo>
                    <a:pt x="57" y="175"/>
                    <a:pt x="57" y="176"/>
                    <a:pt x="56" y="177"/>
                  </a:cubicBezTo>
                  <a:close/>
                  <a:moveTo>
                    <a:pt x="39" y="178"/>
                  </a:moveTo>
                  <a:cubicBezTo>
                    <a:pt x="40" y="177"/>
                    <a:pt x="40" y="176"/>
                    <a:pt x="41" y="175"/>
                  </a:cubicBezTo>
                  <a:cubicBezTo>
                    <a:pt x="40" y="176"/>
                    <a:pt x="40" y="177"/>
                    <a:pt x="39" y="178"/>
                  </a:cubicBezTo>
                  <a:close/>
                  <a:moveTo>
                    <a:pt x="42" y="176"/>
                  </a:moveTo>
                  <a:cubicBezTo>
                    <a:pt x="42" y="176"/>
                    <a:pt x="42" y="176"/>
                    <a:pt x="42" y="177"/>
                  </a:cubicBezTo>
                  <a:cubicBezTo>
                    <a:pt x="43" y="177"/>
                    <a:pt x="43" y="178"/>
                    <a:pt x="43" y="178"/>
                  </a:cubicBezTo>
                  <a:cubicBezTo>
                    <a:pt x="44" y="178"/>
                    <a:pt x="44" y="178"/>
                    <a:pt x="45" y="177"/>
                  </a:cubicBezTo>
                  <a:cubicBezTo>
                    <a:pt x="44" y="177"/>
                    <a:pt x="43" y="176"/>
                    <a:pt x="42" y="176"/>
                  </a:cubicBezTo>
                  <a:cubicBezTo>
                    <a:pt x="42" y="176"/>
                    <a:pt x="43" y="176"/>
                    <a:pt x="42" y="176"/>
                  </a:cubicBezTo>
                  <a:close/>
                  <a:moveTo>
                    <a:pt x="60" y="177"/>
                  </a:moveTo>
                  <a:cubicBezTo>
                    <a:pt x="60" y="177"/>
                    <a:pt x="60" y="178"/>
                    <a:pt x="61" y="178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1" y="177"/>
                    <a:pt x="61" y="176"/>
                    <a:pt x="60" y="176"/>
                  </a:cubicBezTo>
                  <a:cubicBezTo>
                    <a:pt x="60" y="176"/>
                    <a:pt x="60" y="177"/>
                    <a:pt x="60" y="177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80"/>
                    <a:pt x="53" y="180"/>
                  </a:cubicBezTo>
                  <a:cubicBezTo>
                    <a:pt x="53" y="179"/>
                    <a:pt x="55" y="177"/>
                    <a:pt x="55" y="176"/>
                  </a:cubicBezTo>
                  <a:cubicBezTo>
                    <a:pt x="54" y="177"/>
                    <a:pt x="53" y="178"/>
                    <a:pt x="52" y="179"/>
                  </a:cubicBezTo>
                  <a:close/>
                  <a:moveTo>
                    <a:pt x="37" y="177"/>
                  </a:moveTo>
                  <a:cubicBezTo>
                    <a:pt x="36" y="177"/>
                    <a:pt x="36" y="178"/>
                    <a:pt x="35" y="178"/>
                  </a:cubicBezTo>
                  <a:cubicBezTo>
                    <a:pt x="36" y="178"/>
                    <a:pt x="36" y="179"/>
                    <a:pt x="36" y="179"/>
                  </a:cubicBezTo>
                  <a:cubicBezTo>
                    <a:pt x="37" y="179"/>
                    <a:pt x="38" y="177"/>
                    <a:pt x="37" y="177"/>
                  </a:cubicBezTo>
                  <a:close/>
                  <a:moveTo>
                    <a:pt x="64" y="179"/>
                  </a:moveTo>
                  <a:cubicBezTo>
                    <a:pt x="64" y="178"/>
                    <a:pt x="64" y="177"/>
                    <a:pt x="63" y="177"/>
                  </a:cubicBezTo>
                  <a:cubicBezTo>
                    <a:pt x="63" y="178"/>
                    <a:pt x="64" y="179"/>
                    <a:pt x="64" y="179"/>
                  </a:cubicBezTo>
                  <a:close/>
                  <a:moveTo>
                    <a:pt x="55" y="179"/>
                  </a:moveTo>
                  <a:cubicBezTo>
                    <a:pt x="55" y="179"/>
                    <a:pt x="55" y="179"/>
                    <a:pt x="56" y="180"/>
                  </a:cubicBezTo>
                  <a:cubicBezTo>
                    <a:pt x="56" y="180"/>
                    <a:pt x="57" y="179"/>
                    <a:pt x="57" y="179"/>
                  </a:cubicBezTo>
                  <a:cubicBezTo>
                    <a:pt x="56" y="179"/>
                    <a:pt x="56" y="178"/>
                    <a:pt x="56" y="179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6" y="178"/>
                    <a:pt x="55" y="178"/>
                    <a:pt x="55" y="178"/>
                  </a:cubicBezTo>
                  <a:cubicBezTo>
                    <a:pt x="55" y="178"/>
                    <a:pt x="55" y="178"/>
                    <a:pt x="55" y="179"/>
                  </a:cubicBezTo>
                  <a:close/>
                  <a:moveTo>
                    <a:pt x="45" y="180"/>
                  </a:moveTo>
                  <a:cubicBezTo>
                    <a:pt x="45" y="180"/>
                    <a:pt x="45" y="180"/>
                    <a:pt x="45" y="180"/>
                  </a:cubicBezTo>
                  <a:cubicBezTo>
                    <a:pt x="46" y="180"/>
                    <a:pt x="46" y="179"/>
                    <a:pt x="47" y="179"/>
                  </a:cubicBezTo>
                  <a:cubicBezTo>
                    <a:pt x="47" y="178"/>
                    <a:pt x="46" y="178"/>
                    <a:pt x="46" y="178"/>
                  </a:cubicBezTo>
                  <a:cubicBezTo>
                    <a:pt x="45" y="178"/>
                    <a:pt x="45" y="179"/>
                    <a:pt x="45" y="180"/>
                  </a:cubicBezTo>
                  <a:close/>
                  <a:moveTo>
                    <a:pt x="58" y="180"/>
                  </a:moveTo>
                  <a:cubicBezTo>
                    <a:pt x="59" y="180"/>
                    <a:pt x="59" y="180"/>
                    <a:pt x="59" y="180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60" y="180"/>
                    <a:pt x="61" y="178"/>
                    <a:pt x="59" y="178"/>
                  </a:cubicBezTo>
                  <a:cubicBezTo>
                    <a:pt x="59" y="178"/>
                    <a:pt x="58" y="179"/>
                    <a:pt x="58" y="180"/>
                  </a:cubicBezTo>
                  <a:close/>
                  <a:moveTo>
                    <a:pt x="41" y="180"/>
                  </a:moveTo>
                  <a:cubicBezTo>
                    <a:pt x="41" y="179"/>
                    <a:pt x="42" y="179"/>
                    <a:pt x="42" y="179"/>
                  </a:cubicBezTo>
                  <a:cubicBezTo>
                    <a:pt x="41" y="179"/>
                    <a:pt x="41" y="178"/>
                    <a:pt x="41" y="178"/>
                  </a:cubicBezTo>
                  <a:cubicBezTo>
                    <a:pt x="41" y="178"/>
                    <a:pt x="41" y="179"/>
                    <a:pt x="40" y="178"/>
                  </a:cubicBezTo>
                  <a:cubicBezTo>
                    <a:pt x="40" y="179"/>
                    <a:pt x="40" y="180"/>
                    <a:pt x="41" y="180"/>
                  </a:cubicBezTo>
                  <a:close/>
                  <a:moveTo>
                    <a:pt x="62" y="179"/>
                  </a:moveTo>
                  <a:cubicBezTo>
                    <a:pt x="62" y="179"/>
                    <a:pt x="63" y="181"/>
                    <a:pt x="64" y="180"/>
                  </a:cubicBezTo>
                  <a:cubicBezTo>
                    <a:pt x="63" y="180"/>
                    <a:pt x="63" y="179"/>
                    <a:pt x="62" y="178"/>
                  </a:cubicBezTo>
                  <a:cubicBezTo>
                    <a:pt x="62" y="178"/>
                    <a:pt x="62" y="179"/>
                    <a:pt x="62" y="179"/>
                  </a:cubicBezTo>
                  <a:close/>
                  <a:moveTo>
                    <a:pt x="67" y="180"/>
                  </a:moveTo>
                  <a:cubicBezTo>
                    <a:pt x="67" y="180"/>
                    <a:pt x="66" y="179"/>
                    <a:pt x="65" y="179"/>
                  </a:cubicBezTo>
                  <a:cubicBezTo>
                    <a:pt x="66" y="179"/>
                    <a:pt x="66" y="180"/>
                    <a:pt x="67" y="180"/>
                  </a:cubicBezTo>
                  <a:close/>
                  <a:moveTo>
                    <a:pt x="34" y="180"/>
                  </a:moveTo>
                  <a:cubicBezTo>
                    <a:pt x="34" y="180"/>
                    <a:pt x="34" y="179"/>
                    <a:pt x="34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80"/>
                  </a:cubicBezTo>
                  <a:close/>
                  <a:moveTo>
                    <a:pt x="42" y="181"/>
                  </a:moveTo>
                  <a:cubicBezTo>
                    <a:pt x="42" y="180"/>
                    <a:pt x="43" y="180"/>
                    <a:pt x="42" y="180"/>
                  </a:cubicBezTo>
                  <a:cubicBezTo>
                    <a:pt x="42" y="180"/>
                    <a:pt x="42" y="180"/>
                    <a:pt x="42" y="181"/>
                  </a:cubicBezTo>
                  <a:close/>
                  <a:moveTo>
                    <a:pt x="62" y="183"/>
                  </a:moveTo>
                  <a:cubicBezTo>
                    <a:pt x="62" y="183"/>
                    <a:pt x="63" y="182"/>
                    <a:pt x="63" y="182"/>
                  </a:cubicBezTo>
                  <a:cubicBezTo>
                    <a:pt x="62" y="182"/>
                    <a:pt x="62" y="180"/>
                    <a:pt x="61" y="180"/>
                  </a:cubicBezTo>
                  <a:cubicBezTo>
                    <a:pt x="60" y="181"/>
                    <a:pt x="61" y="182"/>
                    <a:pt x="62" y="183"/>
                  </a:cubicBezTo>
                  <a:close/>
                  <a:moveTo>
                    <a:pt x="47" y="182"/>
                  </a:moveTo>
                  <a:cubicBezTo>
                    <a:pt x="47" y="181"/>
                    <a:pt x="47" y="180"/>
                    <a:pt x="47" y="180"/>
                  </a:cubicBezTo>
                  <a:cubicBezTo>
                    <a:pt x="46" y="181"/>
                    <a:pt x="46" y="182"/>
                    <a:pt x="47" y="182"/>
                  </a:cubicBezTo>
                  <a:close/>
                  <a:moveTo>
                    <a:pt x="37" y="183"/>
                  </a:moveTo>
                  <a:cubicBezTo>
                    <a:pt x="37" y="183"/>
                    <a:pt x="38" y="184"/>
                    <a:pt x="38" y="184"/>
                  </a:cubicBezTo>
                  <a:cubicBezTo>
                    <a:pt x="38" y="184"/>
                    <a:pt x="39" y="184"/>
                    <a:pt x="39" y="183"/>
                  </a:cubicBezTo>
                  <a:cubicBezTo>
                    <a:pt x="38" y="183"/>
                    <a:pt x="38" y="183"/>
                    <a:pt x="38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9" y="182"/>
                    <a:pt x="39" y="182"/>
                    <a:pt x="39" y="183"/>
                  </a:cubicBezTo>
                  <a:cubicBezTo>
                    <a:pt x="40" y="182"/>
                    <a:pt x="40" y="182"/>
                    <a:pt x="40" y="181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9" y="181"/>
                    <a:pt x="39" y="180"/>
                    <a:pt x="39" y="180"/>
                  </a:cubicBezTo>
                  <a:cubicBezTo>
                    <a:pt x="39" y="181"/>
                    <a:pt x="37" y="182"/>
                    <a:pt x="37" y="183"/>
                  </a:cubicBezTo>
                  <a:close/>
                  <a:moveTo>
                    <a:pt x="54" y="182"/>
                  </a:moveTo>
                  <a:cubicBezTo>
                    <a:pt x="55" y="181"/>
                    <a:pt x="55" y="181"/>
                    <a:pt x="55" y="181"/>
                  </a:cubicBezTo>
                  <a:cubicBezTo>
                    <a:pt x="55" y="181"/>
                    <a:pt x="54" y="180"/>
                    <a:pt x="54" y="180"/>
                  </a:cubicBezTo>
                  <a:cubicBezTo>
                    <a:pt x="53" y="181"/>
                    <a:pt x="54" y="181"/>
                    <a:pt x="54" y="182"/>
                  </a:cubicBezTo>
                  <a:close/>
                  <a:moveTo>
                    <a:pt x="32" y="181"/>
                  </a:moveTo>
                  <a:cubicBezTo>
                    <a:pt x="33" y="182"/>
                    <a:pt x="33" y="183"/>
                    <a:pt x="34" y="183"/>
                  </a:cubicBezTo>
                  <a:cubicBezTo>
                    <a:pt x="34" y="183"/>
                    <a:pt x="34" y="182"/>
                    <a:pt x="33" y="182"/>
                  </a:cubicBezTo>
                  <a:cubicBezTo>
                    <a:pt x="33" y="181"/>
                    <a:pt x="34" y="181"/>
                    <a:pt x="34" y="181"/>
                  </a:cubicBezTo>
                  <a:cubicBezTo>
                    <a:pt x="34" y="181"/>
                    <a:pt x="34" y="182"/>
                    <a:pt x="35" y="182"/>
                  </a:cubicBezTo>
                  <a:cubicBezTo>
                    <a:pt x="35" y="181"/>
                    <a:pt x="35" y="181"/>
                    <a:pt x="35" y="180"/>
                  </a:cubicBezTo>
                  <a:cubicBezTo>
                    <a:pt x="34" y="181"/>
                    <a:pt x="33" y="181"/>
                    <a:pt x="32" y="181"/>
                  </a:cubicBezTo>
                  <a:close/>
                  <a:moveTo>
                    <a:pt x="57" y="181"/>
                  </a:moveTo>
                  <a:cubicBezTo>
                    <a:pt x="57" y="182"/>
                    <a:pt x="58" y="182"/>
                    <a:pt x="58" y="182"/>
                  </a:cubicBezTo>
                  <a:cubicBezTo>
                    <a:pt x="58" y="182"/>
                    <a:pt x="58" y="181"/>
                    <a:pt x="59" y="181"/>
                  </a:cubicBezTo>
                  <a:cubicBezTo>
                    <a:pt x="58" y="181"/>
                    <a:pt x="58" y="181"/>
                    <a:pt x="58" y="180"/>
                  </a:cubicBezTo>
                  <a:cubicBezTo>
                    <a:pt x="58" y="181"/>
                    <a:pt x="57" y="181"/>
                    <a:pt x="57" y="181"/>
                  </a:cubicBezTo>
                  <a:close/>
                  <a:moveTo>
                    <a:pt x="65" y="181"/>
                  </a:moveTo>
                  <a:cubicBezTo>
                    <a:pt x="65" y="181"/>
                    <a:pt x="64" y="181"/>
                    <a:pt x="64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5" y="182"/>
                    <a:pt x="66" y="182"/>
                    <a:pt x="66" y="182"/>
                  </a:cubicBezTo>
                  <a:cubicBezTo>
                    <a:pt x="65" y="182"/>
                    <a:pt x="65" y="181"/>
                    <a:pt x="65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5" y="182"/>
                    <a:pt x="65" y="181"/>
                    <a:pt x="65" y="181"/>
                  </a:cubicBezTo>
                  <a:close/>
                  <a:moveTo>
                    <a:pt x="43" y="182"/>
                  </a:moveTo>
                  <a:cubicBezTo>
                    <a:pt x="44" y="182"/>
                    <a:pt x="44" y="181"/>
                    <a:pt x="43" y="181"/>
                  </a:cubicBezTo>
                  <a:cubicBezTo>
                    <a:pt x="43" y="182"/>
                    <a:pt x="43" y="182"/>
                    <a:pt x="43" y="182"/>
                  </a:cubicBezTo>
                  <a:close/>
                  <a:moveTo>
                    <a:pt x="68" y="182"/>
                  </a:moveTo>
                  <a:cubicBezTo>
                    <a:pt x="68" y="182"/>
                    <a:pt x="68" y="182"/>
                    <a:pt x="68" y="181"/>
                  </a:cubicBezTo>
                  <a:cubicBezTo>
                    <a:pt x="67" y="182"/>
                    <a:pt x="68" y="182"/>
                    <a:pt x="68" y="182"/>
                  </a:cubicBezTo>
                  <a:close/>
                  <a:moveTo>
                    <a:pt x="55" y="183"/>
                  </a:moveTo>
                  <a:cubicBezTo>
                    <a:pt x="55" y="182"/>
                    <a:pt x="56" y="182"/>
                    <a:pt x="55" y="182"/>
                  </a:cubicBezTo>
                  <a:cubicBezTo>
                    <a:pt x="55" y="182"/>
                    <a:pt x="55" y="181"/>
                    <a:pt x="55" y="182"/>
                  </a:cubicBezTo>
                  <a:cubicBezTo>
                    <a:pt x="55" y="182"/>
                    <a:pt x="54" y="183"/>
                    <a:pt x="55" y="183"/>
                  </a:cubicBezTo>
                  <a:close/>
                  <a:moveTo>
                    <a:pt x="53" y="183"/>
                  </a:moveTo>
                  <a:cubicBezTo>
                    <a:pt x="53" y="183"/>
                    <a:pt x="53" y="183"/>
                    <a:pt x="54" y="182"/>
                  </a:cubicBezTo>
                  <a:cubicBezTo>
                    <a:pt x="53" y="182"/>
                    <a:pt x="53" y="182"/>
                    <a:pt x="53" y="182"/>
                  </a:cubicBezTo>
                  <a:cubicBezTo>
                    <a:pt x="53" y="182"/>
                    <a:pt x="53" y="182"/>
                    <a:pt x="53" y="183"/>
                  </a:cubicBezTo>
                  <a:close/>
                  <a:moveTo>
                    <a:pt x="32" y="184"/>
                  </a:moveTo>
                  <a:cubicBezTo>
                    <a:pt x="32" y="183"/>
                    <a:pt x="31" y="183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3"/>
                    <a:pt x="31" y="184"/>
                    <a:pt x="32" y="184"/>
                  </a:cubicBezTo>
                  <a:close/>
                  <a:moveTo>
                    <a:pt x="46" y="183"/>
                  </a:moveTo>
                  <a:cubicBezTo>
                    <a:pt x="46" y="183"/>
                    <a:pt x="46" y="183"/>
                    <a:pt x="46" y="182"/>
                  </a:cubicBezTo>
                  <a:cubicBezTo>
                    <a:pt x="45" y="183"/>
                    <a:pt x="46" y="184"/>
                    <a:pt x="46" y="183"/>
                  </a:cubicBezTo>
                  <a:close/>
                  <a:moveTo>
                    <a:pt x="57" y="183"/>
                  </a:moveTo>
                  <a:cubicBezTo>
                    <a:pt x="57" y="183"/>
                    <a:pt x="57" y="183"/>
                    <a:pt x="57" y="183"/>
                  </a:cubicBezTo>
                  <a:cubicBezTo>
                    <a:pt x="57" y="183"/>
                    <a:pt x="57" y="182"/>
                    <a:pt x="57" y="183"/>
                  </a:cubicBezTo>
                  <a:cubicBezTo>
                    <a:pt x="57" y="183"/>
                    <a:pt x="57" y="183"/>
                    <a:pt x="57" y="183"/>
                  </a:cubicBezTo>
                  <a:close/>
                  <a:moveTo>
                    <a:pt x="61" y="184"/>
                  </a:moveTo>
                  <a:cubicBezTo>
                    <a:pt x="61" y="183"/>
                    <a:pt x="60" y="183"/>
                    <a:pt x="60" y="182"/>
                  </a:cubicBezTo>
                  <a:cubicBezTo>
                    <a:pt x="60" y="183"/>
                    <a:pt x="60" y="184"/>
                    <a:pt x="61" y="184"/>
                  </a:cubicBezTo>
                  <a:close/>
                  <a:moveTo>
                    <a:pt x="65" y="183"/>
                  </a:moveTo>
                  <a:cubicBezTo>
                    <a:pt x="65" y="183"/>
                    <a:pt x="64" y="182"/>
                    <a:pt x="64" y="183"/>
                  </a:cubicBezTo>
                  <a:cubicBezTo>
                    <a:pt x="64" y="183"/>
                    <a:pt x="64" y="183"/>
                    <a:pt x="65" y="183"/>
                  </a:cubicBezTo>
                  <a:close/>
                  <a:moveTo>
                    <a:pt x="42" y="184"/>
                  </a:moveTo>
                  <a:cubicBezTo>
                    <a:pt x="42" y="184"/>
                    <a:pt x="43" y="183"/>
                    <a:pt x="42" y="183"/>
                  </a:cubicBezTo>
                  <a:cubicBezTo>
                    <a:pt x="42" y="183"/>
                    <a:pt x="42" y="184"/>
                    <a:pt x="42" y="184"/>
                  </a:cubicBezTo>
                  <a:close/>
                  <a:moveTo>
                    <a:pt x="54" y="184"/>
                  </a:moveTo>
                  <a:cubicBezTo>
                    <a:pt x="54" y="184"/>
                    <a:pt x="54" y="183"/>
                    <a:pt x="54" y="183"/>
                  </a:cubicBezTo>
                  <a:cubicBezTo>
                    <a:pt x="54" y="183"/>
                    <a:pt x="54" y="184"/>
                    <a:pt x="54" y="184"/>
                  </a:cubicBezTo>
                  <a:close/>
                  <a:moveTo>
                    <a:pt x="63" y="185"/>
                  </a:moveTo>
                  <a:cubicBezTo>
                    <a:pt x="64" y="185"/>
                    <a:pt x="64" y="184"/>
                    <a:pt x="64" y="184"/>
                  </a:cubicBezTo>
                  <a:cubicBezTo>
                    <a:pt x="64" y="184"/>
                    <a:pt x="64" y="183"/>
                    <a:pt x="63" y="183"/>
                  </a:cubicBezTo>
                  <a:cubicBezTo>
                    <a:pt x="63" y="184"/>
                    <a:pt x="63" y="184"/>
                    <a:pt x="63" y="185"/>
                  </a:cubicBezTo>
                  <a:close/>
                  <a:moveTo>
                    <a:pt x="45" y="184"/>
                  </a:moveTo>
                  <a:cubicBezTo>
                    <a:pt x="45" y="184"/>
                    <a:pt x="45" y="184"/>
                    <a:pt x="46" y="184"/>
                  </a:cubicBezTo>
                  <a:cubicBezTo>
                    <a:pt x="45" y="184"/>
                    <a:pt x="45" y="184"/>
                    <a:pt x="45" y="183"/>
                  </a:cubicBezTo>
                  <a:cubicBezTo>
                    <a:pt x="45" y="183"/>
                    <a:pt x="45" y="184"/>
                    <a:pt x="45" y="184"/>
                  </a:cubicBezTo>
                  <a:close/>
                  <a:moveTo>
                    <a:pt x="57" y="184"/>
                  </a:moveTo>
                  <a:cubicBezTo>
                    <a:pt x="57" y="184"/>
                    <a:pt x="56" y="184"/>
                    <a:pt x="56" y="183"/>
                  </a:cubicBezTo>
                  <a:cubicBezTo>
                    <a:pt x="56" y="184"/>
                    <a:pt x="56" y="184"/>
                    <a:pt x="57" y="184"/>
                  </a:cubicBezTo>
                  <a:close/>
                  <a:moveTo>
                    <a:pt x="60" y="184"/>
                  </a:moveTo>
                  <a:cubicBezTo>
                    <a:pt x="60" y="184"/>
                    <a:pt x="59" y="183"/>
                    <a:pt x="59" y="183"/>
                  </a:cubicBezTo>
                  <a:cubicBezTo>
                    <a:pt x="59" y="184"/>
                    <a:pt x="60" y="184"/>
                    <a:pt x="60" y="184"/>
                  </a:cubicBezTo>
                  <a:close/>
                  <a:moveTo>
                    <a:pt x="43" y="184"/>
                  </a:moveTo>
                  <a:cubicBezTo>
                    <a:pt x="43" y="184"/>
                    <a:pt x="43" y="185"/>
                    <a:pt x="43" y="185"/>
                  </a:cubicBezTo>
                  <a:cubicBezTo>
                    <a:pt x="43" y="184"/>
                    <a:pt x="44" y="184"/>
                    <a:pt x="43" y="184"/>
                  </a:cubicBezTo>
                  <a:cubicBezTo>
                    <a:pt x="43" y="184"/>
                    <a:pt x="43" y="184"/>
                    <a:pt x="43" y="184"/>
                  </a:cubicBezTo>
                  <a:close/>
                  <a:moveTo>
                    <a:pt x="37" y="185"/>
                  </a:moveTo>
                  <a:cubicBezTo>
                    <a:pt x="37" y="185"/>
                    <a:pt x="37" y="184"/>
                    <a:pt x="37" y="184"/>
                  </a:cubicBezTo>
                  <a:cubicBezTo>
                    <a:pt x="37" y="185"/>
                    <a:pt x="37" y="185"/>
                    <a:pt x="37" y="185"/>
                  </a:cubicBezTo>
                  <a:close/>
                  <a:moveTo>
                    <a:pt x="54" y="185"/>
                  </a:moveTo>
                  <a:cubicBezTo>
                    <a:pt x="54" y="185"/>
                    <a:pt x="53" y="184"/>
                    <a:pt x="53" y="184"/>
                  </a:cubicBezTo>
                  <a:cubicBezTo>
                    <a:pt x="53" y="185"/>
                    <a:pt x="53" y="185"/>
                    <a:pt x="54" y="185"/>
                  </a:cubicBezTo>
                  <a:close/>
                  <a:moveTo>
                    <a:pt x="32" y="187"/>
                  </a:moveTo>
                  <a:cubicBezTo>
                    <a:pt x="32" y="186"/>
                    <a:pt x="32" y="186"/>
                    <a:pt x="32" y="186"/>
                  </a:cubicBezTo>
                  <a:cubicBezTo>
                    <a:pt x="32" y="185"/>
                    <a:pt x="31" y="185"/>
                    <a:pt x="31" y="184"/>
                  </a:cubicBezTo>
                  <a:cubicBezTo>
                    <a:pt x="31" y="185"/>
                    <a:pt x="32" y="186"/>
                    <a:pt x="32" y="187"/>
                  </a:cubicBezTo>
                  <a:close/>
                  <a:moveTo>
                    <a:pt x="58" y="185"/>
                  </a:moveTo>
                  <a:cubicBezTo>
                    <a:pt x="59" y="186"/>
                    <a:pt x="59" y="186"/>
                    <a:pt x="59" y="187"/>
                  </a:cubicBezTo>
                  <a:cubicBezTo>
                    <a:pt x="59" y="187"/>
                    <a:pt x="60" y="186"/>
                    <a:pt x="60" y="186"/>
                  </a:cubicBezTo>
                  <a:cubicBezTo>
                    <a:pt x="59" y="185"/>
                    <a:pt x="59" y="185"/>
                    <a:pt x="58" y="184"/>
                  </a:cubicBezTo>
                  <a:cubicBezTo>
                    <a:pt x="59" y="185"/>
                    <a:pt x="58" y="185"/>
                    <a:pt x="58" y="185"/>
                  </a:cubicBezTo>
                  <a:close/>
                  <a:moveTo>
                    <a:pt x="66" y="185"/>
                  </a:moveTo>
                  <a:cubicBezTo>
                    <a:pt x="67" y="185"/>
                    <a:pt x="67" y="188"/>
                    <a:pt x="68" y="187"/>
                  </a:cubicBezTo>
                  <a:cubicBezTo>
                    <a:pt x="67" y="186"/>
                    <a:pt x="66" y="183"/>
                    <a:pt x="66" y="185"/>
                  </a:cubicBezTo>
                  <a:close/>
                  <a:moveTo>
                    <a:pt x="55" y="186"/>
                  </a:moveTo>
                  <a:cubicBezTo>
                    <a:pt x="56" y="186"/>
                    <a:pt x="56" y="185"/>
                    <a:pt x="56" y="185"/>
                  </a:cubicBezTo>
                  <a:cubicBezTo>
                    <a:pt x="56" y="185"/>
                    <a:pt x="55" y="185"/>
                    <a:pt x="55" y="185"/>
                  </a:cubicBezTo>
                  <a:cubicBezTo>
                    <a:pt x="55" y="185"/>
                    <a:pt x="55" y="185"/>
                    <a:pt x="55" y="186"/>
                  </a:cubicBezTo>
                  <a:close/>
                  <a:moveTo>
                    <a:pt x="39" y="186"/>
                  </a:moveTo>
                  <a:cubicBezTo>
                    <a:pt x="40" y="186"/>
                    <a:pt x="40" y="185"/>
                    <a:pt x="40" y="185"/>
                  </a:cubicBezTo>
                  <a:cubicBezTo>
                    <a:pt x="40" y="185"/>
                    <a:pt x="39" y="185"/>
                    <a:pt x="39" y="186"/>
                  </a:cubicBezTo>
                  <a:close/>
                  <a:moveTo>
                    <a:pt x="44" y="186"/>
                  </a:moveTo>
                  <a:cubicBezTo>
                    <a:pt x="44" y="186"/>
                    <a:pt x="45" y="185"/>
                    <a:pt x="44" y="185"/>
                  </a:cubicBezTo>
                  <a:cubicBezTo>
                    <a:pt x="44" y="185"/>
                    <a:pt x="44" y="185"/>
                    <a:pt x="44" y="186"/>
                  </a:cubicBezTo>
                  <a:close/>
                  <a:moveTo>
                    <a:pt x="53" y="187"/>
                  </a:moveTo>
                  <a:cubicBezTo>
                    <a:pt x="53" y="187"/>
                    <a:pt x="53" y="186"/>
                    <a:pt x="53" y="186"/>
                  </a:cubicBezTo>
                  <a:cubicBezTo>
                    <a:pt x="53" y="186"/>
                    <a:pt x="53" y="185"/>
                    <a:pt x="52" y="185"/>
                  </a:cubicBezTo>
                  <a:cubicBezTo>
                    <a:pt x="52" y="186"/>
                    <a:pt x="52" y="186"/>
                    <a:pt x="53" y="187"/>
                  </a:cubicBezTo>
                  <a:close/>
                  <a:moveTo>
                    <a:pt x="63" y="186"/>
                  </a:moveTo>
                  <a:cubicBezTo>
                    <a:pt x="62" y="185"/>
                    <a:pt x="62" y="185"/>
                    <a:pt x="62" y="185"/>
                  </a:cubicBezTo>
                  <a:cubicBezTo>
                    <a:pt x="61" y="186"/>
                    <a:pt x="62" y="186"/>
                    <a:pt x="63" y="186"/>
                  </a:cubicBezTo>
                  <a:close/>
                  <a:moveTo>
                    <a:pt x="42" y="185"/>
                  </a:moveTo>
                  <a:cubicBezTo>
                    <a:pt x="42" y="185"/>
                    <a:pt x="42" y="186"/>
                    <a:pt x="43" y="186"/>
                  </a:cubicBezTo>
                  <a:cubicBezTo>
                    <a:pt x="43" y="185"/>
                    <a:pt x="42" y="185"/>
                    <a:pt x="42" y="185"/>
                  </a:cubicBezTo>
                  <a:close/>
                  <a:moveTo>
                    <a:pt x="65" y="186"/>
                  </a:moveTo>
                  <a:cubicBezTo>
                    <a:pt x="65" y="186"/>
                    <a:pt x="65" y="187"/>
                    <a:pt x="66" y="187"/>
                  </a:cubicBezTo>
                  <a:cubicBezTo>
                    <a:pt x="66" y="186"/>
                    <a:pt x="65" y="186"/>
                    <a:pt x="65" y="186"/>
                  </a:cubicBezTo>
                  <a:cubicBezTo>
                    <a:pt x="65" y="186"/>
                    <a:pt x="65" y="186"/>
                    <a:pt x="65" y="186"/>
                  </a:cubicBezTo>
                  <a:close/>
                  <a:moveTo>
                    <a:pt x="34" y="187"/>
                  </a:moveTo>
                  <a:cubicBezTo>
                    <a:pt x="34" y="187"/>
                    <a:pt x="34" y="188"/>
                    <a:pt x="33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6" y="188"/>
                    <a:pt x="39" y="189"/>
                    <a:pt x="41" y="188"/>
                  </a:cubicBezTo>
                  <a:cubicBezTo>
                    <a:pt x="42" y="187"/>
                    <a:pt x="42" y="187"/>
                    <a:pt x="42" y="186"/>
                  </a:cubicBezTo>
                  <a:cubicBezTo>
                    <a:pt x="41" y="187"/>
                    <a:pt x="40" y="188"/>
                    <a:pt x="40" y="188"/>
                  </a:cubicBezTo>
                  <a:cubicBezTo>
                    <a:pt x="39" y="188"/>
                    <a:pt x="39" y="188"/>
                    <a:pt x="38" y="187"/>
                  </a:cubicBezTo>
                  <a:cubicBezTo>
                    <a:pt x="38" y="187"/>
                    <a:pt x="38" y="188"/>
                    <a:pt x="37" y="188"/>
                  </a:cubicBezTo>
                  <a:cubicBezTo>
                    <a:pt x="36" y="188"/>
                    <a:pt x="35" y="185"/>
                    <a:pt x="34" y="187"/>
                  </a:cubicBezTo>
                  <a:close/>
                  <a:moveTo>
                    <a:pt x="63" y="187"/>
                  </a:moveTo>
                  <a:cubicBezTo>
                    <a:pt x="63" y="187"/>
                    <a:pt x="64" y="187"/>
                    <a:pt x="63" y="186"/>
                  </a:cubicBezTo>
                  <a:cubicBezTo>
                    <a:pt x="63" y="186"/>
                    <a:pt x="63" y="187"/>
                    <a:pt x="63" y="187"/>
                  </a:cubicBezTo>
                  <a:close/>
                  <a:moveTo>
                    <a:pt x="56" y="190"/>
                  </a:moveTo>
                  <a:cubicBezTo>
                    <a:pt x="57" y="190"/>
                    <a:pt x="57" y="189"/>
                    <a:pt x="57" y="189"/>
                  </a:cubicBezTo>
                  <a:cubicBezTo>
                    <a:pt x="57" y="189"/>
                    <a:pt x="57" y="189"/>
                    <a:pt x="56" y="189"/>
                  </a:cubicBezTo>
                  <a:cubicBezTo>
                    <a:pt x="56" y="189"/>
                    <a:pt x="56" y="189"/>
                    <a:pt x="56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Group 14"/>
          <p:cNvGrpSpPr>
            <a:grpSpLocks noChangeAspect="1"/>
          </p:cNvGrpSpPr>
          <p:nvPr/>
        </p:nvGrpSpPr>
        <p:grpSpPr bwMode="auto">
          <a:xfrm>
            <a:off x="6991556" y="1664283"/>
            <a:ext cx="1337785" cy="1928240"/>
            <a:chOff x="4260" y="872"/>
            <a:chExt cx="614" cy="88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4260" y="872"/>
              <a:ext cx="614" cy="562"/>
            </a:xfrm>
            <a:custGeom>
              <a:avLst/>
              <a:gdLst>
                <a:gd name="T0" fmla="*/ 82 w 117"/>
                <a:gd name="T1" fmla="*/ 34 h 108"/>
                <a:gd name="T2" fmla="*/ 91 w 117"/>
                <a:gd name="T3" fmla="*/ 44 h 108"/>
                <a:gd name="T4" fmla="*/ 100 w 117"/>
                <a:gd name="T5" fmla="*/ 47 h 108"/>
                <a:gd name="T6" fmla="*/ 117 w 117"/>
                <a:gd name="T7" fmla="*/ 55 h 108"/>
                <a:gd name="T8" fmla="*/ 116 w 117"/>
                <a:gd name="T9" fmla="*/ 57 h 108"/>
                <a:gd name="T10" fmla="*/ 84 w 117"/>
                <a:gd name="T11" fmla="*/ 72 h 108"/>
                <a:gd name="T12" fmla="*/ 79 w 117"/>
                <a:gd name="T13" fmla="*/ 74 h 108"/>
                <a:gd name="T14" fmla="*/ 80 w 117"/>
                <a:gd name="T15" fmla="*/ 86 h 108"/>
                <a:gd name="T16" fmla="*/ 56 w 117"/>
                <a:gd name="T17" fmla="*/ 106 h 108"/>
                <a:gd name="T18" fmla="*/ 54 w 117"/>
                <a:gd name="T19" fmla="*/ 105 h 108"/>
                <a:gd name="T20" fmla="*/ 40 w 117"/>
                <a:gd name="T21" fmla="*/ 83 h 108"/>
                <a:gd name="T22" fmla="*/ 22 w 117"/>
                <a:gd name="T23" fmla="*/ 89 h 108"/>
                <a:gd name="T24" fmla="*/ 21 w 117"/>
                <a:gd name="T25" fmla="*/ 70 h 108"/>
                <a:gd name="T26" fmla="*/ 9 w 117"/>
                <a:gd name="T27" fmla="*/ 59 h 108"/>
                <a:gd name="T28" fmla="*/ 3 w 117"/>
                <a:gd name="T29" fmla="*/ 38 h 108"/>
                <a:gd name="T30" fmla="*/ 4 w 117"/>
                <a:gd name="T31" fmla="*/ 35 h 108"/>
                <a:gd name="T32" fmla="*/ 30 w 117"/>
                <a:gd name="T33" fmla="*/ 39 h 108"/>
                <a:gd name="T34" fmla="*/ 32 w 117"/>
                <a:gd name="T35" fmla="*/ 33 h 108"/>
                <a:gd name="T36" fmla="*/ 27 w 117"/>
                <a:gd name="T37" fmla="*/ 21 h 108"/>
                <a:gd name="T38" fmla="*/ 45 w 117"/>
                <a:gd name="T39" fmla="*/ 6 h 108"/>
                <a:gd name="T40" fmla="*/ 49 w 117"/>
                <a:gd name="T41" fmla="*/ 11 h 108"/>
                <a:gd name="T42" fmla="*/ 55 w 117"/>
                <a:gd name="T43" fmla="*/ 24 h 108"/>
                <a:gd name="T44" fmla="*/ 57 w 117"/>
                <a:gd name="T45" fmla="*/ 27 h 108"/>
                <a:gd name="T46" fmla="*/ 57 w 117"/>
                <a:gd name="T47" fmla="*/ 29 h 108"/>
                <a:gd name="T48" fmla="*/ 72 w 117"/>
                <a:gd name="T49" fmla="*/ 32 h 108"/>
                <a:gd name="T50" fmla="*/ 33 w 117"/>
                <a:gd name="T51" fmla="*/ 35 h 108"/>
                <a:gd name="T52" fmla="*/ 10 w 117"/>
                <a:gd name="T53" fmla="*/ 43 h 108"/>
                <a:gd name="T54" fmla="*/ 7 w 117"/>
                <a:gd name="T55" fmla="*/ 65 h 108"/>
                <a:gd name="T56" fmla="*/ 24 w 117"/>
                <a:gd name="T57" fmla="*/ 85 h 108"/>
                <a:gd name="T58" fmla="*/ 50 w 117"/>
                <a:gd name="T59" fmla="*/ 87 h 108"/>
                <a:gd name="T60" fmla="*/ 55 w 117"/>
                <a:gd name="T61" fmla="*/ 101 h 108"/>
                <a:gd name="T62" fmla="*/ 61 w 117"/>
                <a:gd name="T63" fmla="*/ 88 h 108"/>
                <a:gd name="T64" fmla="*/ 62 w 117"/>
                <a:gd name="T65" fmla="*/ 87 h 108"/>
                <a:gd name="T66" fmla="*/ 76 w 117"/>
                <a:gd name="T67" fmla="*/ 75 h 108"/>
                <a:gd name="T68" fmla="*/ 111 w 117"/>
                <a:gd name="T69" fmla="*/ 55 h 108"/>
                <a:gd name="T70" fmla="*/ 86 w 117"/>
                <a:gd name="T71" fmla="*/ 34 h 108"/>
                <a:gd name="T72" fmla="*/ 76 w 117"/>
                <a:gd name="T73" fmla="*/ 31 h 108"/>
                <a:gd name="T74" fmla="*/ 59 w 117"/>
                <a:gd name="T75" fmla="*/ 31 h 108"/>
                <a:gd name="T76" fmla="*/ 51 w 117"/>
                <a:gd name="T77" fmla="*/ 22 h 108"/>
                <a:gd name="T78" fmla="*/ 34 w 117"/>
                <a:gd name="T79" fmla="*/ 20 h 108"/>
                <a:gd name="T80" fmla="*/ 35 w 117"/>
                <a:gd name="T81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7" h="108">
                  <a:moveTo>
                    <a:pt x="77" y="27"/>
                  </a:moveTo>
                  <a:cubicBezTo>
                    <a:pt x="77" y="30"/>
                    <a:pt x="79" y="33"/>
                    <a:pt x="82" y="34"/>
                  </a:cubicBezTo>
                  <a:cubicBezTo>
                    <a:pt x="85" y="33"/>
                    <a:pt x="85" y="30"/>
                    <a:pt x="89" y="29"/>
                  </a:cubicBezTo>
                  <a:cubicBezTo>
                    <a:pt x="87" y="34"/>
                    <a:pt x="87" y="41"/>
                    <a:pt x="91" y="44"/>
                  </a:cubicBezTo>
                  <a:cubicBezTo>
                    <a:pt x="92" y="45"/>
                    <a:pt x="94" y="47"/>
                    <a:pt x="95" y="47"/>
                  </a:cubicBezTo>
                  <a:cubicBezTo>
                    <a:pt x="96" y="48"/>
                    <a:pt x="98" y="47"/>
                    <a:pt x="100" y="47"/>
                  </a:cubicBezTo>
                  <a:cubicBezTo>
                    <a:pt x="105" y="48"/>
                    <a:pt x="110" y="52"/>
                    <a:pt x="114" y="54"/>
                  </a:cubicBezTo>
                  <a:cubicBezTo>
                    <a:pt x="115" y="54"/>
                    <a:pt x="117" y="53"/>
                    <a:pt x="117" y="55"/>
                  </a:cubicBezTo>
                  <a:cubicBezTo>
                    <a:pt x="116" y="56"/>
                    <a:pt x="116" y="55"/>
                    <a:pt x="115" y="55"/>
                  </a:cubicBezTo>
                  <a:cubicBezTo>
                    <a:pt x="116" y="55"/>
                    <a:pt x="116" y="57"/>
                    <a:pt x="116" y="57"/>
                  </a:cubicBezTo>
                  <a:cubicBezTo>
                    <a:pt x="109" y="55"/>
                    <a:pt x="102" y="58"/>
                    <a:pt x="95" y="59"/>
                  </a:cubicBezTo>
                  <a:cubicBezTo>
                    <a:pt x="91" y="63"/>
                    <a:pt x="83" y="65"/>
                    <a:pt x="84" y="72"/>
                  </a:cubicBezTo>
                  <a:cubicBezTo>
                    <a:pt x="83" y="73"/>
                    <a:pt x="83" y="74"/>
                    <a:pt x="82" y="75"/>
                  </a:cubicBezTo>
                  <a:cubicBezTo>
                    <a:pt x="81" y="74"/>
                    <a:pt x="80" y="74"/>
                    <a:pt x="79" y="74"/>
                  </a:cubicBezTo>
                  <a:cubicBezTo>
                    <a:pt x="77" y="77"/>
                    <a:pt x="79" y="81"/>
                    <a:pt x="81" y="83"/>
                  </a:cubicBezTo>
                  <a:cubicBezTo>
                    <a:pt x="80" y="84"/>
                    <a:pt x="80" y="84"/>
                    <a:pt x="80" y="86"/>
                  </a:cubicBezTo>
                  <a:cubicBezTo>
                    <a:pt x="77" y="84"/>
                    <a:pt x="73" y="84"/>
                    <a:pt x="69" y="83"/>
                  </a:cubicBezTo>
                  <a:cubicBezTo>
                    <a:pt x="62" y="88"/>
                    <a:pt x="57" y="96"/>
                    <a:pt x="56" y="106"/>
                  </a:cubicBezTo>
                  <a:cubicBezTo>
                    <a:pt x="56" y="106"/>
                    <a:pt x="55" y="107"/>
                    <a:pt x="55" y="108"/>
                  </a:cubicBezTo>
                  <a:cubicBezTo>
                    <a:pt x="53" y="107"/>
                    <a:pt x="54" y="106"/>
                    <a:pt x="54" y="105"/>
                  </a:cubicBezTo>
                  <a:cubicBezTo>
                    <a:pt x="53" y="100"/>
                    <a:pt x="52" y="94"/>
                    <a:pt x="49" y="90"/>
                  </a:cubicBezTo>
                  <a:cubicBezTo>
                    <a:pt x="48" y="87"/>
                    <a:pt x="44" y="84"/>
                    <a:pt x="40" y="83"/>
                  </a:cubicBezTo>
                  <a:cubicBezTo>
                    <a:pt x="39" y="82"/>
                    <a:pt x="37" y="81"/>
                    <a:pt x="35" y="82"/>
                  </a:cubicBezTo>
                  <a:cubicBezTo>
                    <a:pt x="29" y="82"/>
                    <a:pt x="26" y="87"/>
                    <a:pt x="22" y="89"/>
                  </a:cubicBezTo>
                  <a:cubicBezTo>
                    <a:pt x="21" y="88"/>
                    <a:pt x="21" y="87"/>
                    <a:pt x="22" y="86"/>
                  </a:cubicBezTo>
                  <a:cubicBezTo>
                    <a:pt x="24" y="81"/>
                    <a:pt x="24" y="75"/>
                    <a:pt x="21" y="70"/>
                  </a:cubicBezTo>
                  <a:cubicBezTo>
                    <a:pt x="16" y="64"/>
                    <a:pt x="10" y="66"/>
                    <a:pt x="3" y="69"/>
                  </a:cubicBezTo>
                  <a:cubicBezTo>
                    <a:pt x="1" y="67"/>
                    <a:pt x="7" y="63"/>
                    <a:pt x="9" y="59"/>
                  </a:cubicBezTo>
                  <a:cubicBezTo>
                    <a:pt x="11" y="55"/>
                    <a:pt x="10" y="46"/>
                    <a:pt x="8" y="43"/>
                  </a:cubicBezTo>
                  <a:cubicBezTo>
                    <a:pt x="6" y="41"/>
                    <a:pt x="4" y="40"/>
                    <a:pt x="3" y="38"/>
                  </a:cubicBezTo>
                  <a:cubicBezTo>
                    <a:pt x="2" y="37"/>
                    <a:pt x="0" y="36"/>
                    <a:pt x="0" y="34"/>
                  </a:cubicBezTo>
                  <a:cubicBezTo>
                    <a:pt x="1" y="33"/>
                    <a:pt x="2" y="35"/>
                    <a:pt x="4" y="35"/>
                  </a:cubicBezTo>
                  <a:cubicBezTo>
                    <a:pt x="6" y="40"/>
                    <a:pt x="13" y="43"/>
                    <a:pt x="20" y="44"/>
                  </a:cubicBezTo>
                  <a:cubicBezTo>
                    <a:pt x="24" y="44"/>
                    <a:pt x="27" y="41"/>
                    <a:pt x="30" y="39"/>
                  </a:cubicBezTo>
                  <a:cubicBezTo>
                    <a:pt x="30" y="38"/>
                    <a:pt x="30" y="36"/>
                    <a:pt x="30" y="34"/>
                  </a:cubicBezTo>
                  <a:cubicBezTo>
                    <a:pt x="31" y="34"/>
                    <a:pt x="32" y="34"/>
                    <a:pt x="32" y="33"/>
                  </a:cubicBezTo>
                  <a:cubicBezTo>
                    <a:pt x="33" y="28"/>
                    <a:pt x="30" y="24"/>
                    <a:pt x="27" y="22"/>
                  </a:cubicBezTo>
                  <a:cubicBezTo>
                    <a:pt x="27" y="21"/>
                    <a:pt x="27" y="22"/>
                    <a:pt x="27" y="21"/>
                  </a:cubicBezTo>
                  <a:cubicBezTo>
                    <a:pt x="34" y="20"/>
                    <a:pt x="38" y="17"/>
                    <a:pt x="42" y="12"/>
                  </a:cubicBezTo>
                  <a:cubicBezTo>
                    <a:pt x="43" y="10"/>
                    <a:pt x="45" y="8"/>
                    <a:pt x="45" y="6"/>
                  </a:cubicBezTo>
                  <a:cubicBezTo>
                    <a:pt x="46" y="4"/>
                    <a:pt x="45" y="1"/>
                    <a:pt x="48" y="0"/>
                  </a:cubicBezTo>
                  <a:cubicBezTo>
                    <a:pt x="48" y="3"/>
                    <a:pt x="48" y="8"/>
                    <a:pt x="49" y="11"/>
                  </a:cubicBezTo>
                  <a:cubicBezTo>
                    <a:pt x="50" y="15"/>
                    <a:pt x="51" y="19"/>
                    <a:pt x="52" y="22"/>
                  </a:cubicBezTo>
                  <a:cubicBezTo>
                    <a:pt x="53" y="22"/>
                    <a:pt x="54" y="23"/>
                    <a:pt x="55" y="24"/>
                  </a:cubicBezTo>
                  <a:cubicBezTo>
                    <a:pt x="55" y="25"/>
                    <a:pt x="55" y="25"/>
                    <a:pt x="55" y="26"/>
                  </a:cubicBezTo>
                  <a:cubicBezTo>
                    <a:pt x="56" y="26"/>
                    <a:pt x="56" y="27"/>
                    <a:pt x="57" y="27"/>
                  </a:cubicBezTo>
                  <a:cubicBezTo>
                    <a:pt x="57" y="28"/>
                    <a:pt x="56" y="28"/>
                    <a:pt x="56" y="28"/>
                  </a:cubicBezTo>
                  <a:cubicBezTo>
                    <a:pt x="56" y="29"/>
                    <a:pt x="58" y="28"/>
                    <a:pt x="57" y="29"/>
                  </a:cubicBezTo>
                  <a:cubicBezTo>
                    <a:pt x="58" y="29"/>
                    <a:pt x="58" y="29"/>
                    <a:pt x="58" y="30"/>
                  </a:cubicBezTo>
                  <a:cubicBezTo>
                    <a:pt x="61" y="32"/>
                    <a:pt x="67" y="36"/>
                    <a:pt x="72" y="32"/>
                  </a:cubicBezTo>
                  <a:cubicBezTo>
                    <a:pt x="74" y="31"/>
                    <a:pt x="74" y="27"/>
                    <a:pt x="77" y="27"/>
                  </a:cubicBezTo>
                  <a:close/>
                  <a:moveTo>
                    <a:pt x="33" y="35"/>
                  </a:moveTo>
                  <a:cubicBezTo>
                    <a:pt x="32" y="44"/>
                    <a:pt x="21" y="46"/>
                    <a:pt x="14" y="44"/>
                  </a:cubicBezTo>
                  <a:cubicBezTo>
                    <a:pt x="14" y="44"/>
                    <a:pt x="11" y="42"/>
                    <a:pt x="10" y="43"/>
                  </a:cubicBezTo>
                  <a:cubicBezTo>
                    <a:pt x="11" y="46"/>
                    <a:pt x="12" y="49"/>
                    <a:pt x="11" y="52"/>
                  </a:cubicBezTo>
                  <a:cubicBezTo>
                    <a:pt x="11" y="58"/>
                    <a:pt x="9" y="62"/>
                    <a:pt x="7" y="65"/>
                  </a:cubicBezTo>
                  <a:cubicBezTo>
                    <a:pt x="16" y="61"/>
                    <a:pt x="23" y="67"/>
                    <a:pt x="25" y="75"/>
                  </a:cubicBezTo>
                  <a:cubicBezTo>
                    <a:pt x="26" y="78"/>
                    <a:pt x="25" y="82"/>
                    <a:pt x="24" y="85"/>
                  </a:cubicBezTo>
                  <a:cubicBezTo>
                    <a:pt x="28" y="83"/>
                    <a:pt x="31" y="80"/>
                    <a:pt x="37" y="80"/>
                  </a:cubicBezTo>
                  <a:cubicBezTo>
                    <a:pt x="42" y="82"/>
                    <a:pt x="47" y="83"/>
                    <a:pt x="50" y="87"/>
                  </a:cubicBezTo>
                  <a:cubicBezTo>
                    <a:pt x="52" y="90"/>
                    <a:pt x="53" y="94"/>
                    <a:pt x="53" y="97"/>
                  </a:cubicBezTo>
                  <a:cubicBezTo>
                    <a:pt x="54" y="98"/>
                    <a:pt x="53" y="100"/>
                    <a:pt x="55" y="101"/>
                  </a:cubicBezTo>
                  <a:cubicBezTo>
                    <a:pt x="56" y="97"/>
                    <a:pt x="58" y="94"/>
                    <a:pt x="59" y="92"/>
                  </a:cubicBezTo>
                  <a:cubicBezTo>
                    <a:pt x="60" y="91"/>
                    <a:pt x="60" y="89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2" y="87"/>
                    <a:pt x="62" y="87"/>
                  </a:cubicBezTo>
                  <a:cubicBezTo>
                    <a:pt x="66" y="82"/>
                    <a:pt x="70" y="79"/>
                    <a:pt x="77" y="83"/>
                  </a:cubicBezTo>
                  <a:cubicBezTo>
                    <a:pt x="78" y="80"/>
                    <a:pt x="76" y="78"/>
                    <a:pt x="76" y="75"/>
                  </a:cubicBezTo>
                  <a:cubicBezTo>
                    <a:pt x="77" y="73"/>
                    <a:pt x="78" y="71"/>
                    <a:pt x="81" y="71"/>
                  </a:cubicBezTo>
                  <a:cubicBezTo>
                    <a:pt x="86" y="61"/>
                    <a:pt x="97" y="55"/>
                    <a:pt x="111" y="55"/>
                  </a:cubicBezTo>
                  <a:cubicBezTo>
                    <a:pt x="108" y="52"/>
                    <a:pt x="103" y="50"/>
                    <a:pt x="99" y="49"/>
                  </a:cubicBezTo>
                  <a:cubicBezTo>
                    <a:pt x="92" y="49"/>
                    <a:pt x="86" y="43"/>
                    <a:pt x="86" y="34"/>
                  </a:cubicBezTo>
                  <a:cubicBezTo>
                    <a:pt x="84" y="35"/>
                    <a:pt x="83" y="36"/>
                    <a:pt x="81" y="37"/>
                  </a:cubicBezTo>
                  <a:cubicBezTo>
                    <a:pt x="79" y="36"/>
                    <a:pt x="77" y="33"/>
                    <a:pt x="76" y="31"/>
                  </a:cubicBezTo>
                  <a:cubicBezTo>
                    <a:pt x="74" y="33"/>
                    <a:pt x="71" y="36"/>
                    <a:pt x="66" y="35"/>
                  </a:cubicBezTo>
                  <a:cubicBezTo>
                    <a:pt x="64" y="35"/>
                    <a:pt x="58" y="33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6" y="29"/>
                    <a:pt x="53" y="26"/>
                    <a:pt x="51" y="22"/>
                  </a:cubicBezTo>
                  <a:cubicBezTo>
                    <a:pt x="49" y="17"/>
                    <a:pt x="49" y="11"/>
                    <a:pt x="47" y="7"/>
                  </a:cubicBezTo>
                  <a:cubicBezTo>
                    <a:pt x="42" y="11"/>
                    <a:pt x="41" y="19"/>
                    <a:pt x="34" y="20"/>
                  </a:cubicBezTo>
                  <a:cubicBezTo>
                    <a:pt x="33" y="21"/>
                    <a:pt x="31" y="21"/>
                    <a:pt x="30" y="22"/>
                  </a:cubicBezTo>
                  <a:cubicBezTo>
                    <a:pt x="33" y="25"/>
                    <a:pt x="34" y="27"/>
                    <a:pt x="35" y="31"/>
                  </a:cubicBezTo>
                  <a:cubicBezTo>
                    <a:pt x="34" y="33"/>
                    <a:pt x="34" y="34"/>
                    <a:pt x="33" y="3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386" y="1361"/>
              <a:ext cx="79" cy="157"/>
            </a:xfrm>
            <a:custGeom>
              <a:avLst/>
              <a:gdLst>
                <a:gd name="T0" fmla="*/ 11 w 15"/>
                <a:gd name="T1" fmla="*/ 9 h 30"/>
                <a:gd name="T2" fmla="*/ 10 w 15"/>
                <a:gd name="T3" fmla="*/ 8 h 30"/>
                <a:gd name="T4" fmla="*/ 11 w 15"/>
                <a:gd name="T5" fmla="*/ 6 h 30"/>
                <a:gd name="T6" fmla="*/ 11 w 15"/>
                <a:gd name="T7" fmla="*/ 7 h 30"/>
                <a:gd name="T8" fmla="*/ 12 w 15"/>
                <a:gd name="T9" fmla="*/ 6 h 30"/>
                <a:gd name="T10" fmla="*/ 11 w 15"/>
                <a:gd name="T11" fmla="*/ 6 h 30"/>
                <a:gd name="T12" fmla="*/ 15 w 15"/>
                <a:gd name="T13" fmla="*/ 0 h 30"/>
                <a:gd name="T14" fmla="*/ 10 w 15"/>
                <a:gd name="T15" fmla="*/ 12 h 30"/>
                <a:gd name="T16" fmla="*/ 5 w 15"/>
                <a:gd name="T17" fmla="*/ 21 h 30"/>
                <a:gd name="T18" fmla="*/ 4 w 15"/>
                <a:gd name="T19" fmla="*/ 21 h 30"/>
                <a:gd name="T20" fmla="*/ 3 w 15"/>
                <a:gd name="T21" fmla="*/ 25 h 30"/>
                <a:gd name="T22" fmla="*/ 3 w 15"/>
                <a:gd name="T23" fmla="*/ 25 h 30"/>
                <a:gd name="T24" fmla="*/ 1 w 15"/>
                <a:gd name="T25" fmla="*/ 30 h 30"/>
                <a:gd name="T26" fmla="*/ 0 w 15"/>
                <a:gd name="T27" fmla="*/ 29 h 30"/>
                <a:gd name="T28" fmla="*/ 10 w 15"/>
                <a:gd name="T29" fmla="*/ 9 h 30"/>
                <a:gd name="T30" fmla="*/ 11 w 15"/>
                <a:gd name="T31" fmla="*/ 9 h 30"/>
                <a:gd name="T32" fmla="*/ 11 w 15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0">
                  <a:moveTo>
                    <a:pt x="11" y="9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3" y="4"/>
                    <a:pt x="12" y="0"/>
                    <a:pt x="15" y="0"/>
                  </a:cubicBezTo>
                  <a:cubicBezTo>
                    <a:pt x="14" y="5"/>
                    <a:pt x="11" y="8"/>
                    <a:pt x="10" y="12"/>
                  </a:cubicBezTo>
                  <a:cubicBezTo>
                    <a:pt x="8" y="14"/>
                    <a:pt x="7" y="17"/>
                    <a:pt x="5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3"/>
                    <a:pt x="4" y="24"/>
                    <a:pt x="3" y="25"/>
                  </a:cubicBezTo>
                  <a:cubicBezTo>
                    <a:pt x="4" y="24"/>
                    <a:pt x="3" y="24"/>
                    <a:pt x="3" y="25"/>
                  </a:cubicBezTo>
                  <a:cubicBezTo>
                    <a:pt x="3" y="27"/>
                    <a:pt x="1" y="29"/>
                    <a:pt x="1" y="30"/>
                  </a:cubicBezTo>
                  <a:cubicBezTo>
                    <a:pt x="0" y="30"/>
                    <a:pt x="2" y="29"/>
                    <a:pt x="0" y="29"/>
                  </a:cubicBezTo>
                  <a:cubicBezTo>
                    <a:pt x="3" y="22"/>
                    <a:pt x="6" y="16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375" y="1518"/>
              <a:ext cx="11" cy="26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1 h 5"/>
                <a:gd name="T4" fmla="*/ 1 w 2"/>
                <a:gd name="T5" fmla="*/ 5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5"/>
                  </a:cubicBezTo>
                  <a:cubicBezTo>
                    <a:pt x="0" y="5"/>
                    <a:pt x="0" y="4"/>
                    <a:pt x="0" y="5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4291" y="1544"/>
              <a:ext cx="90" cy="198"/>
            </a:xfrm>
            <a:custGeom>
              <a:avLst/>
              <a:gdLst>
                <a:gd name="T0" fmla="*/ 16 w 17"/>
                <a:gd name="T1" fmla="*/ 3 h 38"/>
                <a:gd name="T2" fmla="*/ 14 w 17"/>
                <a:gd name="T3" fmla="*/ 6 h 38"/>
                <a:gd name="T4" fmla="*/ 12 w 17"/>
                <a:gd name="T5" fmla="*/ 12 h 38"/>
                <a:gd name="T6" fmla="*/ 10 w 17"/>
                <a:gd name="T7" fmla="*/ 17 h 38"/>
                <a:gd name="T8" fmla="*/ 2 w 17"/>
                <a:gd name="T9" fmla="*/ 36 h 38"/>
                <a:gd name="T10" fmla="*/ 1 w 17"/>
                <a:gd name="T11" fmla="*/ 38 h 38"/>
                <a:gd name="T12" fmla="*/ 3 w 17"/>
                <a:gd name="T13" fmla="*/ 33 h 38"/>
                <a:gd name="T14" fmla="*/ 2 w 17"/>
                <a:gd name="T15" fmla="*/ 31 h 38"/>
                <a:gd name="T16" fmla="*/ 6 w 17"/>
                <a:gd name="T17" fmla="*/ 24 h 38"/>
                <a:gd name="T18" fmla="*/ 9 w 17"/>
                <a:gd name="T19" fmla="*/ 16 h 38"/>
                <a:gd name="T20" fmla="*/ 12 w 17"/>
                <a:gd name="T21" fmla="*/ 10 h 38"/>
                <a:gd name="T22" fmla="*/ 13 w 17"/>
                <a:gd name="T23" fmla="*/ 10 h 38"/>
                <a:gd name="T24" fmla="*/ 12 w 17"/>
                <a:gd name="T25" fmla="*/ 9 h 38"/>
                <a:gd name="T26" fmla="*/ 14 w 17"/>
                <a:gd name="T27" fmla="*/ 5 h 38"/>
                <a:gd name="T28" fmla="*/ 17 w 17"/>
                <a:gd name="T29" fmla="*/ 0 h 38"/>
                <a:gd name="T30" fmla="*/ 15 w 17"/>
                <a:gd name="T31" fmla="*/ 2 h 38"/>
                <a:gd name="T32" fmla="*/ 16 w 17"/>
                <a:gd name="T33" fmla="*/ 3 h 38"/>
                <a:gd name="T34" fmla="*/ 5 w 17"/>
                <a:gd name="T35" fmla="*/ 26 h 38"/>
                <a:gd name="T36" fmla="*/ 5 w 17"/>
                <a:gd name="T37" fmla="*/ 24 h 38"/>
                <a:gd name="T38" fmla="*/ 5 w 17"/>
                <a:gd name="T3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38">
                  <a:moveTo>
                    <a:pt x="16" y="3"/>
                  </a:moveTo>
                  <a:cubicBezTo>
                    <a:pt x="15" y="3"/>
                    <a:pt x="15" y="6"/>
                    <a:pt x="14" y="6"/>
                  </a:cubicBezTo>
                  <a:cubicBezTo>
                    <a:pt x="15" y="8"/>
                    <a:pt x="12" y="10"/>
                    <a:pt x="12" y="12"/>
                  </a:cubicBezTo>
                  <a:cubicBezTo>
                    <a:pt x="11" y="13"/>
                    <a:pt x="11" y="15"/>
                    <a:pt x="10" y="17"/>
                  </a:cubicBezTo>
                  <a:cubicBezTo>
                    <a:pt x="7" y="21"/>
                    <a:pt x="5" y="30"/>
                    <a:pt x="2" y="36"/>
                  </a:cubicBezTo>
                  <a:cubicBezTo>
                    <a:pt x="2" y="36"/>
                    <a:pt x="2" y="38"/>
                    <a:pt x="1" y="38"/>
                  </a:cubicBezTo>
                  <a:cubicBezTo>
                    <a:pt x="0" y="37"/>
                    <a:pt x="1" y="33"/>
                    <a:pt x="3" y="33"/>
                  </a:cubicBezTo>
                  <a:cubicBezTo>
                    <a:pt x="2" y="32"/>
                    <a:pt x="3" y="32"/>
                    <a:pt x="2" y="31"/>
                  </a:cubicBezTo>
                  <a:cubicBezTo>
                    <a:pt x="3" y="29"/>
                    <a:pt x="4" y="27"/>
                    <a:pt x="6" y="24"/>
                  </a:cubicBezTo>
                  <a:cubicBezTo>
                    <a:pt x="7" y="22"/>
                    <a:pt x="8" y="17"/>
                    <a:pt x="9" y="16"/>
                  </a:cubicBezTo>
                  <a:cubicBezTo>
                    <a:pt x="9" y="14"/>
                    <a:pt x="11" y="12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3" y="8"/>
                    <a:pt x="13" y="6"/>
                    <a:pt x="14" y="5"/>
                  </a:cubicBezTo>
                  <a:cubicBezTo>
                    <a:pt x="13" y="4"/>
                    <a:pt x="16" y="2"/>
                    <a:pt x="17" y="0"/>
                  </a:cubicBezTo>
                  <a:cubicBezTo>
                    <a:pt x="17" y="1"/>
                    <a:pt x="16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lose/>
                  <a:moveTo>
                    <a:pt x="5" y="26"/>
                  </a:moveTo>
                  <a:cubicBezTo>
                    <a:pt x="5" y="26"/>
                    <a:pt x="6" y="25"/>
                    <a:pt x="5" y="24"/>
                  </a:cubicBezTo>
                  <a:cubicBezTo>
                    <a:pt x="6" y="25"/>
                    <a:pt x="4" y="26"/>
                    <a:pt x="5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291" y="1747"/>
              <a:ext cx="6" cy="1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96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4192585" y="2056718"/>
            <a:ext cx="2101850" cy="869950"/>
          </a:xfrm>
          <a:custGeom>
            <a:avLst/>
            <a:gdLst>
              <a:gd name="T0" fmla="*/ 53 w 202"/>
              <a:gd name="T1" fmla="*/ 15 h 82"/>
              <a:gd name="T2" fmla="*/ 85 w 202"/>
              <a:gd name="T3" fmla="*/ 6 h 82"/>
              <a:gd name="T4" fmla="*/ 94 w 202"/>
              <a:gd name="T5" fmla="*/ 4 h 82"/>
              <a:gd name="T6" fmla="*/ 115 w 202"/>
              <a:gd name="T7" fmla="*/ 1 h 82"/>
              <a:gd name="T8" fmla="*/ 201 w 202"/>
              <a:gd name="T9" fmla="*/ 23 h 82"/>
              <a:gd name="T10" fmla="*/ 194 w 202"/>
              <a:gd name="T11" fmla="*/ 47 h 82"/>
              <a:gd name="T12" fmla="*/ 133 w 202"/>
              <a:gd name="T13" fmla="*/ 73 h 82"/>
              <a:gd name="T14" fmla="*/ 127 w 202"/>
              <a:gd name="T15" fmla="*/ 74 h 82"/>
              <a:gd name="T16" fmla="*/ 68 w 202"/>
              <a:gd name="T17" fmla="*/ 82 h 82"/>
              <a:gd name="T18" fmla="*/ 14 w 202"/>
              <a:gd name="T19" fmla="*/ 78 h 82"/>
              <a:gd name="T20" fmla="*/ 14 w 202"/>
              <a:gd name="T21" fmla="*/ 46 h 82"/>
              <a:gd name="T22" fmla="*/ 110 w 202"/>
              <a:gd name="T23" fmla="*/ 2 h 82"/>
              <a:gd name="T24" fmla="*/ 126 w 202"/>
              <a:gd name="T25" fmla="*/ 68 h 82"/>
              <a:gd name="T26" fmla="*/ 50 w 202"/>
              <a:gd name="T27" fmla="*/ 18 h 82"/>
              <a:gd name="T28" fmla="*/ 26 w 202"/>
              <a:gd name="T29" fmla="*/ 37 h 82"/>
              <a:gd name="T30" fmla="*/ 18 w 202"/>
              <a:gd name="T31" fmla="*/ 45 h 82"/>
              <a:gd name="T32" fmla="*/ 8 w 202"/>
              <a:gd name="T33" fmla="*/ 61 h 82"/>
              <a:gd name="T34" fmla="*/ 37 w 202"/>
              <a:gd name="T35" fmla="*/ 78 h 82"/>
              <a:gd name="T36" fmla="*/ 148 w 202"/>
              <a:gd name="T37" fmla="*/ 64 h 82"/>
              <a:gd name="T38" fmla="*/ 86 w 202"/>
              <a:gd name="T39" fmla="*/ 74 h 82"/>
              <a:gd name="T40" fmla="*/ 53 w 202"/>
              <a:gd name="T41" fmla="*/ 74 h 82"/>
              <a:gd name="T42" fmla="*/ 37 w 202"/>
              <a:gd name="T43" fmla="*/ 39 h 82"/>
              <a:gd name="T44" fmla="*/ 60 w 202"/>
              <a:gd name="T45" fmla="*/ 27 h 82"/>
              <a:gd name="T46" fmla="*/ 94 w 202"/>
              <a:gd name="T47" fmla="*/ 16 h 82"/>
              <a:gd name="T48" fmla="*/ 129 w 202"/>
              <a:gd name="T49" fmla="*/ 10 h 82"/>
              <a:gd name="T50" fmla="*/ 85 w 202"/>
              <a:gd name="T51" fmla="*/ 13 h 82"/>
              <a:gd name="T52" fmla="*/ 93 w 202"/>
              <a:gd name="T53" fmla="*/ 9 h 82"/>
              <a:gd name="T54" fmla="*/ 115 w 202"/>
              <a:gd name="T55" fmla="*/ 2 h 82"/>
              <a:gd name="T56" fmla="*/ 168 w 202"/>
              <a:gd name="T57" fmla="*/ 5 h 82"/>
              <a:gd name="T58" fmla="*/ 115 w 202"/>
              <a:gd name="T59" fmla="*/ 69 h 82"/>
              <a:gd name="T60" fmla="*/ 177 w 202"/>
              <a:gd name="T61" fmla="*/ 51 h 82"/>
              <a:gd name="T62" fmla="*/ 180 w 202"/>
              <a:gd name="T63" fmla="*/ 42 h 82"/>
              <a:gd name="T64" fmla="*/ 189 w 202"/>
              <a:gd name="T65" fmla="*/ 36 h 82"/>
              <a:gd name="T66" fmla="*/ 192 w 202"/>
              <a:gd name="T67" fmla="*/ 44 h 82"/>
              <a:gd name="T68" fmla="*/ 135 w 202"/>
              <a:gd name="T69" fmla="*/ 10 h 82"/>
              <a:gd name="T70" fmla="*/ 53 w 202"/>
              <a:gd name="T71" fmla="*/ 31 h 82"/>
              <a:gd name="T72" fmla="*/ 51 w 202"/>
              <a:gd name="T73" fmla="*/ 57 h 82"/>
              <a:gd name="T74" fmla="*/ 92 w 202"/>
              <a:gd name="T75" fmla="*/ 72 h 82"/>
              <a:gd name="T76" fmla="*/ 114 w 202"/>
              <a:gd name="T77" fmla="*/ 68 h 82"/>
              <a:gd name="T78" fmla="*/ 192 w 202"/>
              <a:gd name="T79" fmla="*/ 18 h 82"/>
              <a:gd name="T80" fmla="*/ 181 w 202"/>
              <a:gd name="T81" fmla="*/ 28 h 82"/>
              <a:gd name="T82" fmla="*/ 34 w 202"/>
              <a:gd name="T83" fmla="*/ 52 h 82"/>
              <a:gd name="T84" fmla="*/ 40 w 202"/>
              <a:gd name="T85" fmla="*/ 69 h 82"/>
              <a:gd name="T86" fmla="*/ 30 w 202"/>
              <a:gd name="T87" fmla="*/ 53 h 82"/>
              <a:gd name="T88" fmla="*/ 32 w 202"/>
              <a:gd name="T89" fmla="*/ 53 h 82"/>
              <a:gd name="T90" fmla="*/ 25 w 202"/>
              <a:gd name="T91" fmla="*/ 55 h 82"/>
              <a:gd name="T92" fmla="*/ 168 w 202"/>
              <a:gd name="T93" fmla="*/ 59 h 82"/>
              <a:gd name="T94" fmla="*/ 163 w 202"/>
              <a:gd name="T95" fmla="*/ 61 h 82"/>
              <a:gd name="T96" fmla="*/ 150 w 202"/>
              <a:gd name="T97" fmla="*/ 63 h 82"/>
              <a:gd name="T98" fmla="*/ 32 w 202"/>
              <a:gd name="T99" fmla="*/ 64 h 82"/>
              <a:gd name="T100" fmla="*/ 109 w 202"/>
              <a:gd name="T101" fmla="*/ 7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2" h="82">
                <a:moveTo>
                  <a:pt x="39" y="24"/>
                </a:moveTo>
                <a:cubicBezTo>
                  <a:pt x="40" y="24"/>
                  <a:pt x="39" y="25"/>
                  <a:pt x="39" y="25"/>
                </a:cubicBezTo>
                <a:cubicBezTo>
                  <a:pt x="39" y="26"/>
                  <a:pt x="41" y="24"/>
                  <a:pt x="41" y="23"/>
                </a:cubicBezTo>
                <a:cubicBezTo>
                  <a:pt x="45" y="20"/>
                  <a:pt x="49" y="17"/>
                  <a:pt x="53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7" y="13"/>
                  <a:pt x="63" y="11"/>
                  <a:pt x="67" y="11"/>
                </a:cubicBezTo>
                <a:cubicBezTo>
                  <a:pt x="67" y="11"/>
                  <a:pt x="66" y="11"/>
                  <a:pt x="65" y="11"/>
                </a:cubicBezTo>
                <a:cubicBezTo>
                  <a:pt x="72" y="9"/>
                  <a:pt x="78" y="7"/>
                  <a:pt x="85" y="6"/>
                </a:cubicBezTo>
                <a:cubicBezTo>
                  <a:pt x="85" y="6"/>
                  <a:pt x="84" y="6"/>
                  <a:pt x="83" y="6"/>
                </a:cubicBezTo>
                <a:cubicBezTo>
                  <a:pt x="84" y="7"/>
                  <a:pt x="84" y="6"/>
                  <a:pt x="85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8" y="5"/>
                  <a:pt x="91" y="3"/>
                  <a:pt x="94" y="4"/>
                </a:cubicBezTo>
                <a:cubicBezTo>
                  <a:pt x="94" y="3"/>
                  <a:pt x="101" y="2"/>
                  <a:pt x="101" y="3"/>
                </a:cubicBezTo>
                <a:cubicBezTo>
                  <a:pt x="102" y="3"/>
                  <a:pt x="102" y="3"/>
                  <a:pt x="102" y="2"/>
                </a:cubicBezTo>
                <a:cubicBezTo>
                  <a:pt x="104" y="2"/>
                  <a:pt x="106" y="1"/>
                  <a:pt x="108" y="2"/>
                </a:cubicBezTo>
                <a:cubicBezTo>
                  <a:pt x="108" y="1"/>
                  <a:pt x="112" y="1"/>
                  <a:pt x="115" y="1"/>
                </a:cubicBezTo>
                <a:cubicBezTo>
                  <a:pt x="123" y="0"/>
                  <a:pt x="133" y="0"/>
                  <a:pt x="141" y="1"/>
                </a:cubicBezTo>
                <a:cubicBezTo>
                  <a:pt x="162" y="1"/>
                  <a:pt x="185" y="4"/>
                  <a:pt x="195" y="17"/>
                </a:cubicBezTo>
                <a:cubicBezTo>
                  <a:pt x="197" y="18"/>
                  <a:pt x="198" y="20"/>
                  <a:pt x="200" y="21"/>
                </a:cubicBezTo>
                <a:cubicBezTo>
                  <a:pt x="200" y="22"/>
                  <a:pt x="201" y="22"/>
                  <a:pt x="201" y="23"/>
                </a:cubicBezTo>
                <a:cubicBezTo>
                  <a:pt x="201" y="24"/>
                  <a:pt x="202" y="25"/>
                  <a:pt x="202" y="27"/>
                </a:cubicBezTo>
                <a:cubicBezTo>
                  <a:pt x="201" y="26"/>
                  <a:pt x="199" y="24"/>
                  <a:pt x="198" y="22"/>
                </a:cubicBezTo>
                <a:cubicBezTo>
                  <a:pt x="197" y="22"/>
                  <a:pt x="198" y="24"/>
                  <a:pt x="199" y="24"/>
                </a:cubicBezTo>
                <a:cubicBezTo>
                  <a:pt x="199" y="32"/>
                  <a:pt x="199" y="41"/>
                  <a:pt x="194" y="47"/>
                </a:cubicBezTo>
                <a:cubicBezTo>
                  <a:pt x="193" y="47"/>
                  <a:pt x="193" y="47"/>
                  <a:pt x="192" y="47"/>
                </a:cubicBezTo>
                <a:cubicBezTo>
                  <a:pt x="193" y="48"/>
                  <a:pt x="192" y="48"/>
                  <a:pt x="192" y="48"/>
                </a:cubicBezTo>
                <a:cubicBezTo>
                  <a:pt x="183" y="58"/>
                  <a:pt x="165" y="61"/>
                  <a:pt x="152" y="66"/>
                </a:cubicBezTo>
                <a:cubicBezTo>
                  <a:pt x="146" y="69"/>
                  <a:pt x="139" y="72"/>
                  <a:pt x="133" y="73"/>
                </a:cubicBezTo>
                <a:cubicBezTo>
                  <a:pt x="133" y="72"/>
                  <a:pt x="134" y="73"/>
                  <a:pt x="134" y="72"/>
                </a:cubicBezTo>
                <a:cubicBezTo>
                  <a:pt x="133" y="72"/>
                  <a:pt x="132" y="72"/>
                  <a:pt x="132" y="72"/>
                </a:cubicBezTo>
                <a:cubicBezTo>
                  <a:pt x="131" y="72"/>
                  <a:pt x="132" y="73"/>
                  <a:pt x="132" y="73"/>
                </a:cubicBezTo>
                <a:cubicBezTo>
                  <a:pt x="131" y="73"/>
                  <a:pt x="129" y="74"/>
                  <a:pt x="127" y="74"/>
                </a:cubicBezTo>
                <a:cubicBezTo>
                  <a:pt x="127" y="74"/>
                  <a:pt x="127" y="74"/>
                  <a:pt x="127" y="73"/>
                </a:cubicBezTo>
                <a:cubicBezTo>
                  <a:pt x="126" y="73"/>
                  <a:pt x="126" y="73"/>
                  <a:pt x="127" y="74"/>
                </a:cubicBezTo>
                <a:cubicBezTo>
                  <a:pt x="109" y="78"/>
                  <a:pt x="92" y="81"/>
                  <a:pt x="76" y="82"/>
                </a:cubicBezTo>
                <a:cubicBezTo>
                  <a:pt x="73" y="82"/>
                  <a:pt x="70" y="82"/>
                  <a:pt x="68" y="82"/>
                </a:cubicBezTo>
                <a:cubicBezTo>
                  <a:pt x="57" y="82"/>
                  <a:pt x="41" y="80"/>
                  <a:pt x="30" y="80"/>
                </a:cubicBezTo>
                <a:cubicBezTo>
                  <a:pt x="30" y="80"/>
                  <a:pt x="29" y="80"/>
                  <a:pt x="29" y="80"/>
                </a:cubicBezTo>
                <a:cubicBezTo>
                  <a:pt x="25" y="80"/>
                  <a:pt x="23" y="79"/>
                  <a:pt x="19" y="79"/>
                </a:cubicBezTo>
                <a:cubicBezTo>
                  <a:pt x="17" y="78"/>
                  <a:pt x="16" y="79"/>
                  <a:pt x="14" y="78"/>
                </a:cubicBezTo>
                <a:cubicBezTo>
                  <a:pt x="13" y="78"/>
                  <a:pt x="13" y="78"/>
                  <a:pt x="12" y="77"/>
                </a:cubicBezTo>
                <a:cubicBezTo>
                  <a:pt x="9" y="76"/>
                  <a:pt x="6" y="76"/>
                  <a:pt x="5" y="74"/>
                </a:cubicBezTo>
                <a:cubicBezTo>
                  <a:pt x="0" y="69"/>
                  <a:pt x="5" y="62"/>
                  <a:pt x="8" y="57"/>
                </a:cubicBezTo>
                <a:cubicBezTo>
                  <a:pt x="10" y="53"/>
                  <a:pt x="11" y="49"/>
                  <a:pt x="14" y="46"/>
                </a:cubicBezTo>
                <a:cubicBezTo>
                  <a:pt x="16" y="44"/>
                  <a:pt x="19" y="41"/>
                  <a:pt x="22" y="40"/>
                </a:cubicBezTo>
                <a:cubicBezTo>
                  <a:pt x="27" y="36"/>
                  <a:pt x="31" y="31"/>
                  <a:pt x="36" y="28"/>
                </a:cubicBezTo>
                <a:cubicBezTo>
                  <a:pt x="37" y="27"/>
                  <a:pt x="38" y="25"/>
                  <a:pt x="39" y="24"/>
                </a:cubicBezTo>
                <a:close/>
                <a:moveTo>
                  <a:pt x="110" y="2"/>
                </a:moveTo>
                <a:cubicBezTo>
                  <a:pt x="111" y="2"/>
                  <a:pt x="112" y="2"/>
                  <a:pt x="111" y="1"/>
                </a:cubicBezTo>
                <a:cubicBezTo>
                  <a:pt x="111" y="1"/>
                  <a:pt x="110" y="1"/>
                  <a:pt x="110" y="2"/>
                </a:cubicBezTo>
                <a:close/>
                <a:moveTo>
                  <a:pt x="128" y="68"/>
                </a:moveTo>
                <a:cubicBezTo>
                  <a:pt x="128" y="66"/>
                  <a:pt x="127" y="67"/>
                  <a:pt x="126" y="68"/>
                </a:cubicBezTo>
                <a:cubicBezTo>
                  <a:pt x="126" y="67"/>
                  <a:pt x="126" y="67"/>
                  <a:pt x="126" y="68"/>
                </a:cubicBezTo>
                <a:cubicBezTo>
                  <a:pt x="126" y="68"/>
                  <a:pt x="127" y="67"/>
                  <a:pt x="128" y="68"/>
                </a:cubicBezTo>
                <a:close/>
                <a:moveTo>
                  <a:pt x="115" y="2"/>
                </a:moveTo>
                <a:cubicBezTo>
                  <a:pt x="91" y="4"/>
                  <a:pt x="70" y="10"/>
                  <a:pt x="50" y="18"/>
                </a:cubicBezTo>
                <a:cubicBezTo>
                  <a:pt x="49" y="20"/>
                  <a:pt x="47" y="21"/>
                  <a:pt x="44" y="22"/>
                </a:cubicBezTo>
                <a:cubicBezTo>
                  <a:pt x="41" y="25"/>
                  <a:pt x="37" y="29"/>
                  <a:pt x="32" y="31"/>
                </a:cubicBezTo>
                <a:cubicBezTo>
                  <a:pt x="31" y="33"/>
                  <a:pt x="32" y="33"/>
                  <a:pt x="30" y="34"/>
                </a:cubicBezTo>
                <a:cubicBezTo>
                  <a:pt x="29" y="36"/>
                  <a:pt x="28" y="36"/>
                  <a:pt x="26" y="37"/>
                </a:cubicBezTo>
                <a:cubicBezTo>
                  <a:pt x="26" y="39"/>
                  <a:pt x="24" y="39"/>
                  <a:pt x="23" y="40"/>
                </a:cubicBezTo>
                <a:cubicBezTo>
                  <a:pt x="22" y="40"/>
                  <a:pt x="22" y="41"/>
                  <a:pt x="22" y="41"/>
                </a:cubicBezTo>
                <a:cubicBezTo>
                  <a:pt x="21" y="42"/>
                  <a:pt x="19" y="43"/>
                  <a:pt x="18" y="44"/>
                </a:cubicBezTo>
                <a:cubicBezTo>
                  <a:pt x="17" y="44"/>
                  <a:pt x="18" y="45"/>
                  <a:pt x="1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4" y="49"/>
                  <a:pt x="12" y="52"/>
                  <a:pt x="10" y="55"/>
                </a:cubicBezTo>
                <a:cubicBezTo>
                  <a:pt x="9" y="57"/>
                  <a:pt x="8" y="59"/>
                  <a:pt x="8" y="60"/>
                </a:cubicBezTo>
                <a:cubicBezTo>
                  <a:pt x="7" y="60"/>
                  <a:pt x="8" y="61"/>
                  <a:pt x="8" y="61"/>
                </a:cubicBezTo>
                <a:cubicBezTo>
                  <a:pt x="6" y="63"/>
                  <a:pt x="4" y="66"/>
                  <a:pt x="4" y="68"/>
                </a:cubicBezTo>
                <a:cubicBezTo>
                  <a:pt x="4" y="73"/>
                  <a:pt x="10" y="75"/>
                  <a:pt x="15" y="76"/>
                </a:cubicBezTo>
                <a:cubicBezTo>
                  <a:pt x="19" y="77"/>
                  <a:pt x="23" y="78"/>
                  <a:pt x="28" y="78"/>
                </a:cubicBezTo>
                <a:cubicBezTo>
                  <a:pt x="31" y="79"/>
                  <a:pt x="34" y="78"/>
                  <a:pt x="37" y="78"/>
                </a:cubicBezTo>
                <a:cubicBezTo>
                  <a:pt x="52" y="79"/>
                  <a:pt x="70" y="82"/>
                  <a:pt x="86" y="80"/>
                </a:cubicBezTo>
                <a:cubicBezTo>
                  <a:pt x="98" y="78"/>
                  <a:pt x="110" y="76"/>
                  <a:pt x="120" y="74"/>
                </a:cubicBezTo>
                <a:cubicBezTo>
                  <a:pt x="136" y="72"/>
                  <a:pt x="150" y="66"/>
                  <a:pt x="162" y="61"/>
                </a:cubicBezTo>
                <a:cubicBezTo>
                  <a:pt x="158" y="62"/>
                  <a:pt x="153" y="64"/>
                  <a:pt x="148" y="64"/>
                </a:cubicBezTo>
                <a:cubicBezTo>
                  <a:pt x="143" y="65"/>
                  <a:pt x="139" y="67"/>
                  <a:pt x="134" y="66"/>
                </a:cubicBezTo>
                <a:cubicBezTo>
                  <a:pt x="133" y="68"/>
                  <a:pt x="130" y="67"/>
                  <a:pt x="129" y="68"/>
                </a:cubicBezTo>
                <a:cubicBezTo>
                  <a:pt x="123" y="69"/>
                  <a:pt x="116" y="69"/>
                  <a:pt x="110" y="70"/>
                </a:cubicBezTo>
                <a:cubicBezTo>
                  <a:pt x="103" y="71"/>
                  <a:pt x="94" y="73"/>
                  <a:pt x="86" y="74"/>
                </a:cubicBezTo>
                <a:cubicBezTo>
                  <a:pt x="82" y="74"/>
                  <a:pt x="79" y="73"/>
                  <a:pt x="75" y="74"/>
                </a:cubicBezTo>
                <a:cubicBezTo>
                  <a:pt x="76" y="73"/>
                  <a:pt x="75" y="74"/>
                  <a:pt x="75" y="74"/>
                </a:cubicBezTo>
                <a:cubicBezTo>
                  <a:pt x="70" y="73"/>
                  <a:pt x="66" y="74"/>
                  <a:pt x="62" y="75"/>
                </a:cubicBezTo>
                <a:cubicBezTo>
                  <a:pt x="59" y="75"/>
                  <a:pt x="56" y="74"/>
                  <a:pt x="53" y="74"/>
                </a:cubicBezTo>
                <a:cubicBezTo>
                  <a:pt x="47" y="74"/>
                  <a:pt x="41" y="75"/>
                  <a:pt x="34" y="75"/>
                </a:cubicBezTo>
                <a:cubicBezTo>
                  <a:pt x="31" y="72"/>
                  <a:pt x="27" y="74"/>
                  <a:pt x="24" y="72"/>
                </a:cubicBezTo>
                <a:cubicBezTo>
                  <a:pt x="20" y="70"/>
                  <a:pt x="19" y="64"/>
                  <a:pt x="20" y="60"/>
                </a:cubicBezTo>
                <a:cubicBezTo>
                  <a:pt x="22" y="54"/>
                  <a:pt x="31" y="44"/>
                  <a:pt x="37" y="39"/>
                </a:cubicBezTo>
                <a:cubicBezTo>
                  <a:pt x="41" y="36"/>
                  <a:pt x="46" y="33"/>
                  <a:pt x="50" y="32"/>
                </a:cubicBezTo>
                <a:cubicBezTo>
                  <a:pt x="50" y="31"/>
                  <a:pt x="53" y="30"/>
                  <a:pt x="54" y="31"/>
                </a:cubicBezTo>
                <a:cubicBezTo>
                  <a:pt x="54" y="30"/>
                  <a:pt x="54" y="30"/>
                  <a:pt x="54" y="30"/>
                </a:cubicBezTo>
                <a:cubicBezTo>
                  <a:pt x="56" y="29"/>
                  <a:pt x="58" y="28"/>
                  <a:pt x="60" y="27"/>
                </a:cubicBezTo>
                <a:cubicBezTo>
                  <a:pt x="62" y="26"/>
                  <a:pt x="65" y="25"/>
                  <a:pt x="66" y="25"/>
                </a:cubicBezTo>
                <a:cubicBezTo>
                  <a:pt x="66" y="25"/>
                  <a:pt x="67" y="24"/>
                  <a:pt x="67" y="24"/>
                </a:cubicBezTo>
                <a:cubicBezTo>
                  <a:pt x="76" y="21"/>
                  <a:pt x="83" y="17"/>
                  <a:pt x="93" y="16"/>
                </a:cubicBezTo>
                <a:cubicBezTo>
                  <a:pt x="93" y="16"/>
                  <a:pt x="94" y="17"/>
                  <a:pt x="94" y="16"/>
                </a:cubicBezTo>
                <a:cubicBezTo>
                  <a:pt x="94" y="16"/>
                  <a:pt x="93" y="16"/>
                  <a:pt x="93" y="16"/>
                </a:cubicBezTo>
                <a:cubicBezTo>
                  <a:pt x="105" y="15"/>
                  <a:pt x="117" y="11"/>
                  <a:pt x="129" y="10"/>
                </a:cubicBezTo>
                <a:cubicBezTo>
                  <a:pt x="128" y="10"/>
                  <a:pt x="127" y="11"/>
                  <a:pt x="127" y="11"/>
                </a:cubicBezTo>
                <a:cubicBezTo>
                  <a:pt x="129" y="11"/>
                  <a:pt x="129" y="10"/>
                  <a:pt x="129" y="10"/>
                </a:cubicBezTo>
                <a:cubicBezTo>
                  <a:pt x="135" y="9"/>
                  <a:pt x="140" y="8"/>
                  <a:pt x="145" y="8"/>
                </a:cubicBezTo>
                <a:cubicBezTo>
                  <a:pt x="156" y="8"/>
                  <a:pt x="167" y="11"/>
                  <a:pt x="178" y="11"/>
                </a:cubicBezTo>
                <a:cubicBezTo>
                  <a:pt x="165" y="6"/>
                  <a:pt x="151" y="4"/>
                  <a:pt x="136" y="2"/>
                </a:cubicBezTo>
                <a:cubicBezTo>
                  <a:pt x="118" y="1"/>
                  <a:pt x="100" y="10"/>
                  <a:pt x="85" y="13"/>
                </a:cubicBezTo>
                <a:cubicBezTo>
                  <a:pt x="85" y="12"/>
                  <a:pt x="87" y="13"/>
                  <a:pt x="87" y="12"/>
                </a:cubicBezTo>
                <a:cubicBezTo>
                  <a:pt x="86" y="11"/>
                  <a:pt x="84" y="14"/>
                  <a:pt x="83" y="12"/>
                </a:cubicBezTo>
                <a:cubicBezTo>
                  <a:pt x="86" y="12"/>
                  <a:pt x="90" y="10"/>
                  <a:pt x="92" y="10"/>
                </a:cubicBezTo>
                <a:cubicBezTo>
                  <a:pt x="91" y="10"/>
                  <a:pt x="94" y="9"/>
                  <a:pt x="93" y="9"/>
                </a:cubicBezTo>
                <a:cubicBezTo>
                  <a:pt x="94" y="10"/>
                  <a:pt x="92" y="10"/>
                  <a:pt x="94" y="10"/>
                </a:cubicBezTo>
                <a:cubicBezTo>
                  <a:pt x="94" y="10"/>
                  <a:pt x="96" y="10"/>
                  <a:pt x="97" y="9"/>
                </a:cubicBezTo>
                <a:cubicBezTo>
                  <a:pt x="96" y="9"/>
                  <a:pt x="95" y="9"/>
                  <a:pt x="94" y="9"/>
                </a:cubicBezTo>
                <a:cubicBezTo>
                  <a:pt x="102" y="7"/>
                  <a:pt x="109" y="5"/>
                  <a:pt x="115" y="2"/>
                </a:cubicBezTo>
                <a:close/>
                <a:moveTo>
                  <a:pt x="109" y="5"/>
                </a:moveTo>
                <a:cubicBezTo>
                  <a:pt x="109" y="6"/>
                  <a:pt x="110" y="5"/>
                  <a:pt x="111" y="4"/>
                </a:cubicBezTo>
                <a:cubicBezTo>
                  <a:pt x="110" y="4"/>
                  <a:pt x="109" y="4"/>
                  <a:pt x="109" y="5"/>
                </a:cubicBezTo>
                <a:close/>
                <a:moveTo>
                  <a:pt x="168" y="5"/>
                </a:moveTo>
                <a:cubicBezTo>
                  <a:pt x="168" y="5"/>
                  <a:pt x="168" y="6"/>
                  <a:pt x="168" y="6"/>
                </a:cubicBezTo>
                <a:cubicBezTo>
                  <a:pt x="176" y="7"/>
                  <a:pt x="182" y="11"/>
                  <a:pt x="189" y="14"/>
                </a:cubicBezTo>
                <a:cubicBezTo>
                  <a:pt x="185" y="9"/>
                  <a:pt x="175" y="7"/>
                  <a:pt x="168" y="5"/>
                </a:cubicBezTo>
                <a:close/>
                <a:moveTo>
                  <a:pt x="115" y="69"/>
                </a:moveTo>
                <a:cubicBezTo>
                  <a:pt x="117" y="69"/>
                  <a:pt x="120" y="69"/>
                  <a:pt x="123" y="68"/>
                </a:cubicBezTo>
                <a:cubicBezTo>
                  <a:pt x="123" y="67"/>
                  <a:pt x="122" y="68"/>
                  <a:pt x="123" y="67"/>
                </a:cubicBezTo>
                <a:cubicBezTo>
                  <a:pt x="141" y="64"/>
                  <a:pt x="161" y="61"/>
                  <a:pt x="176" y="54"/>
                </a:cubicBezTo>
                <a:cubicBezTo>
                  <a:pt x="176" y="52"/>
                  <a:pt x="176" y="51"/>
                  <a:pt x="177" y="51"/>
                </a:cubicBezTo>
                <a:cubicBezTo>
                  <a:pt x="180" y="51"/>
                  <a:pt x="185" y="51"/>
                  <a:pt x="187" y="49"/>
                </a:cubicBezTo>
                <a:cubicBezTo>
                  <a:pt x="184" y="48"/>
                  <a:pt x="180" y="50"/>
                  <a:pt x="178" y="49"/>
                </a:cubicBezTo>
                <a:cubicBezTo>
                  <a:pt x="179" y="45"/>
                  <a:pt x="186" y="47"/>
                  <a:pt x="187" y="44"/>
                </a:cubicBezTo>
                <a:cubicBezTo>
                  <a:pt x="186" y="43"/>
                  <a:pt x="183" y="42"/>
                  <a:pt x="180" y="42"/>
                </a:cubicBezTo>
                <a:cubicBezTo>
                  <a:pt x="178" y="38"/>
                  <a:pt x="174" y="35"/>
                  <a:pt x="175" y="30"/>
                </a:cubicBezTo>
                <a:cubicBezTo>
                  <a:pt x="176" y="27"/>
                  <a:pt x="181" y="23"/>
                  <a:pt x="184" y="23"/>
                </a:cubicBezTo>
                <a:cubicBezTo>
                  <a:pt x="190" y="23"/>
                  <a:pt x="191" y="31"/>
                  <a:pt x="191" y="35"/>
                </a:cubicBezTo>
                <a:cubicBezTo>
                  <a:pt x="190" y="35"/>
                  <a:pt x="190" y="36"/>
                  <a:pt x="189" y="36"/>
                </a:cubicBezTo>
                <a:cubicBezTo>
                  <a:pt x="189" y="33"/>
                  <a:pt x="189" y="29"/>
                  <a:pt x="186" y="29"/>
                </a:cubicBezTo>
                <a:cubicBezTo>
                  <a:pt x="183" y="28"/>
                  <a:pt x="178" y="32"/>
                  <a:pt x="178" y="34"/>
                </a:cubicBezTo>
                <a:cubicBezTo>
                  <a:pt x="180" y="39"/>
                  <a:pt x="185" y="40"/>
                  <a:pt x="191" y="41"/>
                </a:cubicBezTo>
                <a:cubicBezTo>
                  <a:pt x="191" y="42"/>
                  <a:pt x="192" y="43"/>
                  <a:pt x="192" y="44"/>
                </a:cubicBezTo>
                <a:cubicBezTo>
                  <a:pt x="194" y="41"/>
                  <a:pt x="197" y="40"/>
                  <a:pt x="197" y="36"/>
                </a:cubicBezTo>
                <a:cubicBezTo>
                  <a:pt x="199" y="28"/>
                  <a:pt x="191" y="17"/>
                  <a:pt x="185" y="14"/>
                </a:cubicBezTo>
                <a:cubicBezTo>
                  <a:pt x="175" y="13"/>
                  <a:pt x="164" y="11"/>
                  <a:pt x="154" y="10"/>
                </a:cubicBezTo>
                <a:cubicBezTo>
                  <a:pt x="147" y="9"/>
                  <a:pt x="141" y="11"/>
                  <a:pt x="135" y="10"/>
                </a:cubicBezTo>
                <a:cubicBezTo>
                  <a:pt x="121" y="13"/>
                  <a:pt x="107" y="14"/>
                  <a:pt x="92" y="18"/>
                </a:cubicBezTo>
                <a:cubicBezTo>
                  <a:pt x="92" y="18"/>
                  <a:pt x="91" y="17"/>
                  <a:pt x="91" y="17"/>
                </a:cubicBezTo>
                <a:cubicBezTo>
                  <a:pt x="91" y="18"/>
                  <a:pt x="90" y="18"/>
                  <a:pt x="90" y="18"/>
                </a:cubicBezTo>
                <a:cubicBezTo>
                  <a:pt x="76" y="21"/>
                  <a:pt x="65" y="27"/>
                  <a:pt x="53" y="31"/>
                </a:cubicBezTo>
                <a:cubicBezTo>
                  <a:pt x="52" y="32"/>
                  <a:pt x="50" y="33"/>
                  <a:pt x="48" y="33"/>
                </a:cubicBezTo>
                <a:cubicBezTo>
                  <a:pt x="42" y="38"/>
                  <a:pt x="34" y="43"/>
                  <a:pt x="30" y="49"/>
                </a:cubicBezTo>
                <a:cubicBezTo>
                  <a:pt x="35" y="47"/>
                  <a:pt x="38" y="44"/>
                  <a:pt x="43" y="44"/>
                </a:cubicBezTo>
                <a:cubicBezTo>
                  <a:pt x="51" y="44"/>
                  <a:pt x="49" y="52"/>
                  <a:pt x="51" y="57"/>
                </a:cubicBezTo>
                <a:cubicBezTo>
                  <a:pt x="51" y="59"/>
                  <a:pt x="52" y="60"/>
                  <a:pt x="52" y="62"/>
                </a:cubicBezTo>
                <a:cubicBezTo>
                  <a:pt x="52" y="67"/>
                  <a:pt x="45" y="69"/>
                  <a:pt x="42" y="73"/>
                </a:cubicBezTo>
                <a:cubicBezTo>
                  <a:pt x="58" y="72"/>
                  <a:pt x="74" y="73"/>
                  <a:pt x="90" y="72"/>
                </a:cubicBezTo>
                <a:cubicBezTo>
                  <a:pt x="90" y="73"/>
                  <a:pt x="91" y="72"/>
                  <a:pt x="92" y="72"/>
                </a:cubicBezTo>
                <a:cubicBezTo>
                  <a:pt x="92" y="71"/>
                  <a:pt x="90" y="72"/>
                  <a:pt x="90" y="71"/>
                </a:cubicBezTo>
                <a:cubicBezTo>
                  <a:pt x="99" y="72"/>
                  <a:pt x="106" y="69"/>
                  <a:pt x="113" y="69"/>
                </a:cubicBezTo>
                <a:cubicBezTo>
                  <a:pt x="113" y="69"/>
                  <a:pt x="112" y="69"/>
                  <a:pt x="112" y="70"/>
                </a:cubicBezTo>
                <a:cubicBezTo>
                  <a:pt x="114" y="69"/>
                  <a:pt x="114" y="69"/>
                  <a:pt x="114" y="68"/>
                </a:cubicBezTo>
                <a:cubicBezTo>
                  <a:pt x="116" y="68"/>
                  <a:pt x="118" y="68"/>
                  <a:pt x="120" y="68"/>
                </a:cubicBezTo>
                <a:cubicBezTo>
                  <a:pt x="119" y="69"/>
                  <a:pt x="117" y="68"/>
                  <a:pt x="115" y="69"/>
                </a:cubicBezTo>
                <a:close/>
                <a:moveTo>
                  <a:pt x="195" y="20"/>
                </a:moveTo>
                <a:cubicBezTo>
                  <a:pt x="194" y="19"/>
                  <a:pt x="193" y="18"/>
                  <a:pt x="192" y="18"/>
                </a:cubicBezTo>
                <a:cubicBezTo>
                  <a:pt x="192" y="18"/>
                  <a:pt x="194" y="20"/>
                  <a:pt x="195" y="20"/>
                </a:cubicBezTo>
                <a:close/>
                <a:moveTo>
                  <a:pt x="181" y="28"/>
                </a:moveTo>
                <a:cubicBezTo>
                  <a:pt x="182" y="28"/>
                  <a:pt x="185" y="27"/>
                  <a:pt x="186" y="26"/>
                </a:cubicBezTo>
                <a:cubicBezTo>
                  <a:pt x="184" y="25"/>
                  <a:pt x="182" y="27"/>
                  <a:pt x="181" y="28"/>
                </a:cubicBezTo>
                <a:close/>
                <a:moveTo>
                  <a:pt x="49" y="52"/>
                </a:moveTo>
                <a:cubicBezTo>
                  <a:pt x="49" y="48"/>
                  <a:pt x="45" y="45"/>
                  <a:pt x="41" y="46"/>
                </a:cubicBezTo>
                <a:cubicBezTo>
                  <a:pt x="44" y="48"/>
                  <a:pt x="47" y="49"/>
                  <a:pt x="49" y="52"/>
                </a:cubicBezTo>
                <a:close/>
                <a:moveTo>
                  <a:pt x="34" y="52"/>
                </a:moveTo>
                <a:cubicBezTo>
                  <a:pt x="33" y="59"/>
                  <a:pt x="32" y="65"/>
                  <a:pt x="38" y="68"/>
                </a:cubicBezTo>
                <a:cubicBezTo>
                  <a:pt x="45" y="66"/>
                  <a:pt x="46" y="55"/>
                  <a:pt x="41" y="49"/>
                </a:cubicBezTo>
                <a:cubicBezTo>
                  <a:pt x="38" y="49"/>
                  <a:pt x="36" y="51"/>
                  <a:pt x="34" y="52"/>
                </a:cubicBezTo>
                <a:close/>
                <a:moveTo>
                  <a:pt x="40" y="69"/>
                </a:moveTo>
                <a:cubicBezTo>
                  <a:pt x="48" y="68"/>
                  <a:pt x="50" y="55"/>
                  <a:pt x="44" y="51"/>
                </a:cubicBezTo>
                <a:cubicBezTo>
                  <a:pt x="47" y="57"/>
                  <a:pt x="45" y="66"/>
                  <a:pt x="40" y="69"/>
                </a:cubicBezTo>
                <a:close/>
                <a:moveTo>
                  <a:pt x="32" y="69"/>
                </a:moveTo>
                <a:cubicBezTo>
                  <a:pt x="30" y="67"/>
                  <a:pt x="29" y="58"/>
                  <a:pt x="30" y="53"/>
                </a:cubicBezTo>
                <a:cubicBezTo>
                  <a:pt x="30" y="52"/>
                  <a:pt x="30" y="52"/>
                  <a:pt x="30" y="52"/>
                </a:cubicBezTo>
                <a:cubicBezTo>
                  <a:pt x="26" y="57"/>
                  <a:pt x="25" y="68"/>
                  <a:pt x="32" y="69"/>
                </a:cubicBezTo>
                <a:close/>
                <a:moveTo>
                  <a:pt x="32" y="61"/>
                </a:moveTo>
                <a:cubicBezTo>
                  <a:pt x="33" y="59"/>
                  <a:pt x="33" y="54"/>
                  <a:pt x="32" y="53"/>
                </a:cubicBezTo>
                <a:cubicBezTo>
                  <a:pt x="32" y="56"/>
                  <a:pt x="30" y="60"/>
                  <a:pt x="32" y="61"/>
                </a:cubicBezTo>
                <a:close/>
                <a:moveTo>
                  <a:pt x="28" y="70"/>
                </a:moveTo>
                <a:cubicBezTo>
                  <a:pt x="28" y="69"/>
                  <a:pt x="26" y="68"/>
                  <a:pt x="25" y="66"/>
                </a:cubicBezTo>
                <a:cubicBezTo>
                  <a:pt x="24" y="63"/>
                  <a:pt x="26" y="58"/>
                  <a:pt x="25" y="55"/>
                </a:cubicBezTo>
                <a:cubicBezTo>
                  <a:pt x="22" y="60"/>
                  <a:pt x="19" y="70"/>
                  <a:pt x="28" y="70"/>
                </a:cubicBezTo>
                <a:close/>
                <a:moveTo>
                  <a:pt x="168" y="59"/>
                </a:moveTo>
                <a:cubicBezTo>
                  <a:pt x="168" y="59"/>
                  <a:pt x="170" y="59"/>
                  <a:pt x="170" y="58"/>
                </a:cubicBezTo>
                <a:cubicBezTo>
                  <a:pt x="169" y="59"/>
                  <a:pt x="168" y="58"/>
                  <a:pt x="168" y="59"/>
                </a:cubicBezTo>
                <a:close/>
                <a:moveTo>
                  <a:pt x="166" y="60"/>
                </a:moveTo>
                <a:cubicBezTo>
                  <a:pt x="167" y="60"/>
                  <a:pt x="167" y="60"/>
                  <a:pt x="167" y="59"/>
                </a:cubicBezTo>
                <a:cubicBezTo>
                  <a:pt x="167" y="59"/>
                  <a:pt x="166" y="59"/>
                  <a:pt x="166" y="60"/>
                </a:cubicBezTo>
                <a:close/>
                <a:moveTo>
                  <a:pt x="163" y="61"/>
                </a:moveTo>
                <a:cubicBezTo>
                  <a:pt x="164" y="61"/>
                  <a:pt x="165" y="61"/>
                  <a:pt x="165" y="60"/>
                </a:cubicBezTo>
                <a:cubicBezTo>
                  <a:pt x="165" y="60"/>
                  <a:pt x="163" y="60"/>
                  <a:pt x="163" y="61"/>
                </a:cubicBezTo>
                <a:close/>
                <a:moveTo>
                  <a:pt x="149" y="64"/>
                </a:moveTo>
                <a:cubicBezTo>
                  <a:pt x="149" y="64"/>
                  <a:pt x="149" y="63"/>
                  <a:pt x="150" y="63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1" y="62"/>
                  <a:pt x="148" y="63"/>
                  <a:pt x="149" y="64"/>
                </a:cubicBezTo>
                <a:close/>
                <a:moveTo>
                  <a:pt x="36" y="69"/>
                </a:moveTo>
                <a:cubicBezTo>
                  <a:pt x="34" y="67"/>
                  <a:pt x="33" y="66"/>
                  <a:pt x="32" y="64"/>
                </a:cubicBezTo>
                <a:cubicBezTo>
                  <a:pt x="32" y="67"/>
                  <a:pt x="33" y="70"/>
                  <a:pt x="36" y="69"/>
                </a:cubicBezTo>
                <a:close/>
                <a:moveTo>
                  <a:pt x="109" y="70"/>
                </a:moveTo>
                <a:cubicBezTo>
                  <a:pt x="108" y="70"/>
                  <a:pt x="108" y="69"/>
                  <a:pt x="107" y="70"/>
                </a:cubicBezTo>
                <a:cubicBezTo>
                  <a:pt x="108" y="70"/>
                  <a:pt x="109" y="70"/>
                  <a:pt x="109" y="70"/>
                </a:cubicBezTo>
                <a:close/>
                <a:moveTo>
                  <a:pt x="83" y="73"/>
                </a:moveTo>
                <a:cubicBezTo>
                  <a:pt x="83" y="73"/>
                  <a:pt x="85" y="73"/>
                  <a:pt x="86" y="73"/>
                </a:cubicBezTo>
                <a:cubicBezTo>
                  <a:pt x="85" y="72"/>
                  <a:pt x="84" y="73"/>
                  <a:pt x="83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rot="21247142">
            <a:off x="4885577" y="2059694"/>
            <a:ext cx="150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60%</a:t>
            </a:r>
            <a:endParaRPr lang="zh-CN" altLang="en-US" sz="4400" b="1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 rot="1685193">
            <a:off x="7163334" y="2143126"/>
            <a:ext cx="150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C000"/>
                </a:solidFill>
                <a:latin typeface="方正静蕾简体" pitchFamily="2" charset="-122"/>
                <a:ea typeface="方正静蕾简体" pitchFamily="2" charset="-122"/>
              </a:rPr>
              <a:t>4</a:t>
            </a:r>
            <a:r>
              <a:rPr lang="en-US" altLang="zh-CN" sz="3600" b="1" smtClean="0">
                <a:solidFill>
                  <a:srgbClr val="FFC000"/>
                </a:solidFill>
                <a:latin typeface="方正静蕾简体" pitchFamily="2" charset="-122"/>
                <a:ea typeface="方正静蕾简体" pitchFamily="2" charset="-122"/>
              </a:rPr>
              <a:t>0%</a:t>
            </a:r>
            <a:endParaRPr lang="zh-CN" altLang="en-US" sz="3600" b="1">
              <a:solidFill>
                <a:srgbClr val="FFC000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94" name="文本框 201"/>
          <p:cNvSpPr txBox="1">
            <a:spLocks noChangeArrowheads="1"/>
          </p:cNvSpPr>
          <p:nvPr/>
        </p:nvSpPr>
        <p:spPr bwMode="auto">
          <a:xfrm>
            <a:off x="756562" y="2817071"/>
            <a:ext cx="3017160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依計畫蒐集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Freeform 16"/>
          <p:cNvSpPr/>
          <p:nvPr/>
        </p:nvSpPr>
        <p:spPr bwMode="auto">
          <a:xfrm>
            <a:off x="412094" y="2422715"/>
            <a:ext cx="3780491" cy="1785555"/>
          </a:xfrm>
          <a:custGeom>
            <a:avLst/>
            <a:gdLst/>
            <a:ahLst/>
            <a:cxnLst>
              <a:cxn ang="0">
                <a:pos x="408" y="5"/>
              </a:cxn>
              <a:cxn ang="0">
                <a:pos x="408" y="0"/>
              </a:cxn>
              <a:cxn ang="0">
                <a:pos x="407" y="5"/>
              </a:cxn>
              <a:cxn ang="0">
                <a:pos x="357" y="4"/>
              </a:cxn>
              <a:cxn ang="0">
                <a:pos x="210" y="12"/>
              </a:cxn>
              <a:cxn ang="0">
                <a:pos x="159" y="15"/>
              </a:cxn>
              <a:cxn ang="0">
                <a:pos x="107" y="19"/>
              </a:cxn>
              <a:cxn ang="0">
                <a:pos x="57" y="25"/>
              </a:cxn>
              <a:cxn ang="0">
                <a:pos x="22" y="30"/>
              </a:cxn>
              <a:cxn ang="0">
                <a:pos x="0" y="27"/>
              </a:cxn>
              <a:cxn ang="0">
                <a:pos x="6" y="31"/>
              </a:cxn>
              <a:cxn ang="0">
                <a:pos x="15" y="33"/>
              </a:cxn>
              <a:cxn ang="0">
                <a:pos x="39" y="30"/>
              </a:cxn>
              <a:cxn ang="0">
                <a:pos x="90" y="25"/>
              </a:cxn>
              <a:cxn ang="0">
                <a:pos x="129" y="20"/>
              </a:cxn>
              <a:cxn ang="0">
                <a:pos x="170" y="20"/>
              </a:cxn>
              <a:cxn ang="0">
                <a:pos x="250" y="14"/>
              </a:cxn>
              <a:cxn ang="0">
                <a:pos x="381" y="9"/>
              </a:cxn>
              <a:cxn ang="0">
                <a:pos x="406" y="41"/>
              </a:cxn>
              <a:cxn ang="0">
                <a:pos x="407" y="103"/>
              </a:cxn>
              <a:cxn ang="0">
                <a:pos x="406" y="175"/>
              </a:cxn>
              <a:cxn ang="0">
                <a:pos x="361" y="176"/>
              </a:cxn>
              <a:cxn ang="0">
                <a:pos x="316" y="181"/>
              </a:cxn>
              <a:cxn ang="0">
                <a:pos x="233" y="183"/>
              </a:cxn>
              <a:cxn ang="0">
                <a:pos x="180" y="181"/>
              </a:cxn>
              <a:cxn ang="0">
                <a:pos x="103" y="186"/>
              </a:cxn>
              <a:cxn ang="0">
                <a:pos x="42" y="186"/>
              </a:cxn>
              <a:cxn ang="0">
                <a:pos x="15" y="186"/>
              </a:cxn>
              <a:cxn ang="0">
                <a:pos x="15" y="177"/>
              </a:cxn>
              <a:cxn ang="0">
                <a:pos x="13" y="150"/>
              </a:cxn>
              <a:cxn ang="0">
                <a:pos x="12" y="62"/>
              </a:cxn>
              <a:cxn ang="0">
                <a:pos x="12" y="40"/>
              </a:cxn>
              <a:cxn ang="0">
                <a:pos x="8" y="33"/>
              </a:cxn>
              <a:cxn ang="0">
                <a:pos x="8" y="44"/>
              </a:cxn>
              <a:cxn ang="0">
                <a:pos x="8" y="74"/>
              </a:cxn>
              <a:cxn ang="0">
                <a:pos x="8" y="150"/>
              </a:cxn>
              <a:cxn ang="0">
                <a:pos x="11" y="187"/>
              </a:cxn>
              <a:cxn ang="0">
                <a:pos x="2" y="190"/>
              </a:cxn>
              <a:cxn ang="0">
                <a:pos x="11" y="188"/>
              </a:cxn>
              <a:cxn ang="0">
                <a:pos x="11" y="190"/>
              </a:cxn>
              <a:cxn ang="0">
                <a:pos x="13" y="188"/>
              </a:cxn>
              <a:cxn ang="0">
                <a:pos x="56" y="190"/>
              </a:cxn>
              <a:cxn ang="0">
                <a:pos x="106" y="188"/>
              </a:cxn>
              <a:cxn ang="0">
                <a:pos x="187" y="187"/>
              </a:cxn>
              <a:cxn ang="0">
                <a:pos x="238" y="188"/>
              </a:cxn>
              <a:cxn ang="0">
                <a:pos x="313" y="186"/>
              </a:cxn>
              <a:cxn ang="0">
                <a:pos x="363" y="181"/>
              </a:cxn>
              <a:cxn ang="0">
                <a:pos x="406" y="180"/>
              </a:cxn>
              <a:cxn ang="0">
                <a:pos x="406" y="192"/>
              </a:cxn>
              <a:cxn ang="0">
                <a:pos x="408" y="190"/>
              </a:cxn>
              <a:cxn ang="0">
                <a:pos x="408" y="180"/>
              </a:cxn>
              <a:cxn ang="0">
                <a:pos x="412" y="179"/>
              </a:cxn>
              <a:cxn ang="0">
                <a:pos x="414" y="175"/>
              </a:cxn>
              <a:cxn ang="0">
                <a:pos x="412" y="173"/>
              </a:cxn>
              <a:cxn ang="0">
                <a:pos x="408" y="175"/>
              </a:cxn>
              <a:cxn ang="0">
                <a:pos x="408" y="75"/>
              </a:cxn>
              <a:cxn ang="0">
                <a:pos x="408" y="11"/>
              </a:cxn>
              <a:cxn ang="0">
                <a:pos x="417" y="11"/>
              </a:cxn>
              <a:cxn ang="0">
                <a:pos x="421" y="7"/>
              </a:cxn>
            </a:cxnLst>
            <a:rect l="0" t="0" r="r" b="b"/>
            <a:pathLst>
              <a:path w="421" h="192">
                <a:moveTo>
                  <a:pt x="419" y="7"/>
                </a:moveTo>
                <a:lnTo>
                  <a:pt x="419" y="7"/>
                </a:lnTo>
                <a:lnTo>
                  <a:pt x="408" y="5"/>
                </a:lnTo>
                <a:lnTo>
                  <a:pt x="408" y="5"/>
                </a:lnTo>
                <a:lnTo>
                  <a:pt x="408" y="0"/>
                </a:lnTo>
                <a:lnTo>
                  <a:pt x="408" y="0"/>
                </a:lnTo>
                <a:lnTo>
                  <a:pt x="407" y="1"/>
                </a:lnTo>
                <a:lnTo>
                  <a:pt x="407" y="1"/>
                </a:lnTo>
                <a:lnTo>
                  <a:pt x="407" y="5"/>
                </a:lnTo>
                <a:lnTo>
                  <a:pt x="407" y="5"/>
                </a:lnTo>
                <a:lnTo>
                  <a:pt x="382" y="4"/>
                </a:lnTo>
                <a:lnTo>
                  <a:pt x="357" y="4"/>
                </a:lnTo>
                <a:lnTo>
                  <a:pt x="309" y="5"/>
                </a:lnTo>
                <a:lnTo>
                  <a:pt x="260" y="8"/>
                </a:lnTo>
                <a:lnTo>
                  <a:pt x="210" y="12"/>
                </a:lnTo>
                <a:lnTo>
                  <a:pt x="210" y="12"/>
                </a:lnTo>
                <a:lnTo>
                  <a:pt x="185" y="15"/>
                </a:lnTo>
                <a:lnTo>
                  <a:pt x="159" y="15"/>
                </a:lnTo>
                <a:lnTo>
                  <a:pt x="133" y="16"/>
                </a:lnTo>
                <a:lnTo>
                  <a:pt x="107" y="19"/>
                </a:lnTo>
                <a:lnTo>
                  <a:pt x="107" y="19"/>
                </a:lnTo>
                <a:lnTo>
                  <a:pt x="82" y="22"/>
                </a:lnTo>
                <a:lnTo>
                  <a:pt x="57" y="25"/>
                </a:lnTo>
                <a:lnTo>
                  <a:pt x="57" y="25"/>
                </a:lnTo>
                <a:lnTo>
                  <a:pt x="30" y="29"/>
                </a:lnTo>
                <a:lnTo>
                  <a:pt x="30" y="29"/>
                </a:lnTo>
                <a:lnTo>
                  <a:pt x="22" y="30"/>
                </a:lnTo>
                <a:lnTo>
                  <a:pt x="15" y="30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6" y="31"/>
                </a:lnTo>
                <a:lnTo>
                  <a:pt x="11" y="33"/>
                </a:lnTo>
                <a:lnTo>
                  <a:pt x="15" y="33"/>
                </a:lnTo>
                <a:lnTo>
                  <a:pt x="15" y="33"/>
                </a:lnTo>
                <a:lnTo>
                  <a:pt x="27" y="31"/>
                </a:lnTo>
                <a:lnTo>
                  <a:pt x="39" y="30"/>
                </a:lnTo>
                <a:lnTo>
                  <a:pt x="39" y="30"/>
                </a:lnTo>
                <a:lnTo>
                  <a:pt x="66" y="26"/>
                </a:lnTo>
                <a:lnTo>
                  <a:pt x="90" y="25"/>
                </a:lnTo>
                <a:lnTo>
                  <a:pt x="90" y="25"/>
                </a:lnTo>
                <a:lnTo>
                  <a:pt x="104" y="23"/>
                </a:lnTo>
                <a:lnTo>
                  <a:pt x="117" y="22"/>
                </a:lnTo>
                <a:lnTo>
                  <a:pt x="129" y="20"/>
                </a:lnTo>
                <a:lnTo>
                  <a:pt x="143" y="19"/>
                </a:lnTo>
                <a:lnTo>
                  <a:pt x="143" y="19"/>
                </a:lnTo>
                <a:lnTo>
                  <a:pt x="170" y="20"/>
                </a:lnTo>
                <a:lnTo>
                  <a:pt x="198" y="19"/>
                </a:lnTo>
                <a:lnTo>
                  <a:pt x="198" y="19"/>
                </a:lnTo>
                <a:lnTo>
                  <a:pt x="250" y="14"/>
                </a:lnTo>
                <a:lnTo>
                  <a:pt x="302" y="9"/>
                </a:lnTo>
                <a:lnTo>
                  <a:pt x="355" y="8"/>
                </a:lnTo>
                <a:lnTo>
                  <a:pt x="381" y="9"/>
                </a:lnTo>
                <a:lnTo>
                  <a:pt x="407" y="11"/>
                </a:lnTo>
                <a:lnTo>
                  <a:pt x="407" y="11"/>
                </a:lnTo>
                <a:lnTo>
                  <a:pt x="406" y="41"/>
                </a:lnTo>
                <a:lnTo>
                  <a:pt x="406" y="73"/>
                </a:lnTo>
                <a:lnTo>
                  <a:pt x="406" y="73"/>
                </a:lnTo>
                <a:lnTo>
                  <a:pt x="407" y="103"/>
                </a:lnTo>
                <a:lnTo>
                  <a:pt x="407" y="133"/>
                </a:lnTo>
                <a:lnTo>
                  <a:pt x="407" y="133"/>
                </a:lnTo>
                <a:lnTo>
                  <a:pt x="406" y="175"/>
                </a:lnTo>
                <a:lnTo>
                  <a:pt x="406" y="175"/>
                </a:lnTo>
                <a:lnTo>
                  <a:pt x="361" y="176"/>
                </a:lnTo>
                <a:lnTo>
                  <a:pt x="361" y="176"/>
                </a:lnTo>
                <a:lnTo>
                  <a:pt x="338" y="179"/>
                </a:lnTo>
                <a:lnTo>
                  <a:pt x="316" y="181"/>
                </a:lnTo>
                <a:lnTo>
                  <a:pt x="316" y="181"/>
                </a:lnTo>
                <a:lnTo>
                  <a:pt x="289" y="183"/>
                </a:lnTo>
                <a:lnTo>
                  <a:pt x="261" y="183"/>
                </a:lnTo>
                <a:lnTo>
                  <a:pt x="233" y="183"/>
                </a:lnTo>
                <a:lnTo>
                  <a:pt x="206" y="181"/>
                </a:lnTo>
                <a:lnTo>
                  <a:pt x="206" y="181"/>
                </a:lnTo>
                <a:lnTo>
                  <a:pt x="180" y="181"/>
                </a:lnTo>
                <a:lnTo>
                  <a:pt x="155" y="181"/>
                </a:lnTo>
                <a:lnTo>
                  <a:pt x="103" y="186"/>
                </a:lnTo>
                <a:lnTo>
                  <a:pt x="103" y="186"/>
                </a:lnTo>
                <a:lnTo>
                  <a:pt x="72" y="186"/>
                </a:lnTo>
                <a:lnTo>
                  <a:pt x="42" y="186"/>
                </a:lnTo>
                <a:lnTo>
                  <a:pt x="42" y="186"/>
                </a:lnTo>
                <a:lnTo>
                  <a:pt x="28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77"/>
                </a:lnTo>
                <a:lnTo>
                  <a:pt x="15" y="168"/>
                </a:lnTo>
                <a:lnTo>
                  <a:pt x="13" y="150"/>
                </a:lnTo>
                <a:lnTo>
                  <a:pt x="13" y="150"/>
                </a:lnTo>
                <a:lnTo>
                  <a:pt x="13" y="103"/>
                </a:lnTo>
                <a:lnTo>
                  <a:pt x="13" y="103"/>
                </a:lnTo>
                <a:lnTo>
                  <a:pt x="12" y="62"/>
                </a:lnTo>
                <a:lnTo>
                  <a:pt x="12" y="62"/>
                </a:lnTo>
                <a:lnTo>
                  <a:pt x="12" y="47"/>
                </a:lnTo>
                <a:lnTo>
                  <a:pt x="12" y="40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8" y="34"/>
                </a:lnTo>
                <a:lnTo>
                  <a:pt x="8" y="34"/>
                </a:lnTo>
                <a:lnTo>
                  <a:pt x="8" y="44"/>
                </a:lnTo>
                <a:lnTo>
                  <a:pt x="8" y="53"/>
                </a:lnTo>
                <a:lnTo>
                  <a:pt x="8" y="74"/>
                </a:lnTo>
                <a:lnTo>
                  <a:pt x="8" y="74"/>
                </a:lnTo>
                <a:lnTo>
                  <a:pt x="8" y="113"/>
                </a:lnTo>
                <a:lnTo>
                  <a:pt x="8" y="113"/>
                </a:lnTo>
                <a:lnTo>
                  <a:pt x="8" y="150"/>
                </a:lnTo>
                <a:lnTo>
                  <a:pt x="8" y="169"/>
                </a:lnTo>
                <a:lnTo>
                  <a:pt x="11" y="187"/>
                </a:lnTo>
                <a:lnTo>
                  <a:pt x="11" y="187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11" y="188"/>
                </a:lnTo>
                <a:lnTo>
                  <a:pt x="11" y="188"/>
                </a:lnTo>
                <a:lnTo>
                  <a:pt x="11" y="190"/>
                </a:lnTo>
                <a:lnTo>
                  <a:pt x="11" y="190"/>
                </a:lnTo>
                <a:lnTo>
                  <a:pt x="11" y="190"/>
                </a:lnTo>
                <a:lnTo>
                  <a:pt x="12" y="190"/>
                </a:lnTo>
                <a:lnTo>
                  <a:pt x="13" y="188"/>
                </a:lnTo>
                <a:lnTo>
                  <a:pt x="13" y="188"/>
                </a:lnTo>
                <a:lnTo>
                  <a:pt x="30" y="190"/>
                </a:lnTo>
                <a:lnTo>
                  <a:pt x="30" y="190"/>
                </a:lnTo>
                <a:lnTo>
                  <a:pt x="56" y="190"/>
                </a:lnTo>
                <a:lnTo>
                  <a:pt x="56" y="190"/>
                </a:lnTo>
                <a:lnTo>
                  <a:pt x="81" y="190"/>
                </a:lnTo>
                <a:lnTo>
                  <a:pt x="106" y="188"/>
                </a:lnTo>
                <a:lnTo>
                  <a:pt x="106" y="188"/>
                </a:lnTo>
                <a:lnTo>
                  <a:pt x="159" y="187"/>
                </a:lnTo>
                <a:lnTo>
                  <a:pt x="187" y="187"/>
                </a:lnTo>
                <a:lnTo>
                  <a:pt x="213" y="187"/>
                </a:lnTo>
                <a:lnTo>
                  <a:pt x="213" y="187"/>
                </a:lnTo>
                <a:lnTo>
                  <a:pt x="238" y="188"/>
                </a:lnTo>
                <a:lnTo>
                  <a:pt x="264" y="188"/>
                </a:lnTo>
                <a:lnTo>
                  <a:pt x="313" y="186"/>
                </a:lnTo>
                <a:lnTo>
                  <a:pt x="313" y="186"/>
                </a:lnTo>
                <a:lnTo>
                  <a:pt x="338" y="184"/>
                </a:lnTo>
                <a:lnTo>
                  <a:pt x="363" y="181"/>
                </a:lnTo>
                <a:lnTo>
                  <a:pt x="363" y="181"/>
                </a:lnTo>
                <a:lnTo>
                  <a:pt x="374" y="180"/>
                </a:lnTo>
                <a:lnTo>
                  <a:pt x="383" y="180"/>
                </a:lnTo>
                <a:lnTo>
                  <a:pt x="406" y="180"/>
                </a:lnTo>
                <a:lnTo>
                  <a:pt x="406" y="180"/>
                </a:lnTo>
                <a:lnTo>
                  <a:pt x="406" y="192"/>
                </a:lnTo>
                <a:lnTo>
                  <a:pt x="406" y="192"/>
                </a:lnTo>
                <a:lnTo>
                  <a:pt x="406" y="192"/>
                </a:lnTo>
                <a:lnTo>
                  <a:pt x="407" y="192"/>
                </a:lnTo>
                <a:lnTo>
                  <a:pt x="408" y="190"/>
                </a:lnTo>
                <a:lnTo>
                  <a:pt x="408" y="190"/>
                </a:lnTo>
                <a:lnTo>
                  <a:pt x="408" y="180"/>
                </a:lnTo>
                <a:lnTo>
                  <a:pt x="408" y="180"/>
                </a:lnTo>
                <a:lnTo>
                  <a:pt x="410" y="180"/>
                </a:lnTo>
                <a:lnTo>
                  <a:pt x="410" y="180"/>
                </a:lnTo>
                <a:lnTo>
                  <a:pt x="412" y="179"/>
                </a:lnTo>
                <a:lnTo>
                  <a:pt x="414" y="176"/>
                </a:lnTo>
                <a:lnTo>
                  <a:pt x="414" y="176"/>
                </a:lnTo>
                <a:lnTo>
                  <a:pt x="414" y="175"/>
                </a:lnTo>
                <a:lnTo>
                  <a:pt x="414" y="175"/>
                </a:lnTo>
                <a:lnTo>
                  <a:pt x="412" y="173"/>
                </a:lnTo>
                <a:lnTo>
                  <a:pt x="412" y="173"/>
                </a:lnTo>
                <a:lnTo>
                  <a:pt x="410" y="175"/>
                </a:lnTo>
                <a:lnTo>
                  <a:pt x="410" y="175"/>
                </a:lnTo>
                <a:lnTo>
                  <a:pt x="408" y="175"/>
                </a:lnTo>
                <a:lnTo>
                  <a:pt x="408" y="175"/>
                </a:lnTo>
                <a:lnTo>
                  <a:pt x="410" y="125"/>
                </a:lnTo>
                <a:lnTo>
                  <a:pt x="408" y="75"/>
                </a:lnTo>
                <a:lnTo>
                  <a:pt x="408" y="75"/>
                </a:lnTo>
                <a:lnTo>
                  <a:pt x="408" y="42"/>
                </a:lnTo>
                <a:lnTo>
                  <a:pt x="408" y="11"/>
                </a:lnTo>
                <a:lnTo>
                  <a:pt x="408" y="11"/>
                </a:lnTo>
                <a:lnTo>
                  <a:pt x="417" y="11"/>
                </a:lnTo>
                <a:lnTo>
                  <a:pt x="417" y="11"/>
                </a:lnTo>
                <a:lnTo>
                  <a:pt x="418" y="11"/>
                </a:lnTo>
                <a:lnTo>
                  <a:pt x="419" y="9"/>
                </a:lnTo>
                <a:lnTo>
                  <a:pt x="421" y="7"/>
                </a:lnTo>
                <a:lnTo>
                  <a:pt x="419" y="7"/>
                </a:lnTo>
                <a:lnTo>
                  <a:pt x="41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文本框 201"/>
          <p:cNvSpPr txBox="1">
            <a:spLocks noChangeArrowheads="1"/>
          </p:cNvSpPr>
          <p:nvPr/>
        </p:nvSpPr>
        <p:spPr bwMode="auto">
          <a:xfrm>
            <a:off x="7989070" y="2729717"/>
            <a:ext cx="3512633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整理分析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彙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整成員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Freeform 16"/>
          <p:cNvSpPr/>
          <p:nvPr/>
        </p:nvSpPr>
        <p:spPr bwMode="auto">
          <a:xfrm>
            <a:off x="7915809" y="2248476"/>
            <a:ext cx="3536493" cy="2069762"/>
          </a:xfrm>
          <a:custGeom>
            <a:avLst/>
            <a:gdLst/>
            <a:ahLst/>
            <a:cxnLst>
              <a:cxn ang="0">
                <a:pos x="408" y="5"/>
              </a:cxn>
              <a:cxn ang="0">
                <a:pos x="408" y="0"/>
              </a:cxn>
              <a:cxn ang="0">
                <a:pos x="407" y="5"/>
              </a:cxn>
              <a:cxn ang="0">
                <a:pos x="357" y="4"/>
              </a:cxn>
              <a:cxn ang="0">
                <a:pos x="210" y="12"/>
              </a:cxn>
              <a:cxn ang="0">
                <a:pos x="159" y="15"/>
              </a:cxn>
              <a:cxn ang="0">
                <a:pos x="107" y="19"/>
              </a:cxn>
              <a:cxn ang="0">
                <a:pos x="57" y="25"/>
              </a:cxn>
              <a:cxn ang="0">
                <a:pos x="22" y="30"/>
              </a:cxn>
              <a:cxn ang="0">
                <a:pos x="0" y="27"/>
              </a:cxn>
              <a:cxn ang="0">
                <a:pos x="6" y="31"/>
              </a:cxn>
              <a:cxn ang="0">
                <a:pos x="15" y="33"/>
              </a:cxn>
              <a:cxn ang="0">
                <a:pos x="39" y="30"/>
              </a:cxn>
              <a:cxn ang="0">
                <a:pos x="90" y="25"/>
              </a:cxn>
              <a:cxn ang="0">
                <a:pos x="129" y="20"/>
              </a:cxn>
              <a:cxn ang="0">
                <a:pos x="170" y="20"/>
              </a:cxn>
              <a:cxn ang="0">
                <a:pos x="250" y="14"/>
              </a:cxn>
              <a:cxn ang="0">
                <a:pos x="381" y="9"/>
              </a:cxn>
              <a:cxn ang="0">
                <a:pos x="406" y="41"/>
              </a:cxn>
              <a:cxn ang="0">
                <a:pos x="407" y="103"/>
              </a:cxn>
              <a:cxn ang="0">
                <a:pos x="406" y="175"/>
              </a:cxn>
              <a:cxn ang="0">
                <a:pos x="361" y="176"/>
              </a:cxn>
              <a:cxn ang="0">
                <a:pos x="316" y="181"/>
              </a:cxn>
              <a:cxn ang="0">
                <a:pos x="233" y="183"/>
              </a:cxn>
              <a:cxn ang="0">
                <a:pos x="180" y="181"/>
              </a:cxn>
              <a:cxn ang="0">
                <a:pos x="103" y="186"/>
              </a:cxn>
              <a:cxn ang="0">
                <a:pos x="42" y="186"/>
              </a:cxn>
              <a:cxn ang="0">
                <a:pos x="15" y="186"/>
              </a:cxn>
              <a:cxn ang="0">
                <a:pos x="15" y="177"/>
              </a:cxn>
              <a:cxn ang="0">
                <a:pos x="13" y="150"/>
              </a:cxn>
              <a:cxn ang="0">
                <a:pos x="12" y="62"/>
              </a:cxn>
              <a:cxn ang="0">
                <a:pos x="12" y="40"/>
              </a:cxn>
              <a:cxn ang="0">
                <a:pos x="8" y="33"/>
              </a:cxn>
              <a:cxn ang="0">
                <a:pos x="8" y="44"/>
              </a:cxn>
              <a:cxn ang="0">
                <a:pos x="8" y="74"/>
              </a:cxn>
              <a:cxn ang="0">
                <a:pos x="8" y="150"/>
              </a:cxn>
              <a:cxn ang="0">
                <a:pos x="11" y="187"/>
              </a:cxn>
              <a:cxn ang="0">
                <a:pos x="2" y="190"/>
              </a:cxn>
              <a:cxn ang="0">
                <a:pos x="11" y="188"/>
              </a:cxn>
              <a:cxn ang="0">
                <a:pos x="11" y="190"/>
              </a:cxn>
              <a:cxn ang="0">
                <a:pos x="13" y="188"/>
              </a:cxn>
              <a:cxn ang="0">
                <a:pos x="56" y="190"/>
              </a:cxn>
              <a:cxn ang="0">
                <a:pos x="106" y="188"/>
              </a:cxn>
              <a:cxn ang="0">
                <a:pos x="187" y="187"/>
              </a:cxn>
              <a:cxn ang="0">
                <a:pos x="238" y="188"/>
              </a:cxn>
              <a:cxn ang="0">
                <a:pos x="313" y="186"/>
              </a:cxn>
              <a:cxn ang="0">
                <a:pos x="363" y="181"/>
              </a:cxn>
              <a:cxn ang="0">
                <a:pos x="406" y="180"/>
              </a:cxn>
              <a:cxn ang="0">
                <a:pos x="406" y="192"/>
              </a:cxn>
              <a:cxn ang="0">
                <a:pos x="408" y="190"/>
              </a:cxn>
              <a:cxn ang="0">
                <a:pos x="408" y="180"/>
              </a:cxn>
              <a:cxn ang="0">
                <a:pos x="412" y="179"/>
              </a:cxn>
              <a:cxn ang="0">
                <a:pos x="414" y="175"/>
              </a:cxn>
              <a:cxn ang="0">
                <a:pos x="412" y="173"/>
              </a:cxn>
              <a:cxn ang="0">
                <a:pos x="408" y="175"/>
              </a:cxn>
              <a:cxn ang="0">
                <a:pos x="408" y="75"/>
              </a:cxn>
              <a:cxn ang="0">
                <a:pos x="408" y="11"/>
              </a:cxn>
              <a:cxn ang="0">
                <a:pos x="417" y="11"/>
              </a:cxn>
              <a:cxn ang="0">
                <a:pos x="421" y="7"/>
              </a:cxn>
            </a:cxnLst>
            <a:rect l="0" t="0" r="r" b="b"/>
            <a:pathLst>
              <a:path w="421" h="192">
                <a:moveTo>
                  <a:pt x="419" y="7"/>
                </a:moveTo>
                <a:lnTo>
                  <a:pt x="419" y="7"/>
                </a:lnTo>
                <a:lnTo>
                  <a:pt x="408" y="5"/>
                </a:lnTo>
                <a:lnTo>
                  <a:pt x="408" y="5"/>
                </a:lnTo>
                <a:lnTo>
                  <a:pt x="408" y="0"/>
                </a:lnTo>
                <a:lnTo>
                  <a:pt x="408" y="0"/>
                </a:lnTo>
                <a:lnTo>
                  <a:pt x="407" y="1"/>
                </a:lnTo>
                <a:lnTo>
                  <a:pt x="407" y="1"/>
                </a:lnTo>
                <a:lnTo>
                  <a:pt x="407" y="5"/>
                </a:lnTo>
                <a:lnTo>
                  <a:pt x="407" y="5"/>
                </a:lnTo>
                <a:lnTo>
                  <a:pt x="382" y="4"/>
                </a:lnTo>
                <a:lnTo>
                  <a:pt x="357" y="4"/>
                </a:lnTo>
                <a:lnTo>
                  <a:pt x="309" y="5"/>
                </a:lnTo>
                <a:lnTo>
                  <a:pt x="260" y="8"/>
                </a:lnTo>
                <a:lnTo>
                  <a:pt x="210" y="12"/>
                </a:lnTo>
                <a:lnTo>
                  <a:pt x="210" y="12"/>
                </a:lnTo>
                <a:lnTo>
                  <a:pt x="185" y="15"/>
                </a:lnTo>
                <a:lnTo>
                  <a:pt x="159" y="15"/>
                </a:lnTo>
                <a:lnTo>
                  <a:pt x="133" y="16"/>
                </a:lnTo>
                <a:lnTo>
                  <a:pt x="107" y="19"/>
                </a:lnTo>
                <a:lnTo>
                  <a:pt x="107" y="19"/>
                </a:lnTo>
                <a:lnTo>
                  <a:pt x="82" y="22"/>
                </a:lnTo>
                <a:lnTo>
                  <a:pt x="57" y="25"/>
                </a:lnTo>
                <a:lnTo>
                  <a:pt x="57" y="25"/>
                </a:lnTo>
                <a:lnTo>
                  <a:pt x="30" y="29"/>
                </a:lnTo>
                <a:lnTo>
                  <a:pt x="30" y="29"/>
                </a:lnTo>
                <a:lnTo>
                  <a:pt x="22" y="30"/>
                </a:lnTo>
                <a:lnTo>
                  <a:pt x="15" y="30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6" y="31"/>
                </a:lnTo>
                <a:lnTo>
                  <a:pt x="11" y="33"/>
                </a:lnTo>
                <a:lnTo>
                  <a:pt x="15" y="33"/>
                </a:lnTo>
                <a:lnTo>
                  <a:pt x="15" y="33"/>
                </a:lnTo>
                <a:lnTo>
                  <a:pt x="27" y="31"/>
                </a:lnTo>
                <a:lnTo>
                  <a:pt x="39" y="30"/>
                </a:lnTo>
                <a:lnTo>
                  <a:pt x="39" y="30"/>
                </a:lnTo>
                <a:lnTo>
                  <a:pt x="66" y="26"/>
                </a:lnTo>
                <a:lnTo>
                  <a:pt x="90" y="25"/>
                </a:lnTo>
                <a:lnTo>
                  <a:pt x="90" y="25"/>
                </a:lnTo>
                <a:lnTo>
                  <a:pt x="104" y="23"/>
                </a:lnTo>
                <a:lnTo>
                  <a:pt x="117" y="22"/>
                </a:lnTo>
                <a:lnTo>
                  <a:pt x="129" y="20"/>
                </a:lnTo>
                <a:lnTo>
                  <a:pt x="143" y="19"/>
                </a:lnTo>
                <a:lnTo>
                  <a:pt x="143" y="19"/>
                </a:lnTo>
                <a:lnTo>
                  <a:pt x="170" y="20"/>
                </a:lnTo>
                <a:lnTo>
                  <a:pt x="198" y="19"/>
                </a:lnTo>
                <a:lnTo>
                  <a:pt x="198" y="19"/>
                </a:lnTo>
                <a:lnTo>
                  <a:pt x="250" y="14"/>
                </a:lnTo>
                <a:lnTo>
                  <a:pt x="302" y="9"/>
                </a:lnTo>
                <a:lnTo>
                  <a:pt x="355" y="8"/>
                </a:lnTo>
                <a:lnTo>
                  <a:pt x="381" y="9"/>
                </a:lnTo>
                <a:lnTo>
                  <a:pt x="407" y="11"/>
                </a:lnTo>
                <a:lnTo>
                  <a:pt x="407" y="11"/>
                </a:lnTo>
                <a:lnTo>
                  <a:pt x="406" y="41"/>
                </a:lnTo>
                <a:lnTo>
                  <a:pt x="406" y="73"/>
                </a:lnTo>
                <a:lnTo>
                  <a:pt x="406" y="73"/>
                </a:lnTo>
                <a:lnTo>
                  <a:pt x="407" y="103"/>
                </a:lnTo>
                <a:lnTo>
                  <a:pt x="407" y="133"/>
                </a:lnTo>
                <a:lnTo>
                  <a:pt x="407" y="133"/>
                </a:lnTo>
                <a:lnTo>
                  <a:pt x="406" y="175"/>
                </a:lnTo>
                <a:lnTo>
                  <a:pt x="406" y="175"/>
                </a:lnTo>
                <a:lnTo>
                  <a:pt x="361" y="176"/>
                </a:lnTo>
                <a:lnTo>
                  <a:pt x="361" y="176"/>
                </a:lnTo>
                <a:lnTo>
                  <a:pt x="338" y="179"/>
                </a:lnTo>
                <a:lnTo>
                  <a:pt x="316" y="181"/>
                </a:lnTo>
                <a:lnTo>
                  <a:pt x="316" y="181"/>
                </a:lnTo>
                <a:lnTo>
                  <a:pt x="289" y="183"/>
                </a:lnTo>
                <a:lnTo>
                  <a:pt x="261" y="183"/>
                </a:lnTo>
                <a:lnTo>
                  <a:pt x="233" y="183"/>
                </a:lnTo>
                <a:lnTo>
                  <a:pt x="206" y="181"/>
                </a:lnTo>
                <a:lnTo>
                  <a:pt x="206" y="181"/>
                </a:lnTo>
                <a:lnTo>
                  <a:pt x="180" y="181"/>
                </a:lnTo>
                <a:lnTo>
                  <a:pt x="155" y="181"/>
                </a:lnTo>
                <a:lnTo>
                  <a:pt x="103" y="186"/>
                </a:lnTo>
                <a:lnTo>
                  <a:pt x="103" y="186"/>
                </a:lnTo>
                <a:lnTo>
                  <a:pt x="72" y="186"/>
                </a:lnTo>
                <a:lnTo>
                  <a:pt x="42" y="186"/>
                </a:lnTo>
                <a:lnTo>
                  <a:pt x="42" y="186"/>
                </a:lnTo>
                <a:lnTo>
                  <a:pt x="28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86"/>
                </a:lnTo>
                <a:lnTo>
                  <a:pt x="15" y="177"/>
                </a:lnTo>
                <a:lnTo>
                  <a:pt x="15" y="168"/>
                </a:lnTo>
                <a:lnTo>
                  <a:pt x="13" y="150"/>
                </a:lnTo>
                <a:lnTo>
                  <a:pt x="13" y="150"/>
                </a:lnTo>
                <a:lnTo>
                  <a:pt x="13" y="103"/>
                </a:lnTo>
                <a:lnTo>
                  <a:pt x="13" y="103"/>
                </a:lnTo>
                <a:lnTo>
                  <a:pt x="12" y="62"/>
                </a:lnTo>
                <a:lnTo>
                  <a:pt x="12" y="62"/>
                </a:lnTo>
                <a:lnTo>
                  <a:pt x="12" y="47"/>
                </a:lnTo>
                <a:lnTo>
                  <a:pt x="12" y="40"/>
                </a:lnTo>
                <a:lnTo>
                  <a:pt x="9" y="33"/>
                </a:lnTo>
                <a:lnTo>
                  <a:pt x="9" y="33"/>
                </a:lnTo>
                <a:lnTo>
                  <a:pt x="8" y="33"/>
                </a:lnTo>
                <a:lnTo>
                  <a:pt x="8" y="34"/>
                </a:lnTo>
                <a:lnTo>
                  <a:pt x="8" y="34"/>
                </a:lnTo>
                <a:lnTo>
                  <a:pt x="8" y="44"/>
                </a:lnTo>
                <a:lnTo>
                  <a:pt x="8" y="53"/>
                </a:lnTo>
                <a:lnTo>
                  <a:pt x="8" y="74"/>
                </a:lnTo>
                <a:lnTo>
                  <a:pt x="8" y="74"/>
                </a:lnTo>
                <a:lnTo>
                  <a:pt x="8" y="113"/>
                </a:lnTo>
                <a:lnTo>
                  <a:pt x="8" y="113"/>
                </a:lnTo>
                <a:lnTo>
                  <a:pt x="8" y="150"/>
                </a:lnTo>
                <a:lnTo>
                  <a:pt x="8" y="169"/>
                </a:lnTo>
                <a:lnTo>
                  <a:pt x="11" y="187"/>
                </a:lnTo>
                <a:lnTo>
                  <a:pt x="11" y="187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11" y="188"/>
                </a:lnTo>
                <a:lnTo>
                  <a:pt x="11" y="188"/>
                </a:lnTo>
                <a:lnTo>
                  <a:pt x="11" y="190"/>
                </a:lnTo>
                <a:lnTo>
                  <a:pt x="11" y="190"/>
                </a:lnTo>
                <a:lnTo>
                  <a:pt x="11" y="190"/>
                </a:lnTo>
                <a:lnTo>
                  <a:pt x="12" y="190"/>
                </a:lnTo>
                <a:lnTo>
                  <a:pt x="13" y="188"/>
                </a:lnTo>
                <a:lnTo>
                  <a:pt x="13" y="188"/>
                </a:lnTo>
                <a:lnTo>
                  <a:pt x="30" y="190"/>
                </a:lnTo>
                <a:lnTo>
                  <a:pt x="30" y="190"/>
                </a:lnTo>
                <a:lnTo>
                  <a:pt x="56" y="190"/>
                </a:lnTo>
                <a:lnTo>
                  <a:pt x="56" y="190"/>
                </a:lnTo>
                <a:lnTo>
                  <a:pt x="81" y="190"/>
                </a:lnTo>
                <a:lnTo>
                  <a:pt x="106" y="188"/>
                </a:lnTo>
                <a:lnTo>
                  <a:pt x="106" y="188"/>
                </a:lnTo>
                <a:lnTo>
                  <a:pt x="159" y="187"/>
                </a:lnTo>
                <a:lnTo>
                  <a:pt x="187" y="187"/>
                </a:lnTo>
                <a:lnTo>
                  <a:pt x="213" y="187"/>
                </a:lnTo>
                <a:lnTo>
                  <a:pt x="213" y="187"/>
                </a:lnTo>
                <a:lnTo>
                  <a:pt x="238" y="188"/>
                </a:lnTo>
                <a:lnTo>
                  <a:pt x="264" y="188"/>
                </a:lnTo>
                <a:lnTo>
                  <a:pt x="313" y="186"/>
                </a:lnTo>
                <a:lnTo>
                  <a:pt x="313" y="186"/>
                </a:lnTo>
                <a:lnTo>
                  <a:pt x="338" y="184"/>
                </a:lnTo>
                <a:lnTo>
                  <a:pt x="363" y="181"/>
                </a:lnTo>
                <a:lnTo>
                  <a:pt x="363" y="181"/>
                </a:lnTo>
                <a:lnTo>
                  <a:pt x="374" y="180"/>
                </a:lnTo>
                <a:lnTo>
                  <a:pt x="383" y="180"/>
                </a:lnTo>
                <a:lnTo>
                  <a:pt x="406" y="180"/>
                </a:lnTo>
                <a:lnTo>
                  <a:pt x="406" y="180"/>
                </a:lnTo>
                <a:lnTo>
                  <a:pt x="406" y="192"/>
                </a:lnTo>
                <a:lnTo>
                  <a:pt x="406" y="192"/>
                </a:lnTo>
                <a:lnTo>
                  <a:pt x="406" y="192"/>
                </a:lnTo>
                <a:lnTo>
                  <a:pt x="407" y="192"/>
                </a:lnTo>
                <a:lnTo>
                  <a:pt x="408" y="190"/>
                </a:lnTo>
                <a:lnTo>
                  <a:pt x="408" y="190"/>
                </a:lnTo>
                <a:lnTo>
                  <a:pt x="408" y="180"/>
                </a:lnTo>
                <a:lnTo>
                  <a:pt x="408" y="180"/>
                </a:lnTo>
                <a:lnTo>
                  <a:pt x="410" y="180"/>
                </a:lnTo>
                <a:lnTo>
                  <a:pt x="410" y="180"/>
                </a:lnTo>
                <a:lnTo>
                  <a:pt x="412" y="179"/>
                </a:lnTo>
                <a:lnTo>
                  <a:pt x="414" y="176"/>
                </a:lnTo>
                <a:lnTo>
                  <a:pt x="414" y="176"/>
                </a:lnTo>
                <a:lnTo>
                  <a:pt x="414" y="175"/>
                </a:lnTo>
                <a:lnTo>
                  <a:pt x="414" y="175"/>
                </a:lnTo>
                <a:lnTo>
                  <a:pt x="412" y="173"/>
                </a:lnTo>
                <a:lnTo>
                  <a:pt x="412" y="173"/>
                </a:lnTo>
                <a:lnTo>
                  <a:pt x="410" y="175"/>
                </a:lnTo>
                <a:lnTo>
                  <a:pt x="410" y="175"/>
                </a:lnTo>
                <a:lnTo>
                  <a:pt x="408" y="175"/>
                </a:lnTo>
                <a:lnTo>
                  <a:pt x="408" y="175"/>
                </a:lnTo>
                <a:lnTo>
                  <a:pt x="410" y="125"/>
                </a:lnTo>
                <a:lnTo>
                  <a:pt x="408" y="75"/>
                </a:lnTo>
                <a:lnTo>
                  <a:pt x="408" y="75"/>
                </a:lnTo>
                <a:lnTo>
                  <a:pt x="408" y="42"/>
                </a:lnTo>
                <a:lnTo>
                  <a:pt x="408" y="11"/>
                </a:lnTo>
                <a:lnTo>
                  <a:pt x="408" y="11"/>
                </a:lnTo>
                <a:lnTo>
                  <a:pt x="417" y="11"/>
                </a:lnTo>
                <a:lnTo>
                  <a:pt x="417" y="11"/>
                </a:lnTo>
                <a:lnTo>
                  <a:pt x="418" y="11"/>
                </a:lnTo>
                <a:lnTo>
                  <a:pt x="419" y="9"/>
                </a:lnTo>
                <a:lnTo>
                  <a:pt x="421" y="7"/>
                </a:lnTo>
                <a:lnTo>
                  <a:pt x="419" y="7"/>
                </a:lnTo>
                <a:lnTo>
                  <a:pt x="41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0" name="Group 4"/>
          <p:cNvGrpSpPr>
            <a:grpSpLocks noChangeAspect="1"/>
          </p:cNvGrpSpPr>
          <p:nvPr/>
        </p:nvGrpSpPr>
        <p:grpSpPr bwMode="auto">
          <a:xfrm rot="891772">
            <a:off x="521512" y="551543"/>
            <a:ext cx="507974" cy="919389"/>
            <a:chOff x="472" y="425"/>
            <a:chExt cx="363" cy="657"/>
          </a:xfrm>
        </p:grpSpPr>
        <p:sp>
          <p:nvSpPr>
            <p:cNvPr id="101" name="Freeform 5"/>
            <p:cNvSpPr>
              <a:spLocks noEditPoints="1"/>
            </p:cNvSpPr>
            <p:nvPr/>
          </p:nvSpPr>
          <p:spPr bwMode="auto">
            <a:xfrm>
              <a:off x="472" y="425"/>
              <a:ext cx="335" cy="657"/>
            </a:xfrm>
            <a:custGeom>
              <a:avLst/>
              <a:gdLst>
                <a:gd name="T0" fmla="*/ 81 w 154"/>
                <a:gd name="T1" fmla="*/ 9 h 305"/>
                <a:gd name="T2" fmla="*/ 48 w 154"/>
                <a:gd name="T3" fmla="*/ 43 h 305"/>
                <a:gd name="T4" fmla="*/ 49 w 154"/>
                <a:gd name="T5" fmla="*/ 47 h 305"/>
                <a:gd name="T6" fmla="*/ 30 w 154"/>
                <a:gd name="T7" fmla="*/ 143 h 305"/>
                <a:gd name="T8" fmla="*/ 21 w 154"/>
                <a:gd name="T9" fmla="*/ 158 h 305"/>
                <a:gd name="T10" fmla="*/ 88 w 154"/>
                <a:gd name="T11" fmla="*/ 243 h 305"/>
                <a:gd name="T12" fmla="*/ 101 w 154"/>
                <a:gd name="T13" fmla="*/ 243 h 305"/>
                <a:gd name="T14" fmla="*/ 91 w 154"/>
                <a:gd name="T15" fmla="*/ 285 h 305"/>
                <a:gd name="T16" fmla="*/ 85 w 154"/>
                <a:gd name="T17" fmla="*/ 275 h 305"/>
                <a:gd name="T18" fmla="*/ 81 w 154"/>
                <a:gd name="T19" fmla="*/ 278 h 305"/>
                <a:gd name="T20" fmla="*/ 85 w 154"/>
                <a:gd name="T21" fmla="*/ 303 h 305"/>
                <a:gd name="T22" fmla="*/ 110 w 154"/>
                <a:gd name="T23" fmla="*/ 247 h 305"/>
                <a:gd name="T24" fmla="*/ 107 w 154"/>
                <a:gd name="T25" fmla="*/ 238 h 305"/>
                <a:gd name="T26" fmla="*/ 85 w 154"/>
                <a:gd name="T27" fmla="*/ 164 h 305"/>
                <a:gd name="T28" fmla="*/ 81 w 154"/>
                <a:gd name="T29" fmla="*/ 151 h 305"/>
                <a:gd name="T30" fmla="*/ 80 w 154"/>
                <a:gd name="T31" fmla="*/ 143 h 305"/>
                <a:gd name="T32" fmla="*/ 67 w 154"/>
                <a:gd name="T33" fmla="*/ 92 h 305"/>
                <a:gd name="T34" fmla="*/ 85 w 154"/>
                <a:gd name="T35" fmla="*/ 39 h 305"/>
                <a:gd name="T36" fmla="*/ 81 w 154"/>
                <a:gd name="T37" fmla="*/ 11 h 305"/>
                <a:gd name="T38" fmla="*/ 103 w 154"/>
                <a:gd name="T39" fmla="*/ 228 h 305"/>
                <a:gd name="T40" fmla="*/ 85 w 154"/>
                <a:gd name="T41" fmla="*/ 174 h 305"/>
                <a:gd name="T42" fmla="*/ 76 w 154"/>
                <a:gd name="T43" fmla="*/ 143 h 305"/>
                <a:gd name="T44" fmla="*/ 78 w 154"/>
                <a:gd name="T45" fmla="*/ 151 h 305"/>
                <a:gd name="T46" fmla="*/ 45 w 154"/>
                <a:gd name="T47" fmla="*/ 189 h 305"/>
                <a:gd name="T48" fmla="*/ 81 w 154"/>
                <a:gd name="T49" fmla="*/ 174 h 305"/>
                <a:gd name="T50" fmla="*/ 85 w 154"/>
                <a:gd name="T51" fmla="*/ 192 h 305"/>
                <a:gd name="T52" fmla="*/ 96 w 154"/>
                <a:gd name="T53" fmla="*/ 231 h 305"/>
                <a:gd name="T54" fmla="*/ 81 w 154"/>
                <a:gd name="T55" fmla="*/ 233 h 305"/>
                <a:gd name="T56" fmla="*/ 36 w 154"/>
                <a:gd name="T57" fmla="*/ 147 h 305"/>
                <a:gd name="T58" fmla="*/ 38 w 154"/>
                <a:gd name="T59" fmla="*/ 143 h 305"/>
                <a:gd name="T60" fmla="*/ 76 w 154"/>
                <a:gd name="T61" fmla="*/ 143 h 305"/>
                <a:gd name="T62" fmla="*/ 75 w 154"/>
                <a:gd name="T63" fmla="*/ 47 h 305"/>
                <a:gd name="T64" fmla="*/ 68 w 154"/>
                <a:gd name="T65" fmla="*/ 75 h 305"/>
                <a:gd name="T66" fmla="*/ 57 w 154"/>
                <a:gd name="T67" fmla="*/ 47 h 305"/>
                <a:gd name="T68" fmla="*/ 57 w 154"/>
                <a:gd name="T69" fmla="*/ 19 h 305"/>
                <a:gd name="T70" fmla="*/ 76 w 154"/>
                <a:gd name="T71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305">
                  <a:moveTo>
                    <a:pt x="81" y="11"/>
                  </a:moveTo>
                  <a:cubicBezTo>
                    <a:pt x="81" y="10"/>
                    <a:pt x="81" y="10"/>
                    <a:pt x="81" y="9"/>
                  </a:cubicBezTo>
                  <a:cubicBezTo>
                    <a:pt x="78" y="2"/>
                    <a:pt x="64" y="0"/>
                    <a:pt x="58" y="4"/>
                  </a:cubicBezTo>
                  <a:cubicBezTo>
                    <a:pt x="48" y="10"/>
                    <a:pt x="47" y="3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6"/>
                    <a:pt x="49" y="47"/>
                  </a:cubicBezTo>
                  <a:cubicBezTo>
                    <a:pt x="51" y="63"/>
                    <a:pt x="56" y="78"/>
                    <a:pt x="61" y="93"/>
                  </a:cubicBezTo>
                  <a:cubicBezTo>
                    <a:pt x="52" y="110"/>
                    <a:pt x="39" y="126"/>
                    <a:pt x="30" y="143"/>
                  </a:cubicBezTo>
                  <a:cubicBezTo>
                    <a:pt x="29" y="144"/>
                    <a:pt x="28" y="146"/>
                    <a:pt x="27" y="147"/>
                  </a:cubicBezTo>
                  <a:cubicBezTo>
                    <a:pt x="25" y="151"/>
                    <a:pt x="23" y="154"/>
                    <a:pt x="21" y="158"/>
                  </a:cubicBezTo>
                  <a:cubicBezTo>
                    <a:pt x="0" y="205"/>
                    <a:pt x="32" y="238"/>
                    <a:pt x="69" y="243"/>
                  </a:cubicBezTo>
                  <a:cubicBezTo>
                    <a:pt x="75" y="244"/>
                    <a:pt x="82" y="244"/>
                    <a:pt x="88" y="243"/>
                  </a:cubicBezTo>
                  <a:cubicBezTo>
                    <a:pt x="92" y="242"/>
                    <a:pt x="96" y="242"/>
                    <a:pt x="100" y="240"/>
                  </a:cubicBezTo>
                  <a:cubicBezTo>
                    <a:pt x="100" y="241"/>
                    <a:pt x="100" y="242"/>
                    <a:pt x="101" y="243"/>
                  </a:cubicBezTo>
                  <a:cubicBezTo>
                    <a:pt x="101" y="244"/>
                    <a:pt x="101" y="246"/>
                    <a:pt x="102" y="247"/>
                  </a:cubicBezTo>
                  <a:cubicBezTo>
                    <a:pt x="104" y="258"/>
                    <a:pt x="103" y="270"/>
                    <a:pt x="91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2" y="280"/>
                    <a:pt x="89" y="276"/>
                    <a:pt x="85" y="275"/>
                  </a:cubicBezTo>
                  <a:cubicBezTo>
                    <a:pt x="84" y="275"/>
                    <a:pt x="82" y="276"/>
                    <a:pt x="81" y="277"/>
                  </a:cubicBezTo>
                  <a:cubicBezTo>
                    <a:pt x="81" y="277"/>
                    <a:pt x="81" y="277"/>
                    <a:pt x="81" y="278"/>
                  </a:cubicBezTo>
                  <a:cubicBezTo>
                    <a:pt x="74" y="285"/>
                    <a:pt x="75" y="295"/>
                    <a:pt x="81" y="300"/>
                  </a:cubicBezTo>
                  <a:cubicBezTo>
                    <a:pt x="82" y="301"/>
                    <a:pt x="84" y="302"/>
                    <a:pt x="85" y="303"/>
                  </a:cubicBezTo>
                  <a:cubicBezTo>
                    <a:pt x="88" y="304"/>
                    <a:pt x="92" y="305"/>
                    <a:pt x="97" y="304"/>
                  </a:cubicBezTo>
                  <a:cubicBezTo>
                    <a:pt x="120" y="297"/>
                    <a:pt x="117" y="271"/>
                    <a:pt x="110" y="247"/>
                  </a:cubicBezTo>
                  <a:cubicBezTo>
                    <a:pt x="109" y="246"/>
                    <a:pt x="109" y="244"/>
                    <a:pt x="109" y="243"/>
                  </a:cubicBezTo>
                  <a:cubicBezTo>
                    <a:pt x="108" y="241"/>
                    <a:pt x="107" y="239"/>
                    <a:pt x="107" y="238"/>
                  </a:cubicBezTo>
                  <a:cubicBezTo>
                    <a:pt x="117" y="233"/>
                    <a:pt x="127" y="226"/>
                    <a:pt x="134" y="215"/>
                  </a:cubicBezTo>
                  <a:cubicBezTo>
                    <a:pt x="154" y="188"/>
                    <a:pt x="117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3" y="159"/>
                    <a:pt x="82" y="155"/>
                    <a:pt x="81" y="151"/>
                  </a:cubicBezTo>
                  <a:cubicBezTo>
                    <a:pt x="81" y="149"/>
                    <a:pt x="81" y="148"/>
                    <a:pt x="80" y="147"/>
                  </a:cubicBezTo>
                  <a:cubicBezTo>
                    <a:pt x="80" y="146"/>
                    <a:pt x="80" y="144"/>
                    <a:pt x="80" y="143"/>
                  </a:cubicBezTo>
                  <a:cubicBezTo>
                    <a:pt x="77" y="131"/>
                    <a:pt x="75" y="119"/>
                    <a:pt x="72" y="108"/>
                  </a:cubicBezTo>
                  <a:cubicBezTo>
                    <a:pt x="71" y="103"/>
                    <a:pt x="69" y="97"/>
                    <a:pt x="67" y="92"/>
                  </a:cubicBezTo>
                  <a:cubicBezTo>
                    <a:pt x="73" y="81"/>
                    <a:pt x="78" y="71"/>
                    <a:pt x="81" y="60"/>
                  </a:cubicBezTo>
                  <a:cubicBezTo>
                    <a:pt x="83" y="53"/>
                    <a:pt x="85" y="46"/>
                    <a:pt x="85" y="39"/>
                  </a:cubicBezTo>
                  <a:cubicBezTo>
                    <a:pt x="85" y="35"/>
                    <a:pt x="85" y="32"/>
                    <a:pt x="85" y="29"/>
                  </a:cubicBezTo>
                  <a:cubicBezTo>
                    <a:pt x="85" y="23"/>
                    <a:pt x="83" y="17"/>
                    <a:pt x="81" y="11"/>
                  </a:cubicBezTo>
                  <a:close/>
                  <a:moveTo>
                    <a:pt x="109" y="225"/>
                  </a:moveTo>
                  <a:cubicBezTo>
                    <a:pt x="107" y="226"/>
                    <a:pt x="105" y="228"/>
                    <a:pt x="103" y="228"/>
                  </a:cubicBezTo>
                  <a:cubicBezTo>
                    <a:pt x="101" y="222"/>
                    <a:pt x="98" y="216"/>
                    <a:pt x="97" y="213"/>
                  </a:cubicBezTo>
                  <a:cubicBezTo>
                    <a:pt x="92" y="200"/>
                    <a:pt x="88" y="187"/>
                    <a:pt x="85" y="174"/>
                  </a:cubicBezTo>
                  <a:cubicBezTo>
                    <a:pt x="115" y="174"/>
                    <a:pt x="144" y="202"/>
                    <a:pt x="109" y="225"/>
                  </a:cubicBezTo>
                  <a:close/>
                  <a:moveTo>
                    <a:pt x="76" y="143"/>
                  </a:moveTo>
                  <a:cubicBezTo>
                    <a:pt x="76" y="144"/>
                    <a:pt x="76" y="146"/>
                    <a:pt x="77" y="147"/>
                  </a:cubicBezTo>
                  <a:cubicBezTo>
                    <a:pt x="77" y="148"/>
                    <a:pt x="77" y="150"/>
                    <a:pt x="78" y="151"/>
                  </a:cubicBezTo>
                  <a:cubicBezTo>
                    <a:pt x="78" y="155"/>
                    <a:pt x="79" y="160"/>
                    <a:pt x="80" y="164"/>
                  </a:cubicBezTo>
                  <a:cubicBezTo>
                    <a:pt x="64" y="165"/>
                    <a:pt x="50" y="173"/>
                    <a:pt x="45" y="189"/>
                  </a:cubicBezTo>
                  <a:cubicBezTo>
                    <a:pt x="44" y="192"/>
                    <a:pt x="49" y="194"/>
                    <a:pt x="51" y="191"/>
                  </a:cubicBezTo>
                  <a:cubicBezTo>
                    <a:pt x="59" y="180"/>
                    <a:pt x="70" y="175"/>
                    <a:pt x="81" y="174"/>
                  </a:cubicBezTo>
                  <a:cubicBezTo>
                    <a:pt x="81" y="174"/>
                    <a:pt x="82" y="174"/>
                    <a:pt x="82" y="174"/>
                  </a:cubicBezTo>
                  <a:cubicBezTo>
                    <a:pt x="83" y="180"/>
                    <a:pt x="84" y="186"/>
                    <a:pt x="85" y="192"/>
                  </a:cubicBezTo>
                  <a:cubicBezTo>
                    <a:pt x="87" y="199"/>
                    <a:pt x="88" y="207"/>
                    <a:pt x="91" y="214"/>
                  </a:cubicBezTo>
                  <a:cubicBezTo>
                    <a:pt x="92" y="220"/>
                    <a:pt x="94" y="226"/>
                    <a:pt x="96" y="231"/>
                  </a:cubicBezTo>
                  <a:cubicBezTo>
                    <a:pt x="93" y="232"/>
                    <a:pt x="89" y="233"/>
                    <a:pt x="85" y="233"/>
                  </a:cubicBezTo>
                  <a:cubicBezTo>
                    <a:pt x="84" y="233"/>
                    <a:pt x="82" y="233"/>
                    <a:pt x="81" y="233"/>
                  </a:cubicBezTo>
                  <a:cubicBezTo>
                    <a:pt x="67" y="233"/>
                    <a:pt x="52" y="228"/>
                    <a:pt x="41" y="223"/>
                  </a:cubicBezTo>
                  <a:cubicBezTo>
                    <a:pt x="9" y="206"/>
                    <a:pt x="24" y="170"/>
                    <a:pt x="36" y="147"/>
                  </a:cubicBezTo>
                  <a:cubicBezTo>
                    <a:pt x="36" y="146"/>
                    <a:pt x="36" y="145"/>
                    <a:pt x="37" y="144"/>
                  </a:cubicBezTo>
                  <a:cubicBezTo>
                    <a:pt x="37" y="144"/>
                    <a:pt x="37" y="143"/>
                    <a:pt x="38" y="143"/>
                  </a:cubicBezTo>
                  <a:cubicBezTo>
                    <a:pt x="45" y="130"/>
                    <a:pt x="54" y="116"/>
                    <a:pt x="63" y="100"/>
                  </a:cubicBezTo>
                  <a:cubicBezTo>
                    <a:pt x="67" y="114"/>
                    <a:pt x="72" y="129"/>
                    <a:pt x="76" y="143"/>
                  </a:cubicBezTo>
                  <a:close/>
                  <a:moveTo>
                    <a:pt x="76" y="43"/>
                  </a:moveTo>
                  <a:cubicBezTo>
                    <a:pt x="76" y="44"/>
                    <a:pt x="75" y="46"/>
                    <a:pt x="75" y="47"/>
                  </a:cubicBezTo>
                  <a:cubicBezTo>
                    <a:pt x="75" y="47"/>
                    <a:pt x="75" y="48"/>
                    <a:pt x="75" y="48"/>
                  </a:cubicBezTo>
                  <a:cubicBezTo>
                    <a:pt x="74" y="57"/>
                    <a:pt x="71" y="66"/>
                    <a:pt x="68" y="75"/>
                  </a:cubicBezTo>
                  <a:cubicBezTo>
                    <a:pt x="67" y="78"/>
                    <a:pt x="66" y="81"/>
                    <a:pt x="65" y="83"/>
                  </a:cubicBezTo>
                  <a:cubicBezTo>
                    <a:pt x="61" y="71"/>
                    <a:pt x="58" y="59"/>
                    <a:pt x="57" y="47"/>
                  </a:cubicBezTo>
                  <a:cubicBezTo>
                    <a:pt x="57" y="46"/>
                    <a:pt x="56" y="44"/>
                    <a:pt x="56" y="43"/>
                  </a:cubicBezTo>
                  <a:cubicBezTo>
                    <a:pt x="56" y="35"/>
                    <a:pt x="56" y="27"/>
                    <a:pt x="57" y="19"/>
                  </a:cubicBezTo>
                  <a:cubicBezTo>
                    <a:pt x="58" y="12"/>
                    <a:pt x="64" y="13"/>
                    <a:pt x="77" y="23"/>
                  </a:cubicBezTo>
                  <a:cubicBezTo>
                    <a:pt x="77" y="30"/>
                    <a:pt x="77" y="36"/>
                    <a:pt x="76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"/>
            <p:cNvSpPr/>
            <p:nvPr/>
          </p:nvSpPr>
          <p:spPr bwMode="auto">
            <a:xfrm>
              <a:off x="735" y="774"/>
              <a:ext cx="61" cy="52"/>
            </a:xfrm>
            <a:custGeom>
              <a:avLst/>
              <a:gdLst>
                <a:gd name="T0" fmla="*/ 25 w 28"/>
                <a:gd name="T1" fmla="*/ 23 h 24"/>
                <a:gd name="T2" fmla="*/ 27 w 28"/>
                <a:gd name="T3" fmla="*/ 21 h 24"/>
                <a:gd name="T4" fmla="*/ 3 w 28"/>
                <a:gd name="T5" fmla="*/ 1 h 24"/>
                <a:gd name="T6" fmla="*/ 2 w 28"/>
                <a:gd name="T7" fmla="*/ 4 h 24"/>
                <a:gd name="T8" fmla="*/ 25 w 2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25" y="23"/>
                  </a:moveTo>
                  <a:cubicBezTo>
                    <a:pt x="26" y="24"/>
                    <a:pt x="28" y="23"/>
                    <a:pt x="27" y="21"/>
                  </a:cubicBezTo>
                  <a:cubicBezTo>
                    <a:pt x="24" y="10"/>
                    <a:pt x="13" y="4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0" y="10"/>
                    <a:pt x="17" y="17"/>
                    <a:pt x="25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"/>
            <p:cNvSpPr/>
            <p:nvPr/>
          </p:nvSpPr>
          <p:spPr bwMode="auto">
            <a:xfrm>
              <a:off x="759" y="748"/>
              <a:ext cx="76" cy="50"/>
            </a:xfrm>
            <a:custGeom>
              <a:avLst/>
              <a:gdLst>
                <a:gd name="T0" fmla="*/ 3 w 35"/>
                <a:gd name="T1" fmla="*/ 1 h 23"/>
                <a:gd name="T2" fmla="*/ 3 w 35"/>
                <a:gd name="T3" fmla="*/ 5 h 23"/>
                <a:gd name="T4" fmla="*/ 17 w 35"/>
                <a:gd name="T5" fmla="*/ 11 h 23"/>
                <a:gd name="T6" fmla="*/ 31 w 35"/>
                <a:gd name="T7" fmla="*/ 22 h 23"/>
                <a:gd name="T8" fmla="*/ 34 w 35"/>
                <a:gd name="T9" fmla="*/ 20 h 23"/>
                <a:gd name="T10" fmla="*/ 3 w 35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" y="1"/>
                  </a:move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8"/>
                    <a:pt x="17" y="11"/>
                  </a:cubicBezTo>
                  <a:cubicBezTo>
                    <a:pt x="22" y="15"/>
                    <a:pt x="26" y="19"/>
                    <a:pt x="31" y="22"/>
                  </a:cubicBezTo>
                  <a:cubicBezTo>
                    <a:pt x="33" y="23"/>
                    <a:pt x="35" y="22"/>
                    <a:pt x="34" y="20"/>
                  </a:cubicBezTo>
                  <a:cubicBezTo>
                    <a:pt x="30" y="8"/>
                    <a:pt x="16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" name="Rectangle 47"/>
          <p:cNvSpPr/>
          <p:nvPr/>
        </p:nvSpPr>
        <p:spPr>
          <a:xfrm>
            <a:off x="1285806" y="759990"/>
            <a:ext cx="395770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蒐集</a:t>
            </a:r>
            <a:r>
              <a:rPr lang="zh-CN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資料</a:t>
            </a:r>
            <a:r>
              <a:rPr lang="zh-TW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zh-CN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整理</a:t>
            </a:r>
            <a:r>
              <a:rPr lang="zh-CN" altLang="en-US" sz="36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資料</a:t>
            </a:r>
            <a:endParaRPr lang="en-US" sz="36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0143" r="1686" b="7164"/>
          <a:stretch>
            <a:fillRect/>
          </a:stretch>
        </p:blipFill>
        <p:spPr>
          <a:xfrm>
            <a:off x="2659422" y="1449407"/>
            <a:ext cx="7122176" cy="3999021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1582108" y="1253429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5231769" y="4194827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6" y="3405394"/>
            <a:ext cx="1575383" cy="1926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3" y="1285290"/>
            <a:ext cx="1340090" cy="1262777"/>
          </a:xfrm>
          <a:prstGeom prst="rect">
            <a:avLst/>
          </a:prstGeom>
        </p:spPr>
      </p:pic>
      <p:sp>
        <p:nvSpPr>
          <p:cNvPr id="119" name="文本框 118"/>
          <p:cNvSpPr txBox="1"/>
          <p:nvPr/>
        </p:nvSpPr>
        <p:spPr>
          <a:xfrm>
            <a:off x="4294197" y="2862019"/>
            <a:ext cx="424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endParaRPr lang="zh-CN" alt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4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151</Words>
  <Application>Microsoft Office PowerPoint</Application>
  <PresentationFormat>自訂</PresentationFormat>
  <Paragraphs>47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12345</cp:lastModifiedBy>
  <cp:revision>73</cp:revision>
  <dcterms:created xsi:type="dcterms:W3CDTF">2015-12-25T04:35:00Z</dcterms:created>
  <dcterms:modified xsi:type="dcterms:W3CDTF">2019-10-18T15:22:05Z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