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69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62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8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98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9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63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09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68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27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85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0DD4-508D-4CA9-AC95-B009928851D1}" type="datetimeFigureOut">
              <a:rPr lang="zh-TW" altLang="en-US" smtClean="0"/>
              <a:t>2019/10/15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0B0D-CBF3-485A-9D0B-91FBFAD269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76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0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白雪公主</a:t>
            </a:r>
            <a:endParaRPr lang="zh-TW" altLang="en-US" sz="90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10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94193" y="-1690870"/>
            <a:ext cx="6309995" cy="10421984"/>
          </a:xfrm>
        </p:spPr>
      </p:pic>
    </p:spTree>
    <p:extLst>
      <p:ext uri="{BB962C8B-B14F-4D97-AF65-F5344CB8AC3E}">
        <p14:creationId xmlns:p14="http://schemas.microsoft.com/office/powerpoint/2010/main" val="33923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0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小紅帽</a:t>
            </a:r>
            <a:endParaRPr lang="zh-TW" altLang="en-US" sz="90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6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624" y="495753"/>
            <a:ext cx="10590752" cy="5774418"/>
          </a:xfrm>
        </p:spPr>
      </p:pic>
    </p:spTree>
    <p:extLst>
      <p:ext uri="{BB962C8B-B14F-4D97-AF65-F5344CB8AC3E}">
        <p14:creationId xmlns:p14="http://schemas.microsoft.com/office/powerpoint/2010/main" val="373727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0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三隻小豬</a:t>
            </a:r>
            <a:endParaRPr lang="zh-TW" altLang="en-US" sz="90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83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84694" y="-1881371"/>
            <a:ext cx="6022613" cy="10515599"/>
          </a:xfrm>
        </p:spPr>
      </p:pic>
    </p:spTree>
    <p:extLst>
      <p:ext uri="{BB962C8B-B14F-4D97-AF65-F5344CB8AC3E}">
        <p14:creationId xmlns:p14="http://schemas.microsoft.com/office/powerpoint/2010/main" val="203184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寬螢幕</PresentationFormat>
  <Paragraphs>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文鼎標楷注音</vt:lpstr>
      <vt:lpstr>新細明體</vt:lpstr>
      <vt:lpstr>Arial</vt:lpstr>
      <vt:lpstr>Calibri</vt:lpstr>
      <vt:lpstr>Calibri Light</vt:lpstr>
      <vt:lpstr>Office 佈景主題</vt:lpstr>
      <vt:lpstr>白雪公主</vt:lpstr>
      <vt:lpstr>PowerPoint 簡報</vt:lpstr>
      <vt:lpstr>小紅帽</vt:lpstr>
      <vt:lpstr>PowerPoint 簡報</vt:lpstr>
      <vt:lpstr>三隻小豬</vt:lpstr>
      <vt:lpstr>PowerPoint 簡報</vt:lpstr>
    </vt:vector>
  </TitlesOfParts>
  <Company>PILI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白雪公主</dc:title>
  <dc:creator>TAI</dc:creator>
  <cp:lastModifiedBy>TAI</cp:lastModifiedBy>
  <cp:revision>2</cp:revision>
  <dcterms:created xsi:type="dcterms:W3CDTF">2019-10-14T16:23:35Z</dcterms:created>
  <dcterms:modified xsi:type="dcterms:W3CDTF">2019-10-14T16:34:36Z</dcterms:modified>
</cp:coreProperties>
</file>