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0DD4-508D-4CA9-AC95-B009928851D1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00B0D-CBF3-485A-9D0B-91FBFAD26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695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0DD4-508D-4CA9-AC95-B009928851D1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00B0D-CBF3-485A-9D0B-91FBFAD26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7627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0DD4-508D-4CA9-AC95-B009928851D1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00B0D-CBF3-485A-9D0B-91FBFAD26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7835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0DD4-508D-4CA9-AC95-B009928851D1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00B0D-CBF3-485A-9D0B-91FBFAD26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9982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0DD4-508D-4CA9-AC95-B009928851D1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00B0D-CBF3-485A-9D0B-91FBFAD26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45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0DD4-508D-4CA9-AC95-B009928851D1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00B0D-CBF3-485A-9D0B-91FBFAD26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8893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0DD4-508D-4CA9-AC95-B009928851D1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00B0D-CBF3-485A-9D0B-91FBFAD26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63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0DD4-508D-4CA9-AC95-B009928851D1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00B0D-CBF3-485A-9D0B-91FBFAD26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009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0DD4-508D-4CA9-AC95-B009928851D1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00B0D-CBF3-485A-9D0B-91FBFAD26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686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0DD4-508D-4CA9-AC95-B009928851D1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00B0D-CBF3-485A-9D0B-91FBFAD26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27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0DD4-508D-4CA9-AC95-B009928851D1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00B0D-CBF3-485A-9D0B-91FBFAD26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858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40DD4-508D-4CA9-AC95-B009928851D1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00B0D-CBF3-485A-9D0B-91FBFAD26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976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000" dirty="0" smtClean="0">
                <a:latin typeface="文鼎標楷注音" panose="020B0602010101010101" pitchFamily="34" charset="-120"/>
                <a:ea typeface="文鼎標楷注音" panose="020B0602010101010101" pitchFamily="34" charset="-120"/>
              </a:rPr>
              <a:t>白雪公主</a:t>
            </a:r>
            <a:endParaRPr lang="zh-TW" altLang="en-US" sz="9000" dirty="0"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1104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94193" y="-1690870"/>
            <a:ext cx="6309995" cy="10421984"/>
          </a:xfrm>
        </p:spPr>
      </p:pic>
    </p:spTree>
    <p:extLst>
      <p:ext uri="{BB962C8B-B14F-4D97-AF65-F5344CB8AC3E}">
        <p14:creationId xmlns:p14="http://schemas.microsoft.com/office/powerpoint/2010/main" val="33923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000" dirty="0" smtClean="0">
                <a:latin typeface="文鼎標楷注音" panose="020B0602010101010101" pitchFamily="34" charset="-120"/>
                <a:ea typeface="文鼎標楷注音" panose="020B0602010101010101" pitchFamily="34" charset="-120"/>
              </a:rPr>
              <a:t>小紅帽</a:t>
            </a:r>
            <a:endParaRPr lang="zh-TW" altLang="en-US" sz="9000" dirty="0"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5620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00624" y="495753"/>
            <a:ext cx="10590752" cy="5774418"/>
          </a:xfrm>
        </p:spPr>
      </p:pic>
    </p:spTree>
    <p:extLst>
      <p:ext uri="{BB962C8B-B14F-4D97-AF65-F5344CB8AC3E}">
        <p14:creationId xmlns:p14="http://schemas.microsoft.com/office/powerpoint/2010/main" val="3737277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000" dirty="0" smtClean="0">
                <a:latin typeface="文鼎標楷注音" panose="020B0602010101010101" pitchFamily="34" charset="-120"/>
                <a:ea typeface="文鼎標楷注音" panose="020B0602010101010101" pitchFamily="34" charset="-120"/>
              </a:rPr>
              <a:t>三隻小豬</a:t>
            </a:r>
            <a:endParaRPr lang="zh-TW" altLang="en-US" sz="9000" dirty="0"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0832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084694" y="-1881371"/>
            <a:ext cx="6022613" cy="10515599"/>
          </a:xfrm>
        </p:spPr>
      </p:pic>
    </p:spTree>
    <p:extLst>
      <p:ext uri="{BB962C8B-B14F-4D97-AF65-F5344CB8AC3E}">
        <p14:creationId xmlns:p14="http://schemas.microsoft.com/office/powerpoint/2010/main" val="2031849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</Words>
  <Application>Microsoft Office PowerPoint</Application>
  <PresentationFormat>寬螢幕</PresentationFormat>
  <Paragraphs>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文鼎標楷注音</vt:lpstr>
      <vt:lpstr>新細明體</vt:lpstr>
      <vt:lpstr>Arial</vt:lpstr>
      <vt:lpstr>Calibri</vt:lpstr>
      <vt:lpstr>Calibri Light</vt:lpstr>
      <vt:lpstr>Office 佈景主題</vt:lpstr>
      <vt:lpstr>白雪公主</vt:lpstr>
      <vt:lpstr>PowerPoint 簡報</vt:lpstr>
      <vt:lpstr>小紅帽</vt:lpstr>
      <vt:lpstr>PowerPoint 簡報</vt:lpstr>
      <vt:lpstr>三隻小豬</vt:lpstr>
      <vt:lpstr>PowerPoint 簡報</vt:lpstr>
    </vt:vector>
  </TitlesOfParts>
  <Company>PILI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白雪公主</dc:title>
  <dc:creator>TAI</dc:creator>
  <cp:lastModifiedBy>TAI</cp:lastModifiedBy>
  <cp:revision>2</cp:revision>
  <dcterms:created xsi:type="dcterms:W3CDTF">2019-10-14T16:23:35Z</dcterms:created>
  <dcterms:modified xsi:type="dcterms:W3CDTF">2019-10-14T16:34:36Z</dcterms:modified>
</cp:coreProperties>
</file>