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  <p:sldMasterId id="2147483708" r:id="rId7"/>
    <p:sldMasterId id="2147483762" r:id="rId8"/>
    <p:sldMasterId id="2147483774" r:id="rId9"/>
    <p:sldMasterId id="2147483792" r:id="rId10"/>
    <p:sldMasterId id="2147483804" r:id="rId11"/>
    <p:sldMasterId id="2147483816" r:id="rId12"/>
  </p:sldMasterIdLst>
  <p:notesMasterIdLst>
    <p:notesMasterId r:id="rId30"/>
  </p:notesMasterIdLst>
  <p:sldIdLst>
    <p:sldId id="257" r:id="rId13"/>
    <p:sldId id="259" r:id="rId14"/>
    <p:sldId id="321" r:id="rId15"/>
    <p:sldId id="305" r:id="rId16"/>
    <p:sldId id="306" r:id="rId17"/>
    <p:sldId id="308" r:id="rId18"/>
    <p:sldId id="313" r:id="rId19"/>
    <p:sldId id="315" r:id="rId20"/>
    <p:sldId id="310" r:id="rId21"/>
    <p:sldId id="317" r:id="rId22"/>
    <p:sldId id="311" r:id="rId23"/>
    <p:sldId id="318" r:id="rId24"/>
    <p:sldId id="312" r:id="rId25"/>
    <p:sldId id="314" r:id="rId26"/>
    <p:sldId id="320" r:id="rId27"/>
    <p:sldId id="290" r:id="rId28"/>
    <p:sldId id="264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BC25E"/>
    <a:srgbClr val="24D8FC"/>
    <a:srgbClr val="FBC825"/>
    <a:srgbClr val="AFFB25"/>
    <a:srgbClr val="BC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66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黃國勳" userId="S::hsun@enccyc.onmicrosoft.com::885af255-566c-46e0-9ae5-7581aa353d2a" providerId="AD" clId="Web-{7814252D-C3E6-4150-ABE2-C1FB41E69FEF}"/>
    <pc:docChg chg="addSld modSld sldOrd">
      <pc:chgData name="黃國勳" userId="S::hsun@enccyc.onmicrosoft.com::885af255-566c-46e0-9ae5-7581aa353d2a" providerId="AD" clId="Web-{7814252D-C3E6-4150-ABE2-C1FB41E69FEF}" dt="2019-07-31T10:21:09.539" v="6" actId="14100"/>
      <pc:docMkLst>
        <pc:docMk/>
      </pc:docMkLst>
      <pc:sldChg chg="addSp modSp new ord">
        <pc:chgData name="黃國勳" userId="S::hsun@enccyc.onmicrosoft.com::885af255-566c-46e0-9ae5-7581aa353d2a" providerId="AD" clId="Web-{7814252D-C3E6-4150-ABE2-C1FB41E69FEF}" dt="2019-07-31T10:21:09.539" v="6" actId="14100"/>
        <pc:sldMkLst>
          <pc:docMk/>
          <pc:sldMk cId="3257989433" sldId="297"/>
        </pc:sldMkLst>
        <pc:picChg chg="add mod">
          <ac:chgData name="黃國勳" userId="S::hsun@enccyc.onmicrosoft.com::885af255-566c-46e0-9ae5-7581aa353d2a" providerId="AD" clId="Web-{7814252D-C3E6-4150-ABE2-C1FB41E69FEF}" dt="2019-07-31T10:21:09.539" v="6" actId="14100"/>
          <ac:picMkLst>
            <pc:docMk/>
            <pc:sldMk cId="3257989433" sldId="297"/>
            <ac:picMk id="2" creationId="{64BC40F3-CB65-4FF5-8068-01D4C5F9398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8604B-4F9C-4AB4-9F06-9CA7DF65D1CD}" type="doc">
      <dgm:prSet loTypeId="urn:microsoft.com/office/officeart/2005/8/layout/pyramid1" loCatId="pyramid" qsTypeId="urn:microsoft.com/office/officeart/2005/8/quickstyle/3d5" qsCatId="3D" csTypeId="urn:microsoft.com/office/officeart/2005/8/colors/colorful1" csCatId="colorful" phldr="1"/>
      <dgm:spPr/>
    </dgm:pt>
    <dgm:pt modelId="{3D295FA8-E12E-4D6B-B9F5-6DA8D8950D26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en-US" altLang="zh-TW" sz="2800" dirty="0" smtClean="0">
            <a:solidFill>
              <a:srgbClr val="0000FF"/>
            </a:solidFill>
          </a:endParaRPr>
        </a:p>
        <a:p>
          <a:pPr>
            <a:spcAft>
              <a:spcPts val="0"/>
            </a:spcAft>
          </a:pPr>
          <a:r>
            <a:rPr lang="zh-TW" altLang="en-US" sz="2800" dirty="0" smtClean="0">
              <a:solidFill>
                <a:srgbClr val="0000FF"/>
              </a:solidFill>
            </a:rPr>
            <a:t>創新</a:t>
          </a:r>
          <a:endParaRPr lang="en-US" altLang="zh-TW" sz="2800" dirty="0" smtClean="0">
            <a:solidFill>
              <a:srgbClr val="0000FF"/>
            </a:solidFill>
          </a:endParaRPr>
        </a:p>
        <a:p>
          <a:pPr>
            <a:spcAft>
              <a:spcPts val="0"/>
            </a:spcAft>
          </a:pPr>
          <a:r>
            <a:rPr lang="zh-TW" altLang="en-US" sz="2800" dirty="0" smtClean="0">
              <a:solidFill>
                <a:srgbClr val="0000FF"/>
              </a:solidFill>
            </a:rPr>
            <a:t>教學</a:t>
          </a:r>
          <a:endParaRPr lang="zh-TW" altLang="en-US" sz="2800" dirty="0">
            <a:solidFill>
              <a:srgbClr val="0000FF"/>
            </a:solidFill>
            <a:latin typeface="Calibri Light"/>
          </a:endParaRPr>
        </a:p>
      </dgm:t>
    </dgm:pt>
    <dgm:pt modelId="{00DAE403-4B32-4E23-A54C-0EB7F6428FB6}" type="parTrans" cxnId="{AEFDEDBD-241D-416D-B2CB-5A33990E5AC5}">
      <dgm:prSet/>
      <dgm:spPr/>
      <dgm:t>
        <a:bodyPr/>
        <a:lstStyle/>
        <a:p>
          <a:endParaRPr lang="zh-TW" altLang="en-US"/>
        </a:p>
      </dgm:t>
    </dgm:pt>
    <dgm:pt modelId="{D75ACB77-7C72-4549-84B1-FE81E93ACB50}" type="sibTrans" cxnId="{AEFDEDBD-241D-416D-B2CB-5A33990E5AC5}">
      <dgm:prSet/>
      <dgm:spPr/>
      <dgm:t>
        <a:bodyPr/>
        <a:lstStyle/>
        <a:p>
          <a:endParaRPr lang="zh-TW" altLang="en-US"/>
        </a:p>
      </dgm:t>
    </dgm:pt>
    <dgm:pt modelId="{EA3C6D7D-D91E-40B1-9CA8-1DA617D3562C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4800" dirty="0">
              <a:solidFill>
                <a:srgbClr val="FF0000"/>
              </a:solidFill>
            </a:rPr>
            <a:t>互動教學</a:t>
          </a:r>
        </a:p>
      </dgm:t>
    </dgm:pt>
    <dgm:pt modelId="{98E450E1-85A3-48AE-8910-CB4C0D6A4674}" type="parTrans" cxnId="{151F35C3-02EC-469A-9331-E52EA720DE6D}">
      <dgm:prSet/>
      <dgm:spPr/>
      <dgm:t>
        <a:bodyPr/>
        <a:lstStyle/>
        <a:p>
          <a:endParaRPr lang="zh-TW" altLang="en-US"/>
        </a:p>
      </dgm:t>
    </dgm:pt>
    <dgm:pt modelId="{7B5B4347-F587-48D7-8756-9BE1AB7171D2}" type="sibTrans" cxnId="{151F35C3-02EC-469A-9331-E52EA720DE6D}">
      <dgm:prSet/>
      <dgm:spPr/>
      <dgm:t>
        <a:bodyPr/>
        <a:lstStyle/>
        <a:p>
          <a:endParaRPr lang="zh-TW" altLang="en-US"/>
        </a:p>
      </dgm:t>
    </dgm:pt>
    <dgm:pt modelId="{520D9D87-3B1D-40D4-8081-0EC96E10A0D6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4800" b="1" dirty="0">
              <a:solidFill>
                <a:srgbClr val="800080"/>
              </a:solidFill>
            </a:rPr>
            <a:t>輔助教學</a:t>
          </a:r>
        </a:p>
      </dgm:t>
    </dgm:pt>
    <dgm:pt modelId="{41ED67B2-B807-4D75-9CA3-05677A5261DB}" type="parTrans" cxnId="{638A5A7D-E369-47B1-BABE-1B19C55B3B42}">
      <dgm:prSet/>
      <dgm:spPr/>
      <dgm:t>
        <a:bodyPr/>
        <a:lstStyle/>
        <a:p>
          <a:endParaRPr lang="zh-TW" altLang="en-US"/>
        </a:p>
      </dgm:t>
    </dgm:pt>
    <dgm:pt modelId="{FE5B629C-EDD9-42F0-8B2D-64C519B5E39F}" type="sibTrans" cxnId="{638A5A7D-E369-47B1-BABE-1B19C55B3B42}">
      <dgm:prSet/>
      <dgm:spPr/>
      <dgm:t>
        <a:bodyPr/>
        <a:lstStyle/>
        <a:p>
          <a:endParaRPr lang="zh-TW" altLang="en-US"/>
        </a:p>
      </dgm:t>
    </dgm:pt>
    <dgm:pt modelId="{8171171A-2A76-4656-A97A-BD570BC17491}" type="pres">
      <dgm:prSet presAssocID="{1D98604B-4F9C-4AB4-9F06-9CA7DF65D1CD}" presName="Name0" presStyleCnt="0">
        <dgm:presLayoutVars>
          <dgm:dir/>
          <dgm:animLvl val="lvl"/>
          <dgm:resizeHandles val="exact"/>
        </dgm:presLayoutVars>
      </dgm:prSet>
      <dgm:spPr/>
    </dgm:pt>
    <dgm:pt modelId="{20011E3E-E385-4DCE-8D2A-13974983D09A}" type="pres">
      <dgm:prSet presAssocID="{3D295FA8-E12E-4D6B-B9F5-6DA8D8950D26}" presName="Name8" presStyleCnt="0"/>
      <dgm:spPr/>
    </dgm:pt>
    <dgm:pt modelId="{4C8C6CF8-7B3B-4FF9-8713-382CA07E0D27}" type="pres">
      <dgm:prSet presAssocID="{3D295FA8-E12E-4D6B-B9F5-6DA8D8950D2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299B2-E6ED-40EA-B70D-DC2F72B9DBA8}" type="pres">
      <dgm:prSet presAssocID="{3D295FA8-E12E-4D6B-B9F5-6DA8D8950D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F5FAFC-4D37-439C-81D4-07E88E14A9D0}" type="pres">
      <dgm:prSet presAssocID="{EA3C6D7D-D91E-40B1-9CA8-1DA617D3562C}" presName="Name8" presStyleCnt="0"/>
      <dgm:spPr/>
    </dgm:pt>
    <dgm:pt modelId="{6225841E-93FC-4592-B714-E9CD3276EE55}" type="pres">
      <dgm:prSet presAssocID="{EA3C6D7D-D91E-40B1-9CA8-1DA617D3562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F8115B-D146-4247-AE4A-2B238ED40EB7}" type="pres">
      <dgm:prSet presAssocID="{EA3C6D7D-D91E-40B1-9CA8-1DA617D356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35383A-15EE-4349-8478-2BD8752C7B28}" type="pres">
      <dgm:prSet presAssocID="{520D9D87-3B1D-40D4-8081-0EC96E10A0D6}" presName="Name8" presStyleCnt="0"/>
      <dgm:spPr/>
    </dgm:pt>
    <dgm:pt modelId="{575BAEE9-6531-496C-ACBB-FA7E00C94BD5}" type="pres">
      <dgm:prSet presAssocID="{520D9D87-3B1D-40D4-8081-0EC96E10A0D6}" presName="level" presStyleLbl="node1" presStyleIdx="2" presStyleCnt="3" custLinFactNeighborX="-2905" custLinFactNeighborY="6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3B782D-BF6D-4B61-B344-1D021B24301A}" type="pres">
      <dgm:prSet presAssocID="{520D9D87-3B1D-40D4-8081-0EC96E10A0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8A5A7D-E369-47B1-BABE-1B19C55B3B42}" srcId="{1D98604B-4F9C-4AB4-9F06-9CA7DF65D1CD}" destId="{520D9D87-3B1D-40D4-8081-0EC96E10A0D6}" srcOrd="2" destOrd="0" parTransId="{41ED67B2-B807-4D75-9CA3-05677A5261DB}" sibTransId="{FE5B629C-EDD9-42F0-8B2D-64C519B5E39F}"/>
    <dgm:cxn modelId="{16486B0A-AF00-4ED2-BF0B-57D92DF94751}" type="presOf" srcId="{1D98604B-4F9C-4AB4-9F06-9CA7DF65D1CD}" destId="{8171171A-2A76-4656-A97A-BD570BC17491}" srcOrd="0" destOrd="0" presId="urn:microsoft.com/office/officeart/2005/8/layout/pyramid1"/>
    <dgm:cxn modelId="{BCB90261-AC79-419A-B930-FC3F8E937622}" type="presOf" srcId="{3D295FA8-E12E-4D6B-B9F5-6DA8D8950D26}" destId="{4C8C6CF8-7B3B-4FF9-8713-382CA07E0D27}" srcOrd="0" destOrd="0" presId="urn:microsoft.com/office/officeart/2005/8/layout/pyramid1"/>
    <dgm:cxn modelId="{4C327B8C-BDAD-438F-8EDD-0C379763ACBF}" type="presOf" srcId="{520D9D87-3B1D-40D4-8081-0EC96E10A0D6}" destId="{C53B782D-BF6D-4B61-B344-1D021B24301A}" srcOrd="1" destOrd="0" presId="urn:microsoft.com/office/officeart/2005/8/layout/pyramid1"/>
    <dgm:cxn modelId="{336DC282-32DC-4822-BE2C-E73C5C56824E}" type="presOf" srcId="{EA3C6D7D-D91E-40B1-9CA8-1DA617D3562C}" destId="{EDF8115B-D146-4247-AE4A-2B238ED40EB7}" srcOrd="1" destOrd="0" presId="urn:microsoft.com/office/officeart/2005/8/layout/pyramid1"/>
    <dgm:cxn modelId="{BC63DC63-B1B3-4AB4-AB61-EC38F55C6748}" type="presOf" srcId="{520D9D87-3B1D-40D4-8081-0EC96E10A0D6}" destId="{575BAEE9-6531-496C-ACBB-FA7E00C94BD5}" srcOrd="0" destOrd="0" presId="urn:microsoft.com/office/officeart/2005/8/layout/pyramid1"/>
    <dgm:cxn modelId="{AEFDEDBD-241D-416D-B2CB-5A33990E5AC5}" srcId="{1D98604B-4F9C-4AB4-9F06-9CA7DF65D1CD}" destId="{3D295FA8-E12E-4D6B-B9F5-6DA8D8950D26}" srcOrd="0" destOrd="0" parTransId="{00DAE403-4B32-4E23-A54C-0EB7F6428FB6}" sibTransId="{D75ACB77-7C72-4549-84B1-FE81E93ACB50}"/>
    <dgm:cxn modelId="{151F35C3-02EC-469A-9331-E52EA720DE6D}" srcId="{1D98604B-4F9C-4AB4-9F06-9CA7DF65D1CD}" destId="{EA3C6D7D-D91E-40B1-9CA8-1DA617D3562C}" srcOrd="1" destOrd="0" parTransId="{98E450E1-85A3-48AE-8910-CB4C0D6A4674}" sibTransId="{7B5B4347-F587-48D7-8756-9BE1AB7171D2}"/>
    <dgm:cxn modelId="{49AD79D5-690E-4CE1-8115-367EBE972485}" type="presOf" srcId="{3D295FA8-E12E-4D6B-B9F5-6DA8D8950D26}" destId="{0A2299B2-E6ED-40EA-B70D-DC2F72B9DBA8}" srcOrd="1" destOrd="0" presId="urn:microsoft.com/office/officeart/2005/8/layout/pyramid1"/>
    <dgm:cxn modelId="{1E03D855-B6A9-4F23-ABB4-4E5218840FB0}" type="presOf" srcId="{EA3C6D7D-D91E-40B1-9CA8-1DA617D3562C}" destId="{6225841E-93FC-4592-B714-E9CD3276EE55}" srcOrd="0" destOrd="0" presId="urn:microsoft.com/office/officeart/2005/8/layout/pyramid1"/>
    <dgm:cxn modelId="{ABF31AE2-EDBE-4B7F-8C52-7E5AB4424AE3}" type="presParOf" srcId="{8171171A-2A76-4656-A97A-BD570BC17491}" destId="{20011E3E-E385-4DCE-8D2A-13974983D09A}" srcOrd="0" destOrd="0" presId="urn:microsoft.com/office/officeart/2005/8/layout/pyramid1"/>
    <dgm:cxn modelId="{67AF67C0-1217-438C-B128-EF45E785108B}" type="presParOf" srcId="{20011E3E-E385-4DCE-8D2A-13974983D09A}" destId="{4C8C6CF8-7B3B-4FF9-8713-382CA07E0D27}" srcOrd="0" destOrd="0" presId="urn:microsoft.com/office/officeart/2005/8/layout/pyramid1"/>
    <dgm:cxn modelId="{82503A11-E84D-462F-A636-0B6AABA1B54E}" type="presParOf" srcId="{20011E3E-E385-4DCE-8D2A-13974983D09A}" destId="{0A2299B2-E6ED-40EA-B70D-DC2F72B9DBA8}" srcOrd="1" destOrd="0" presId="urn:microsoft.com/office/officeart/2005/8/layout/pyramid1"/>
    <dgm:cxn modelId="{6DE6540A-12B3-4AF7-9F81-50EF45CB9F21}" type="presParOf" srcId="{8171171A-2A76-4656-A97A-BD570BC17491}" destId="{1BF5FAFC-4D37-439C-81D4-07E88E14A9D0}" srcOrd="1" destOrd="0" presId="urn:microsoft.com/office/officeart/2005/8/layout/pyramid1"/>
    <dgm:cxn modelId="{BE107AA4-5842-4976-8A44-6785F444DBF6}" type="presParOf" srcId="{1BF5FAFC-4D37-439C-81D4-07E88E14A9D0}" destId="{6225841E-93FC-4592-B714-E9CD3276EE55}" srcOrd="0" destOrd="0" presId="urn:microsoft.com/office/officeart/2005/8/layout/pyramid1"/>
    <dgm:cxn modelId="{1500A018-8854-4E09-BBEA-78CCBCA0BCA9}" type="presParOf" srcId="{1BF5FAFC-4D37-439C-81D4-07E88E14A9D0}" destId="{EDF8115B-D146-4247-AE4A-2B238ED40EB7}" srcOrd="1" destOrd="0" presId="urn:microsoft.com/office/officeart/2005/8/layout/pyramid1"/>
    <dgm:cxn modelId="{5FD4DB49-24B8-4907-AD60-48542AE8D8DD}" type="presParOf" srcId="{8171171A-2A76-4656-A97A-BD570BC17491}" destId="{A535383A-15EE-4349-8478-2BD8752C7B28}" srcOrd="2" destOrd="0" presId="urn:microsoft.com/office/officeart/2005/8/layout/pyramid1"/>
    <dgm:cxn modelId="{AE08591E-6693-4C3C-B71B-3F732A2D99B7}" type="presParOf" srcId="{A535383A-15EE-4349-8478-2BD8752C7B28}" destId="{575BAEE9-6531-496C-ACBB-FA7E00C94BD5}" srcOrd="0" destOrd="0" presId="urn:microsoft.com/office/officeart/2005/8/layout/pyramid1"/>
    <dgm:cxn modelId="{64474327-6202-4EA7-86A1-8BC4C3419500}" type="presParOf" srcId="{A535383A-15EE-4349-8478-2BD8752C7B28}" destId="{C53B782D-BF6D-4B61-B344-1D021B2430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6FD84-40C8-4CCE-9524-E958A4DC1ED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2896AAC-507A-4F3F-8DDF-0E7A752591B9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運用資訊科技展示課程內容或教材，以利於傳達教學訊息。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09EEE9E5-88F7-4481-9732-AE6824EBB26A}" type="parTrans" cxnId="{851F55A8-45D8-4A0F-AD27-388A03F1E6B1}">
      <dgm:prSet/>
      <dgm:spPr/>
      <dgm:t>
        <a:bodyPr/>
        <a:lstStyle/>
        <a:p>
          <a:endParaRPr lang="zh-TW" altLang="en-US"/>
        </a:p>
      </dgm:t>
    </dgm:pt>
    <dgm:pt modelId="{E01D5EA9-7FB5-4C0A-A4E5-55146397D72C}" type="sibTrans" cxnId="{851F55A8-45D8-4A0F-AD27-388A03F1E6B1}">
      <dgm:prSet/>
      <dgm:spPr/>
      <dgm:t>
        <a:bodyPr/>
        <a:lstStyle/>
        <a:p>
          <a:endParaRPr lang="zh-TW" altLang="en-US"/>
        </a:p>
      </dgm:t>
    </dgm:pt>
    <dgm:pt modelId="{6DCD6603-F5B5-420F-A256-60622AB4A022}">
      <dgm:prSet custT="1"/>
      <dgm:spPr>
        <a:solidFill>
          <a:srgbClr val="FF000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運用資訊科技呈現學生的作業或學習成果。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A7197265-78C8-44EF-AAF1-D2ACC3A1D4A0}" type="parTrans" cxnId="{4222E40F-6006-45B5-8395-C2194EC20914}">
      <dgm:prSet/>
      <dgm:spPr/>
      <dgm:t>
        <a:bodyPr/>
        <a:lstStyle/>
        <a:p>
          <a:endParaRPr lang="zh-TW" altLang="en-US"/>
        </a:p>
      </dgm:t>
    </dgm:pt>
    <dgm:pt modelId="{47592BB4-40B6-4901-884E-C64EEFAC272C}" type="sibTrans" cxnId="{4222E40F-6006-45B5-8395-C2194EC20914}">
      <dgm:prSet/>
      <dgm:spPr/>
      <dgm:t>
        <a:bodyPr/>
        <a:lstStyle/>
        <a:p>
          <a:endParaRPr lang="zh-TW" altLang="en-US"/>
        </a:p>
      </dgm:t>
    </dgm:pt>
    <dgm:pt modelId="{97DEB2F6-0A08-49CF-BAB1-3EE80A1DD5A4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運用資訊科技查詢問題答案或進行檢索，做為課程準備或進行學習活動。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52080E19-BBCD-4FB7-912C-D492580DF2FA}" type="parTrans" cxnId="{AB45DA07-ADA4-48E1-BDE7-446B29CD7F86}">
      <dgm:prSet/>
      <dgm:spPr/>
      <dgm:t>
        <a:bodyPr/>
        <a:lstStyle/>
        <a:p>
          <a:endParaRPr lang="zh-TW" altLang="en-US"/>
        </a:p>
      </dgm:t>
    </dgm:pt>
    <dgm:pt modelId="{6F35680F-B98C-448B-91D7-1A7BC5922B53}" type="sibTrans" cxnId="{AB45DA07-ADA4-48E1-BDE7-446B29CD7F86}">
      <dgm:prSet/>
      <dgm:spPr/>
      <dgm:t>
        <a:bodyPr/>
        <a:lstStyle/>
        <a:p>
          <a:endParaRPr lang="zh-TW" altLang="en-US"/>
        </a:p>
      </dgm:t>
    </dgm:pt>
    <dgm:pt modelId="{DA617990-28A8-4C63-8A6D-406E6BAEDFA4}">
      <dgm:prSet/>
      <dgm:spPr/>
      <dgm:t>
        <a:bodyPr/>
        <a:lstStyle/>
        <a:p>
          <a:r>
            <a:rPr lang="zh-TW" altLang="en-US" dirty="0" smtClean="0"/>
            <a:t>運用資訊科技觀看教學影片或繳交作業，以利於進行課程活動。</a:t>
          </a:r>
          <a:endParaRPr lang="zh-TW" altLang="en-US" dirty="0"/>
        </a:p>
      </dgm:t>
    </dgm:pt>
    <dgm:pt modelId="{2AE26092-93FB-4380-9EC4-8BAED804C447}" type="parTrans" cxnId="{81E6F0E3-957F-45CF-89F6-28BE6F28FD42}">
      <dgm:prSet/>
      <dgm:spPr/>
      <dgm:t>
        <a:bodyPr/>
        <a:lstStyle/>
        <a:p>
          <a:endParaRPr lang="zh-TW" altLang="en-US"/>
        </a:p>
      </dgm:t>
    </dgm:pt>
    <dgm:pt modelId="{C7050432-1B5B-44C7-B94B-BCE4D046D8A8}" type="sibTrans" cxnId="{81E6F0E3-957F-45CF-89F6-28BE6F28FD42}">
      <dgm:prSet/>
      <dgm:spPr/>
      <dgm:t>
        <a:bodyPr/>
        <a:lstStyle/>
        <a:p>
          <a:endParaRPr lang="zh-TW" altLang="en-US"/>
        </a:p>
      </dgm:t>
    </dgm:pt>
    <dgm:pt modelId="{0D2AA13B-43D4-403A-B513-51560121A9FD}" type="pres">
      <dgm:prSet presAssocID="{7E56FD84-40C8-4CCE-9524-E958A4DC1E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E9A6CB3C-EA6D-49F1-923F-3D362FCDE6CB}" type="pres">
      <dgm:prSet presAssocID="{7E56FD84-40C8-4CCE-9524-E958A4DC1ED8}" presName="Name1" presStyleCnt="0"/>
      <dgm:spPr/>
    </dgm:pt>
    <dgm:pt modelId="{C4607317-9302-4D9D-ACB7-C7179759C406}" type="pres">
      <dgm:prSet presAssocID="{7E56FD84-40C8-4CCE-9524-E958A4DC1ED8}" presName="cycle" presStyleCnt="0"/>
      <dgm:spPr/>
    </dgm:pt>
    <dgm:pt modelId="{A80FEE7F-AE70-47AE-AE2F-A549A6A21208}" type="pres">
      <dgm:prSet presAssocID="{7E56FD84-40C8-4CCE-9524-E958A4DC1ED8}" presName="srcNode" presStyleLbl="node1" presStyleIdx="0" presStyleCnt="4"/>
      <dgm:spPr/>
    </dgm:pt>
    <dgm:pt modelId="{9C395373-11F8-49E1-A413-C25B96D7D1F0}" type="pres">
      <dgm:prSet presAssocID="{7E56FD84-40C8-4CCE-9524-E958A4DC1ED8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05CFDA24-0C66-48D5-A409-CAED8E9F5D4B}" type="pres">
      <dgm:prSet presAssocID="{7E56FD84-40C8-4CCE-9524-E958A4DC1ED8}" presName="extraNode" presStyleLbl="node1" presStyleIdx="0" presStyleCnt="4"/>
      <dgm:spPr/>
    </dgm:pt>
    <dgm:pt modelId="{FAE4A092-F679-4A60-8331-9FC9B6FF859F}" type="pres">
      <dgm:prSet presAssocID="{7E56FD84-40C8-4CCE-9524-E958A4DC1ED8}" presName="dstNode" presStyleLbl="node1" presStyleIdx="0" presStyleCnt="4"/>
      <dgm:spPr/>
    </dgm:pt>
    <dgm:pt modelId="{6BEBC6FC-2738-4915-B139-E302037CFB09}" type="pres">
      <dgm:prSet presAssocID="{92896AAC-507A-4F3F-8DDF-0E7A752591B9}" presName="text_1" presStyleLbl="node1" presStyleIdx="0" presStyleCnt="4" custScaleY="1274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893C96-5319-41DB-AABE-8D3715ED7E8F}" type="pres">
      <dgm:prSet presAssocID="{92896AAC-507A-4F3F-8DDF-0E7A752591B9}" presName="accent_1" presStyleCnt="0"/>
      <dgm:spPr/>
    </dgm:pt>
    <dgm:pt modelId="{AD88E628-0AC6-4234-AB64-C681310E5B08}" type="pres">
      <dgm:prSet presAssocID="{92896AAC-507A-4F3F-8DDF-0E7A752591B9}" presName="accentRepeatNode" presStyleLbl="solidFgAcc1" presStyleIdx="0" presStyleCnt="4"/>
      <dgm:spPr/>
    </dgm:pt>
    <dgm:pt modelId="{80DD645D-6617-48ED-9F2B-BB5B84AC52B1}" type="pres">
      <dgm:prSet presAssocID="{6DCD6603-F5B5-420F-A256-60622AB4A022}" presName="text_2" presStyleLbl="node1" presStyleIdx="1" presStyleCnt="4" custScaleY="1112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5B0BCF-0E6D-43A1-B9CA-EC43A20AFB1E}" type="pres">
      <dgm:prSet presAssocID="{6DCD6603-F5B5-420F-A256-60622AB4A022}" presName="accent_2" presStyleCnt="0"/>
      <dgm:spPr/>
    </dgm:pt>
    <dgm:pt modelId="{F486ABB7-3EB3-4EB4-8E9C-659B515FC85A}" type="pres">
      <dgm:prSet presAssocID="{6DCD6603-F5B5-420F-A256-60622AB4A022}" presName="accentRepeatNode" presStyleLbl="solidFgAcc1" presStyleIdx="1" presStyleCnt="4"/>
      <dgm:spPr/>
    </dgm:pt>
    <dgm:pt modelId="{D5A07993-ACCE-4850-97F7-02F720872DF3}" type="pres">
      <dgm:prSet presAssocID="{97DEB2F6-0A08-49CF-BAB1-3EE80A1DD5A4}" presName="text_3" presStyleLbl="node1" presStyleIdx="2" presStyleCnt="4" custScaleY="124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9CEC60-17F0-498A-B57E-4D70D8D35340}" type="pres">
      <dgm:prSet presAssocID="{97DEB2F6-0A08-49CF-BAB1-3EE80A1DD5A4}" presName="accent_3" presStyleCnt="0"/>
      <dgm:spPr/>
    </dgm:pt>
    <dgm:pt modelId="{D3885977-1785-44CC-9884-07060F1CDE54}" type="pres">
      <dgm:prSet presAssocID="{97DEB2F6-0A08-49CF-BAB1-3EE80A1DD5A4}" presName="accentRepeatNode" presStyleLbl="solidFgAcc1" presStyleIdx="2" presStyleCnt="4"/>
      <dgm:spPr/>
    </dgm:pt>
    <dgm:pt modelId="{05D847BC-58C1-498A-B003-B9470F36932D}" type="pres">
      <dgm:prSet presAssocID="{DA617990-28A8-4C63-8A6D-406E6BAEDFA4}" presName="text_4" presStyleLbl="node1" presStyleIdx="3" presStyleCnt="4" custScaleY="104833" custLinFactNeighborX="815" custLinFactNeighborY="96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C92933-AD26-455D-83C0-FD88437EFE74}" type="pres">
      <dgm:prSet presAssocID="{DA617990-28A8-4C63-8A6D-406E6BAEDFA4}" presName="accent_4" presStyleCnt="0"/>
      <dgm:spPr/>
    </dgm:pt>
    <dgm:pt modelId="{39E8FB87-6CF8-44AF-81C6-E6B99E619C73}" type="pres">
      <dgm:prSet presAssocID="{DA617990-28A8-4C63-8A6D-406E6BAEDFA4}" presName="accentRepeatNode" presStyleLbl="solidFgAcc1" presStyleIdx="3" presStyleCnt="4"/>
      <dgm:spPr/>
    </dgm:pt>
  </dgm:ptLst>
  <dgm:cxnLst>
    <dgm:cxn modelId="{851F55A8-45D8-4A0F-AD27-388A03F1E6B1}" srcId="{7E56FD84-40C8-4CCE-9524-E958A4DC1ED8}" destId="{92896AAC-507A-4F3F-8DDF-0E7A752591B9}" srcOrd="0" destOrd="0" parTransId="{09EEE9E5-88F7-4481-9732-AE6824EBB26A}" sibTransId="{E01D5EA9-7FB5-4C0A-A4E5-55146397D72C}"/>
    <dgm:cxn modelId="{F34F29B4-BDEE-426F-BFA7-ADD146D9F1F8}" type="presOf" srcId="{92896AAC-507A-4F3F-8DDF-0E7A752591B9}" destId="{6BEBC6FC-2738-4915-B139-E302037CFB09}" srcOrd="0" destOrd="0" presId="urn:microsoft.com/office/officeart/2008/layout/VerticalCurvedList"/>
    <dgm:cxn modelId="{81E6F0E3-957F-45CF-89F6-28BE6F28FD42}" srcId="{7E56FD84-40C8-4CCE-9524-E958A4DC1ED8}" destId="{DA617990-28A8-4C63-8A6D-406E6BAEDFA4}" srcOrd="3" destOrd="0" parTransId="{2AE26092-93FB-4380-9EC4-8BAED804C447}" sibTransId="{C7050432-1B5B-44C7-B94B-BCE4D046D8A8}"/>
    <dgm:cxn modelId="{4222E40F-6006-45B5-8395-C2194EC20914}" srcId="{7E56FD84-40C8-4CCE-9524-E958A4DC1ED8}" destId="{6DCD6603-F5B5-420F-A256-60622AB4A022}" srcOrd="1" destOrd="0" parTransId="{A7197265-78C8-44EF-AAF1-D2ACC3A1D4A0}" sibTransId="{47592BB4-40B6-4901-884E-C64EEFAC272C}"/>
    <dgm:cxn modelId="{AB45DA07-ADA4-48E1-BDE7-446B29CD7F86}" srcId="{7E56FD84-40C8-4CCE-9524-E958A4DC1ED8}" destId="{97DEB2F6-0A08-49CF-BAB1-3EE80A1DD5A4}" srcOrd="2" destOrd="0" parTransId="{52080E19-BBCD-4FB7-912C-D492580DF2FA}" sibTransId="{6F35680F-B98C-448B-91D7-1A7BC5922B53}"/>
    <dgm:cxn modelId="{5117B80E-FC45-4068-BE77-DE49A715C89C}" type="presOf" srcId="{97DEB2F6-0A08-49CF-BAB1-3EE80A1DD5A4}" destId="{D5A07993-ACCE-4850-97F7-02F720872DF3}" srcOrd="0" destOrd="0" presId="urn:microsoft.com/office/officeart/2008/layout/VerticalCurvedList"/>
    <dgm:cxn modelId="{21A089C0-0957-4592-AEB1-AB99876A8C41}" type="presOf" srcId="{6DCD6603-F5B5-420F-A256-60622AB4A022}" destId="{80DD645D-6617-48ED-9F2B-BB5B84AC52B1}" srcOrd="0" destOrd="0" presId="urn:microsoft.com/office/officeart/2008/layout/VerticalCurvedList"/>
    <dgm:cxn modelId="{D7819E5F-A71D-4288-8CF3-4FB4A62315A6}" type="presOf" srcId="{E01D5EA9-7FB5-4C0A-A4E5-55146397D72C}" destId="{9C395373-11F8-49E1-A413-C25B96D7D1F0}" srcOrd="0" destOrd="0" presId="urn:microsoft.com/office/officeart/2008/layout/VerticalCurvedList"/>
    <dgm:cxn modelId="{EF5BDEE1-955C-4058-A058-E1476D81077D}" type="presOf" srcId="{7E56FD84-40C8-4CCE-9524-E958A4DC1ED8}" destId="{0D2AA13B-43D4-403A-B513-51560121A9FD}" srcOrd="0" destOrd="0" presId="urn:microsoft.com/office/officeart/2008/layout/VerticalCurvedList"/>
    <dgm:cxn modelId="{F772B345-9BB6-4A07-9573-4DFD64EF9D8C}" type="presOf" srcId="{DA617990-28A8-4C63-8A6D-406E6BAEDFA4}" destId="{05D847BC-58C1-498A-B003-B9470F36932D}" srcOrd="0" destOrd="0" presId="urn:microsoft.com/office/officeart/2008/layout/VerticalCurvedList"/>
    <dgm:cxn modelId="{19240BCF-78F1-4A90-9DEA-C493316F8A5A}" type="presParOf" srcId="{0D2AA13B-43D4-403A-B513-51560121A9FD}" destId="{E9A6CB3C-EA6D-49F1-923F-3D362FCDE6CB}" srcOrd="0" destOrd="0" presId="urn:microsoft.com/office/officeart/2008/layout/VerticalCurvedList"/>
    <dgm:cxn modelId="{ED785FE5-1699-4037-B160-E90D66B5240D}" type="presParOf" srcId="{E9A6CB3C-EA6D-49F1-923F-3D362FCDE6CB}" destId="{C4607317-9302-4D9D-ACB7-C7179759C406}" srcOrd="0" destOrd="0" presId="urn:microsoft.com/office/officeart/2008/layout/VerticalCurvedList"/>
    <dgm:cxn modelId="{D90B87E9-601F-4376-87D8-F77E463D2FD2}" type="presParOf" srcId="{C4607317-9302-4D9D-ACB7-C7179759C406}" destId="{A80FEE7F-AE70-47AE-AE2F-A549A6A21208}" srcOrd="0" destOrd="0" presId="urn:microsoft.com/office/officeart/2008/layout/VerticalCurvedList"/>
    <dgm:cxn modelId="{E95B84DE-E879-4917-A8F5-9CF5CF519D96}" type="presParOf" srcId="{C4607317-9302-4D9D-ACB7-C7179759C406}" destId="{9C395373-11F8-49E1-A413-C25B96D7D1F0}" srcOrd="1" destOrd="0" presId="urn:microsoft.com/office/officeart/2008/layout/VerticalCurvedList"/>
    <dgm:cxn modelId="{1C08B6FB-1CF1-43CB-9D92-11597361DA54}" type="presParOf" srcId="{C4607317-9302-4D9D-ACB7-C7179759C406}" destId="{05CFDA24-0C66-48D5-A409-CAED8E9F5D4B}" srcOrd="2" destOrd="0" presId="urn:microsoft.com/office/officeart/2008/layout/VerticalCurvedList"/>
    <dgm:cxn modelId="{725E11FC-A364-4731-B169-CE49E57548A4}" type="presParOf" srcId="{C4607317-9302-4D9D-ACB7-C7179759C406}" destId="{FAE4A092-F679-4A60-8331-9FC9B6FF859F}" srcOrd="3" destOrd="0" presId="urn:microsoft.com/office/officeart/2008/layout/VerticalCurvedList"/>
    <dgm:cxn modelId="{3136C313-2AAD-4300-AD8A-9EE244E18E3A}" type="presParOf" srcId="{E9A6CB3C-EA6D-49F1-923F-3D362FCDE6CB}" destId="{6BEBC6FC-2738-4915-B139-E302037CFB09}" srcOrd="1" destOrd="0" presId="urn:microsoft.com/office/officeart/2008/layout/VerticalCurvedList"/>
    <dgm:cxn modelId="{0C237E3A-924F-40F2-A44A-A0DAB11D0F9D}" type="presParOf" srcId="{E9A6CB3C-EA6D-49F1-923F-3D362FCDE6CB}" destId="{A0893C96-5319-41DB-AABE-8D3715ED7E8F}" srcOrd="2" destOrd="0" presId="urn:microsoft.com/office/officeart/2008/layout/VerticalCurvedList"/>
    <dgm:cxn modelId="{5397DE11-828A-44C9-B4A3-7F17624F5D02}" type="presParOf" srcId="{A0893C96-5319-41DB-AABE-8D3715ED7E8F}" destId="{AD88E628-0AC6-4234-AB64-C681310E5B08}" srcOrd="0" destOrd="0" presId="urn:microsoft.com/office/officeart/2008/layout/VerticalCurvedList"/>
    <dgm:cxn modelId="{7F9655EC-345C-4CE2-9780-84FDC821C0F5}" type="presParOf" srcId="{E9A6CB3C-EA6D-49F1-923F-3D362FCDE6CB}" destId="{80DD645D-6617-48ED-9F2B-BB5B84AC52B1}" srcOrd="3" destOrd="0" presId="urn:microsoft.com/office/officeart/2008/layout/VerticalCurvedList"/>
    <dgm:cxn modelId="{31F421E8-910D-4BCE-897B-75C553E6606C}" type="presParOf" srcId="{E9A6CB3C-EA6D-49F1-923F-3D362FCDE6CB}" destId="{845B0BCF-0E6D-43A1-B9CA-EC43A20AFB1E}" srcOrd="4" destOrd="0" presId="urn:microsoft.com/office/officeart/2008/layout/VerticalCurvedList"/>
    <dgm:cxn modelId="{E5C0AB78-CB83-406E-A72A-D0D3E60D0473}" type="presParOf" srcId="{845B0BCF-0E6D-43A1-B9CA-EC43A20AFB1E}" destId="{F486ABB7-3EB3-4EB4-8E9C-659B515FC85A}" srcOrd="0" destOrd="0" presId="urn:microsoft.com/office/officeart/2008/layout/VerticalCurvedList"/>
    <dgm:cxn modelId="{D8B7228A-91B1-45D7-B82F-A8CA3152B828}" type="presParOf" srcId="{E9A6CB3C-EA6D-49F1-923F-3D362FCDE6CB}" destId="{D5A07993-ACCE-4850-97F7-02F720872DF3}" srcOrd="5" destOrd="0" presId="urn:microsoft.com/office/officeart/2008/layout/VerticalCurvedList"/>
    <dgm:cxn modelId="{01F10974-7057-496A-A139-B4BAC4EEFC06}" type="presParOf" srcId="{E9A6CB3C-EA6D-49F1-923F-3D362FCDE6CB}" destId="{8E9CEC60-17F0-498A-B57E-4D70D8D35340}" srcOrd="6" destOrd="0" presId="urn:microsoft.com/office/officeart/2008/layout/VerticalCurvedList"/>
    <dgm:cxn modelId="{9C758463-7FF6-4DC3-A378-149101BE687C}" type="presParOf" srcId="{8E9CEC60-17F0-498A-B57E-4D70D8D35340}" destId="{D3885977-1785-44CC-9884-07060F1CDE54}" srcOrd="0" destOrd="0" presId="urn:microsoft.com/office/officeart/2008/layout/VerticalCurvedList"/>
    <dgm:cxn modelId="{552F251B-C38F-4897-8D80-414D5F02256E}" type="presParOf" srcId="{E9A6CB3C-EA6D-49F1-923F-3D362FCDE6CB}" destId="{05D847BC-58C1-498A-B003-B9470F36932D}" srcOrd="7" destOrd="0" presId="urn:microsoft.com/office/officeart/2008/layout/VerticalCurvedList"/>
    <dgm:cxn modelId="{3B73DA0B-AC6A-4F03-BCF1-2E0410E7EDE6}" type="presParOf" srcId="{E9A6CB3C-EA6D-49F1-923F-3D362FCDE6CB}" destId="{A5C92933-AD26-455D-83C0-FD88437EFE74}" srcOrd="8" destOrd="0" presId="urn:microsoft.com/office/officeart/2008/layout/VerticalCurvedList"/>
    <dgm:cxn modelId="{83BDC231-6137-4943-9940-A5D0BFB05BDE}" type="presParOf" srcId="{A5C92933-AD26-455D-83C0-FD88437EFE74}" destId="{39E8FB87-6CF8-44AF-81C6-E6B99E619C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6FD84-40C8-4CCE-9524-E958A4DC1ED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2896AAC-507A-4F3F-8DDF-0E7A752591B9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600" b="1" baseline="0" dirty="0" smtClean="0">
              <a:solidFill>
                <a:schemeClr val="bg1"/>
              </a:solidFill>
            </a:rPr>
            <a:t>師生運用資訊科技進行問答教學活動，以便於引導學生學習。</a:t>
          </a:r>
          <a:endParaRPr lang="zh-TW" altLang="en-US" sz="2600" b="1" baseline="0" dirty="0">
            <a:solidFill>
              <a:schemeClr val="bg1"/>
            </a:solidFill>
          </a:endParaRPr>
        </a:p>
      </dgm:t>
    </dgm:pt>
    <dgm:pt modelId="{09EEE9E5-88F7-4481-9732-AE6824EBB26A}" type="parTrans" cxnId="{851F55A8-45D8-4A0F-AD27-388A03F1E6B1}">
      <dgm:prSet/>
      <dgm:spPr/>
      <dgm:t>
        <a:bodyPr/>
        <a:lstStyle/>
        <a:p>
          <a:endParaRPr lang="zh-TW" altLang="en-US"/>
        </a:p>
      </dgm:t>
    </dgm:pt>
    <dgm:pt modelId="{E01D5EA9-7FB5-4C0A-A4E5-55146397D72C}" type="sibTrans" cxnId="{851F55A8-45D8-4A0F-AD27-388A03F1E6B1}">
      <dgm:prSet/>
      <dgm:spPr/>
      <dgm:t>
        <a:bodyPr/>
        <a:lstStyle/>
        <a:p>
          <a:endParaRPr lang="zh-TW" altLang="en-US"/>
        </a:p>
      </dgm:t>
    </dgm:pt>
    <dgm:pt modelId="{6DCD6603-F5B5-420F-A256-60622AB4A022}">
      <dgm:prSet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800" b="1" dirty="0" smtClean="0">
              <a:solidFill>
                <a:schemeClr val="bg1"/>
              </a:solidFill>
            </a:rPr>
            <a:t>運用資訊科技支援學生進行溝通、討論，以便於進行課程互動。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A7197265-78C8-44EF-AAF1-D2ACC3A1D4A0}" type="parTrans" cxnId="{4222E40F-6006-45B5-8395-C2194EC20914}">
      <dgm:prSet/>
      <dgm:spPr/>
      <dgm:t>
        <a:bodyPr/>
        <a:lstStyle/>
        <a:p>
          <a:endParaRPr lang="zh-TW" altLang="en-US"/>
        </a:p>
      </dgm:t>
    </dgm:pt>
    <dgm:pt modelId="{47592BB4-40B6-4901-884E-C64EEFAC272C}" type="sibTrans" cxnId="{4222E40F-6006-45B5-8395-C2194EC20914}">
      <dgm:prSet/>
      <dgm:spPr/>
      <dgm:t>
        <a:bodyPr/>
        <a:lstStyle/>
        <a:p>
          <a:endParaRPr lang="zh-TW" altLang="en-US"/>
        </a:p>
      </dgm:t>
    </dgm:pt>
    <dgm:pt modelId="{97DEB2F6-0A08-49CF-BAB1-3EE80A1DD5A4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運用資訊科技進行發表分享與相互回饋活動，以利於進行發表活動。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52080E19-BBCD-4FB7-912C-D492580DF2FA}" type="parTrans" cxnId="{AB45DA07-ADA4-48E1-BDE7-446B29CD7F86}">
      <dgm:prSet/>
      <dgm:spPr/>
      <dgm:t>
        <a:bodyPr/>
        <a:lstStyle/>
        <a:p>
          <a:endParaRPr lang="zh-TW" altLang="en-US"/>
        </a:p>
      </dgm:t>
    </dgm:pt>
    <dgm:pt modelId="{6F35680F-B98C-448B-91D7-1A7BC5922B53}" type="sibTrans" cxnId="{AB45DA07-ADA4-48E1-BDE7-446B29CD7F86}">
      <dgm:prSet/>
      <dgm:spPr/>
      <dgm:t>
        <a:bodyPr/>
        <a:lstStyle/>
        <a:p>
          <a:endParaRPr lang="zh-TW" altLang="en-US"/>
        </a:p>
      </dgm:t>
    </dgm:pt>
    <dgm:pt modelId="{DA617990-28A8-4C63-8A6D-406E6BAEDFA4}">
      <dgm:prSet/>
      <dgm:spPr/>
      <dgm:t>
        <a:bodyPr/>
        <a:lstStyle/>
        <a:p>
          <a:r>
            <a:rPr lang="zh-TW" altLang="en-US" smtClean="0"/>
            <a:t>運用資訊科技支援學習評量與相互回饋活動，以利於進行評量活動。</a:t>
          </a:r>
          <a:endParaRPr lang="zh-TW" altLang="en-US" dirty="0"/>
        </a:p>
      </dgm:t>
    </dgm:pt>
    <dgm:pt modelId="{2AE26092-93FB-4380-9EC4-8BAED804C447}" type="parTrans" cxnId="{81E6F0E3-957F-45CF-89F6-28BE6F28FD42}">
      <dgm:prSet/>
      <dgm:spPr/>
      <dgm:t>
        <a:bodyPr/>
        <a:lstStyle/>
        <a:p>
          <a:endParaRPr lang="zh-TW" altLang="en-US"/>
        </a:p>
      </dgm:t>
    </dgm:pt>
    <dgm:pt modelId="{C7050432-1B5B-44C7-B94B-BCE4D046D8A8}" type="sibTrans" cxnId="{81E6F0E3-957F-45CF-89F6-28BE6F28FD42}">
      <dgm:prSet/>
      <dgm:spPr/>
      <dgm:t>
        <a:bodyPr/>
        <a:lstStyle/>
        <a:p>
          <a:endParaRPr lang="zh-TW" altLang="en-US"/>
        </a:p>
      </dgm:t>
    </dgm:pt>
    <dgm:pt modelId="{0D2AA13B-43D4-403A-B513-51560121A9FD}" type="pres">
      <dgm:prSet presAssocID="{7E56FD84-40C8-4CCE-9524-E958A4DC1E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E9A6CB3C-EA6D-49F1-923F-3D362FCDE6CB}" type="pres">
      <dgm:prSet presAssocID="{7E56FD84-40C8-4CCE-9524-E958A4DC1ED8}" presName="Name1" presStyleCnt="0"/>
      <dgm:spPr/>
    </dgm:pt>
    <dgm:pt modelId="{C4607317-9302-4D9D-ACB7-C7179759C406}" type="pres">
      <dgm:prSet presAssocID="{7E56FD84-40C8-4CCE-9524-E958A4DC1ED8}" presName="cycle" presStyleCnt="0"/>
      <dgm:spPr/>
    </dgm:pt>
    <dgm:pt modelId="{A80FEE7F-AE70-47AE-AE2F-A549A6A21208}" type="pres">
      <dgm:prSet presAssocID="{7E56FD84-40C8-4CCE-9524-E958A4DC1ED8}" presName="srcNode" presStyleLbl="node1" presStyleIdx="0" presStyleCnt="4"/>
      <dgm:spPr/>
    </dgm:pt>
    <dgm:pt modelId="{9C395373-11F8-49E1-A413-C25B96D7D1F0}" type="pres">
      <dgm:prSet presAssocID="{7E56FD84-40C8-4CCE-9524-E958A4DC1ED8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05CFDA24-0C66-48D5-A409-CAED8E9F5D4B}" type="pres">
      <dgm:prSet presAssocID="{7E56FD84-40C8-4CCE-9524-E958A4DC1ED8}" presName="extraNode" presStyleLbl="node1" presStyleIdx="0" presStyleCnt="4"/>
      <dgm:spPr/>
    </dgm:pt>
    <dgm:pt modelId="{FAE4A092-F679-4A60-8331-9FC9B6FF859F}" type="pres">
      <dgm:prSet presAssocID="{7E56FD84-40C8-4CCE-9524-E958A4DC1ED8}" presName="dstNode" presStyleLbl="node1" presStyleIdx="0" presStyleCnt="4"/>
      <dgm:spPr/>
    </dgm:pt>
    <dgm:pt modelId="{6BEBC6FC-2738-4915-B139-E302037CFB09}" type="pres">
      <dgm:prSet presAssocID="{92896AAC-507A-4F3F-8DDF-0E7A752591B9}" presName="text_1" presStyleLbl="node1" presStyleIdx="0" presStyleCnt="4" custScaleY="1274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893C96-5319-41DB-AABE-8D3715ED7E8F}" type="pres">
      <dgm:prSet presAssocID="{92896AAC-507A-4F3F-8DDF-0E7A752591B9}" presName="accent_1" presStyleCnt="0"/>
      <dgm:spPr/>
    </dgm:pt>
    <dgm:pt modelId="{AD88E628-0AC6-4234-AB64-C681310E5B08}" type="pres">
      <dgm:prSet presAssocID="{92896AAC-507A-4F3F-8DDF-0E7A752591B9}" presName="accentRepeatNode" presStyleLbl="solidFgAcc1" presStyleIdx="0" presStyleCnt="4"/>
      <dgm:spPr/>
    </dgm:pt>
    <dgm:pt modelId="{80DD645D-6617-48ED-9F2B-BB5B84AC52B1}" type="pres">
      <dgm:prSet presAssocID="{6DCD6603-F5B5-420F-A256-60622AB4A022}" presName="text_2" presStyleLbl="node1" presStyleIdx="1" presStyleCnt="4" custScaleY="1274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5B0BCF-0E6D-43A1-B9CA-EC43A20AFB1E}" type="pres">
      <dgm:prSet presAssocID="{6DCD6603-F5B5-420F-A256-60622AB4A022}" presName="accent_2" presStyleCnt="0"/>
      <dgm:spPr/>
    </dgm:pt>
    <dgm:pt modelId="{F486ABB7-3EB3-4EB4-8E9C-659B515FC85A}" type="pres">
      <dgm:prSet presAssocID="{6DCD6603-F5B5-420F-A256-60622AB4A022}" presName="accentRepeatNode" presStyleLbl="solidFgAcc1" presStyleIdx="1" presStyleCnt="4"/>
      <dgm:spPr/>
    </dgm:pt>
    <dgm:pt modelId="{D5A07993-ACCE-4850-97F7-02F720872DF3}" type="pres">
      <dgm:prSet presAssocID="{97DEB2F6-0A08-49CF-BAB1-3EE80A1DD5A4}" presName="text_3" presStyleLbl="node1" presStyleIdx="2" presStyleCnt="4" custScaleY="124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9CEC60-17F0-498A-B57E-4D70D8D35340}" type="pres">
      <dgm:prSet presAssocID="{97DEB2F6-0A08-49CF-BAB1-3EE80A1DD5A4}" presName="accent_3" presStyleCnt="0"/>
      <dgm:spPr/>
    </dgm:pt>
    <dgm:pt modelId="{D3885977-1785-44CC-9884-07060F1CDE54}" type="pres">
      <dgm:prSet presAssocID="{97DEB2F6-0A08-49CF-BAB1-3EE80A1DD5A4}" presName="accentRepeatNode" presStyleLbl="solidFgAcc1" presStyleIdx="2" presStyleCnt="4"/>
      <dgm:spPr/>
    </dgm:pt>
    <dgm:pt modelId="{05D847BC-58C1-498A-B003-B9470F36932D}" type="pres">
      <dgm:prSet presAssocID="{DA617990-28A8-4C63-8A6D-406E6BAEDFA4}" presName="text_4" presStyleLbl="node1" presStyleIdx="3" presStyleCnt="4" custScaleY="114550" custLinFactNeighborX="1046" custLinFactNeighborY="32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C92933-AD26-455D-83C0-FD88437EFE74}" type="pres">
      <dgm:prSet presAssocID="{DA617990-28A8-4C63-8A6D-406E6BAEDFA4}" presName="accent_4" presStyleCnt="0"/>
      <dgm:spPr/>
    </dgm:pt>
    <dgm:pt modelId="{39E8FB87-6CF8-44AF-81C6-E6B99E619C73}" type="pres">
      <dgm:prSet presAssocID="{DA617990-28A8-4C63-8A6D-406E6BAEDFA4}" presName="accentRepeatNode" presStyleLbl="solidFgAcc1" presStyleIdx="3" presStyleCnt="4"/>
      <dgm:spPr/>
    </dgm:pt>
  </dgm:ptLst>
  <dgm:cxnLst>
    <dgm:cxn modelId="{C85B9449-286F-4F57-9E61-5674AF1B23E6}" type="presOf" srcId="{E01D5EA9-7FB5-4C0A-A4E5-55146397D72C}" destId="{9C395373-11F8-49E1-A413-C25B96D7D1F0}" srcOrd="0" destOrd="0" presId="urn:microsoft.com/office/officeart/2008/layout/VerticalCurvedList"/>
    <dgm:cxn modelId="{851F55A8-45D8-4A0F-AD27-388A03F1E6B1}" srcId="{7E56FD84-40C8-4CCE-9524-E958A4DC1ED8}" destId="{92896AAC-507A-4F3F-8DDF-0E7A752591B9}" srcOrd="0" destOrd="0" parTransId="{09EEE9E5-88F7-4481-9732-AE6824EBB26A}" sibTransId="{E01D5EA9-7FB5-4C0A-A4E5-55146397D72C}"/>
    <dgm:cxn modelId="{FDF42536-1FEA-4053-99FB-6A0D596B5F66}" type="presOf" srcId="{DA617990-28A8-4C63-8A6D-406E6BAEDFA4}" destId="{05D847BC-58C1-498A-B003-B9470F36932D}" srcOrd="0" destOrd="0" presId="urn:microsoft.com/office/officeart/2008/layout/VerticalCurvedList"/>
    <dgm:cxn modelId="{81E6F0E3-957F-45CF-89F6-28BE6F28FD42}" srcId="{7E56FD84-40C8-4CCE-9524-E958A4DC1ED8}" destId="{DA617990-28A8-4C63-8A6D-406E6BAEDFA4}" srcOrd="3" destOrd="0" parTransId="{2AE26092-93FB-4380-9EC4-8BAED804C447}" sibTransId="{C7050432-1B5B-44C7-B94B-BCE4D046D8A8}"/>
    <dgm:cxn modelId="{4222E40F-6006-45B5-8395-C2194EC20914}" srcId="{7E56FD84-40C8-4CCE-9524-E958A4DC1ED8}" destId="{6DCD6603-F5B5-420F-A256-60622AB4A022}" srcOrd="1" destOrd="0" parTransId="{A7197265-78C8-44EF-AAF1-D2ACC3A1D4A0}" sibTransId="{47592BB4-40B6-4901-884E-C64EEFAC272C}"/>
    <dgm:cxn modelId="{AB45DA07-ADA4-48E1-BDE7-446B29CD7F86}" srcId="{7E56FD84-40C8-4CCE-9524-E958A4DC1ED8}" destId="{97DEB2F6-0A08-49CF-BAB1-3EE80A1DD5A4}" srcOrd="2" destOrd="0" parTransId="{52080E19-BBCD-4FB7-912C-D492580DF2FA}" sibTransId="{6F35680F-B98C-448B-91D7-1A7BC5922B53}"/>
    <dgm:cxn modelId="{00842ABA-9CE4-48E7-A79F-9B3D0A6FF876}" type="presOf" srcId="{97DEB2F6-0A08-49CF-BAB1-3EE80A1DD5A4}" destId="{D5A07993-ACCE-4850-97F7-02F720872DF3}" srcOrd="0" destOrd="0" presId="urn:microsoft.com/office/officeart/2008/layout/VerticalCurvedList"/>
    <dgm:cxn modelId="{EA2A301A-F91B-4451-B2A6-6F8252E3065C}" type="presOf" srcId="{6DCD6603-F5B5-420F-A256-60622AB4A022}" destId="{80DD645D-6617-48ED-9F2B-BB5B84AC52B1}" srcOrd="0" destOrd="0" presId="urn:microsoft.com/office/officeart/2008/layout/VerticalCurvedList"/>
    <dgm:cxn modelId="{D08A0B5B-2D41-40C7-9075-E89ACB30AE0A}" type="presOf" srcId="{92896AAC-507A-4F3F-8DDF-0E7A752591B9}" destId="{6BEBC6FC-2738-4915-B139-E302037CFB09}" srcOrd="0" destOrd="0" presId="urn:microsoft.com/office/officeart/2008/layout/VerticalCurvedList"/>
    <dgm:cxn modelId="{9097FAB8-61F0-4B96-8990-CD6855C5A807}" type="presOf" srcId="{7E56FD84-40C8-4CCE-9524-E958A4DC1ED8}" destId="{0D2AA13B-43D4-403A-B513-51560121A9FD}" srcOrd="0" destOrd="0" presId="urn:microsoft.com/office/officeart/2008/layout/VerticalCurvedList"/>
    <dgm:cxn modelId="{CCC15845-6138-4193-B355-4ECB07500064}" type="presParOf" srcId="{0D2AA13B-43D4-403A-B513-51560121A9FD}" destId="{E9A6CB3C-EA6D-49F1-923F-3D362FCDE6CB}" srcOrd="0" destOrd="0" presId="urn:microsoft.com/office/officeart/2008/layout/VerticalCurvedList"/>
    <dgm:cxn modelId="{69C5D148-A280-4B1A-81BE-9B7EF1254B92}" type="presParOf" srcId="{E9A6CB3C-EA6D-49F1-923F-3D362FCDE6CB}" destId="{C4607317-9302-4D9D-ACB7-C7179759C406}" srcOrd="0" destOrd="0" presId="urn:microsoft.com/office/officeart/2008/layout/VerticalCurvedList"/>
    <dgm:cxn modelId="{51C6425E-4626-48D0-988F-7E8FC413A84B}" type="presParOf" srcId="{C4607317-9302-4D9D-ACB7-C7179759C406}" destId="{A80FEE7F-AE70-47AE-AE2F-A549A6A21208}" srcOrd="0" destOrd="0" presId="urn:microsoft.com/office/officeart/2008/layout/VerticalCurvedList"/>
    <dgm:cxn modelId="{96D229BB-873A-4F98-8407-C3E3503AD75F}" type="presParOf" srcId="{C4607317-9302-4D9D-ACB7-C7179759C406}" destId="{9C395373-11F8-49E1-A413-C25B96D7D1F0}" srcOrd="1" destOrd="0" presId="urn:microsoft.com/office/officeart/2008/layout/VerticalCurvedList"/>
    <dgm:cxn modelId="{D0F4ED88-655E-4F73-936B-D32B3C41BB0B}" type="presParOf" srcId="{C4607317-9302-4D9D-ACB7-C7179759C406}" destId="{05CFDA24-0C66-48D5-A409-CAED8E9F5D4B}" srcOrd="2" destOrd="0" presId="urn:microsoft.com/office/officeart/2008/layout/VerticalCurvedList"/>
    <dgm:cxn modelId="{B10F9B48-4006-4096-939D-C0BC46D4AFD3}" type="presParOf" srcId="{C4607317-9302-4D9D-ACB7-C7179759C406}" destId="{FAE4A092-F679-4A60-8331-9FC9B6FF859F}" srcOrd="3" destOrd="0" presId="urn:microsoft.com/office/officeart/2008/layout/VerticalCurvedList"/>
    <dgm:cxn modelId="{65829C1F-BA07-40AA-81B9-E5B193D00AE5}" type="presParOf" srcId="{E9A6CB3C-EA6D-49F1-923F-3D362FCDE6CB}" destId="{6BEBC6FC-2738-4915-B139-E302037CFB09}" srcOrd="1" destOrd="0" presId="urn:microsoft.com/office/officeart/2008/layout/VerticalCurvedList"/>
    <dgm:cxn modelId="{B31829DC-CA88-454A-B691-669F2835F520}" type="presParOf" srcId="{E9A6CB3C-EA6D-49F1-923F-3D362FCDE6CB}" destId="{A0893C96-5319-41DB-AABE-8D3715ED7E8F}" srcOrd="2" destOrd="0" presId="urn:microsoft.com/office/officeart/2008/layout/VerticalCurvedList"/>
    <dgm:cxn modelId="{4882892A-9FC2-486A-AB00-70A0871055A4}" type="presParOf" srcId="{A0893C96-5319-41DB-AABE-8D3715ED7E8F}" destId="{AD88E628-0AC6-4234-AB64-C681310E5B08}" srcOrd="0" destOrd="0" presId="urn:microsoft.com/office/officeart/2008/layout/VerticalCurvedList"/>
    <dgm:cxn modelId="{F66F745E-A6CE-4919-A663-C855F4D02166}" type="presParOf" srcId="{E9A6CB3C-EA6D-49F1-923F-3D362FCDE6CB}" destId="{80DD645D-6617-48ED-9F2B-BB5B84AC52B1}" srcOrd="3" destOrd="0" presId="urn:microsoft.com/office/officeart/2008/layout/VerticalCurvedList"/>
    <dgm:cxn modelId="{BACA5B96-4576-4B73-A776-1A02F43B67C5}" type="presParOf" srcId="{E9A6CB3C-EA6D-49F1-923F-3D362FCDE6CB}" destId="{845B0BCF-0E6D-43A1-B9CA-EC43A20AFB1E}" srcOrd="4" destOrd="0" presId="urn:microsoft.com/office/officeart/2008/layout/VerticalCurvedList"/>
    <dgm:cxn modelId="{EEF1865B-E47F-4AA7-B0A0-1911F25EC99B}" type="presParOf" srcId="{845B0BCF-0E6D-43A1-B9CA-EC43A20AFB1E}" destId="{F486ABB7-3EB3-4EB4-8E9C-659B515FC85A}" srcOrd="0" destOrd="0" presId="urn:microsoft.com/office/officeart/2008/layout/VerticalCurvedList"/>
    <dgm:cxn modelId="{1850316E-35BF-49A9-8F37-0458348DDF13}" type="presParOf" srcId="{E9A6CB3C-EA6D-49F1-923F-3D362FCDE6CB}" destId="{D5A07993-ACCE-4850-97F7-02F720872DF3}" srcOrd="5" destOrd="0" presId="urn:microsoft.com/office/officeart/2008/layout/VerticalCurvedList"/>
    <dgm:cxn modelId="{3225445C-AB10-472C-80E8-04976E12C4FB}" type="presParOf" srcId="{E9A6CB3C-EA6D-49F1-923F-3D362FCDE6CB}" destId="{8E9CEC60-17F0-498A-B57E-4D70D8D35340}" srcOrd="6" destOrd="0" presId="urn:microsoft.com/office/officeart/2008/layout/VerticalCurvedList"/>
    <dgm:cxn modelId="{820B93E4-FBE3-493A-8936-F34D60BDBE82}" type="presParOf" srcId="{8E9CEC60-17F0-498A-B57E-4D70D8D35340}" destId="{D3885977-1785-44CC-9884-07060F1CDE54}" srcOrd="0" destOrd="0" presId="urn:microsoft.com/office/officeart/2008/layout/VerticalCurvedList"/>
    <dgm:cxn modelId="{5BE3A5BC-D33C-42A2-91A5-7C8C48552CCF}" type="presParOf" srcId="{E9A6CB3C-EA6D-49F1-923F-3D362FCDE6CB}" destId="{05D847BC-58C1-498A-B003-B9470F36932D}" srcOrd="7" destOrd="0" presId="urn:microsoft.com/office/officeart/2008/layout/VerticalCurvedList"/>
    <dgm:cxn modelId="{CB7A5F3C-6C60-44CE-A09D-9B089B24C58D}" type="presParOf" srcId="{E9A6CB3C-EA6D-49F1-923F-3D362FCDE6CB}" destId="{A5C92933-AD26-455D-83C0-FD88437EFE74}" srcOrd="8" destOrd="0" presId="urn:microsoft.com/office/officeart/2008/layout/VerticalCurvedList"/>
    <dgm:cxn modelId="{FD0DA5F1-E596-4CA5-AB04-A7D8ABC36D6F}" type="presParOf" srcId="{A5C92933-AD26-455D-83C0-FD88437EFE74}" destId="{39E8FB87-6CF8-44AF-81C6-E6B99E619C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6FD84-40C8-4CCE-9524-E958A4DC1ED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2896AAC-507A-4F3F-8DDF-0E7A752591B9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600" b="1" baseline="0" dirty="0" smtClean="0">
              <a:solidFill>
                <a:schemeClr val="bg1"/>
              </a:solidFill>
            </a:rPr>
            <a:t>藉由問題導向學習、專題學習等課程活動，實施跨領域統整課程活動。</a:t>
          </a:r>
          <a:endParaRPr lang="zh-TW" altLang="en-US" sz="2600" b="1" baseline="0" dirty="0">
            <a:solidFill>
              <a:schemeClr val="bg1"/>
            </a:solidFill>
          </a:endParaRPr>
        </a:p>
      </dgm:t>
    </dgm:pt>
    <dgm:pt modelId="{09EEE9E5-88F7-4481-9732-AE6824EBB26A}" type="parTrans" cxnId="{851F55A8-45D8-4A0F-AD27-388A03F1E6B1}">
      <dgm:prSet/>
      <dgm:spPr/>
      <dgm:t>
        <a:bodyPr/>
        <a:lstStyle/>
        <a:p>
          <a:endParaRPr lang="zh-TW" altLang="en-US"/>
        </a:p>
      </dgm:t>
    </dgm:pt>
    <dgm:pt modelId="{E01D5EA9-7FB5-4C0A-A4E5-55146397D72C}" type="sibTrans" cxnId="{851F55A8-45D8-4A0F-AD27-388A03F1E6B1}">
      <dgm:prSet/>
      <dgm:spPr/>
      <dgm:t>
        <a:bodyPr/>
        <a:lstStyle/>
        <a:p>
          <a:endParaRPr lang="zh-TW" altLang="en-US"/>
        </a:p>
      </dgm:t>
    </dgm:pt>
    <dgm:pt modelId="{6DCD6603-F5B5-420F-A256-60622AB4A022}">
      <dgm:prSet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800" b="1" dirty="0" smtClean="0">
              <a:solidFill>
                <a:schemeClr val="bg1"/>
              </a:solidFill>
            </a:rPr>
            <a:t>運用資訊科技突破時間及空間限制，實施行動學習、跨區域交流或共作等課程活動。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A7197265-78C8-44EF-AAF1-D2ACC3A1D4A0}" type="parTrans" cxnId="{4222E40F-6006-45B5-8395-C2194EC20914}">
      <dgm:prSet/>
      <dgm:spPr/>
      <dgm:t>
        <a:bodyPr/>
        <a:lstStyle/>
        <a:p>
          <a:endParaRPr lang="zh-TW" altLang="en-US"/>
        </a:p>
      </dgm:t>
    </dgm:pt>
    <dgm:pt modelId="{47592BB4-40B6-4901-884E-C64EEFAC272C}" type="sibTrans" cxnId="{4222E40F-6006-45B5-8395-C2194EC20914}">
      <dgm:prSet/>
      <dgm:spPr/>
      <dgm:t>
        <a:bodyPr/>
        <a:lstStyle/>
        <a:p>
          <a:endParaRPr lang="zh-TW" altLang="en-US"/>
        </a:p>
      </dgm:t>
    </dgm:pt>
    <dgm:pt modelId="{97DEB2F6-0A08-49CF-BAB1-3EE80A1DD5A4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透過自造教育、程式設計等課程活動，進行實作及成果發表。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52080E19-BBCD-4FB7-912C-D492580DF2FA}" type="parTrans" cxnId="{AB45DA07-ADA4-48E1-BDE7-446B29CD7F86}">
      <dgm:prSet/>
      <dgm:spPr/>
      <dgm:t>
        <a:bodyPr/>
        <a:lstStyle/>
        <a:p>
          <a:endParaRPr lang="zh-TW" altLang="en-US"/>
        </a:p>
      </dgm:t>
    </dgm:pt>
    <dgm:pt modelId="{6F35680F-B98C-448B-91D7-1A7BC5922B53}" type="sibTrans" cxnId="{AB45DA07-ADA4-48E1-BDE7-446B29CD7F86}">
      <dgm:prSet/>
      <dgm:spPr/>
      <dgm:t>
        <a:bodyPr/>
        <a:lstStyle/>
        <a:p>
          <a:endParaRPr lang="zh-TW" altLang="en-US"/>
        </a:p>
      </dgm:t>
    </dgm:pt>
    <dgm:pt modelId="{DA617990-28A8-4C63-8A6D-406E6BAEDFA4}">
      <dgm:prSet custT="1"/>
      <dgm:spPr/>
      <dgm:t>
        <a:bodyPr/>
        <a:lstStyle/>
        <a:p>
          <a:r>
            <a:rPr lang="zh-TW" altLang="en-US" sz="2400" b="1" dirty="0" smtClean="0"/>
            <a:t>透過</a:t>
          </a:r>
          <a:r>
            <a:rPr lang="en-US" altLang="en-US" sz="2400" b="1" dirty="0" smtClean="0"/>
            <a:t>3D</a:t>
          </a:r>
          <a:r>
            <a:rPr lang="zh-TW" altLang="en-US" sz="2400" b="1" dirty="0" smtClean="0"/>
            <a:t>影像、</a:t>
          </a:r>
          <a:r>
            <a:rPr lang="en-US" altLang="en-US" sz="2400" b="1" dirty="0" smtClean="0"/>
            <a:t>AR/VR/MR</a:t>
          </a:r>
          <a:r>
            <a:rPr lang="zh-TW" altLang="en-US" sz="2400" b="1" dirty="0" smtClean="0"/>
            <a:t>、人工智慧語音互動等新興科技，進行體驗、探索學習。</a:t>
          </a:r>
          <a:endParaRPr lang="zh-TW" altLang="en-US" sz="2400" b="1" dirty="0"/>
        </a:p>
      </dgm:t>
    </dgm:pt>
    <dgm:pt modelId="{2AE26092-93FB-4380-9EC4-8BAED804C447}" type="parTrans" cxnId="{81E6F0E3-957F-45CF-89F6-28BE6F28FD42}">
      <dgm:prSet/>
      <dgm:spPr/>
      <dgm:t>
        <a:bodyPr/>
        <a:lstStyle/>
        <a:p>
          <a:endParaRPr lang="zh-TW" altLang="en-US"/>
        </a:p>
      </dgm:t>
    </dgm:pt>
    <dgm:pt modelId="{C7050432-1B5B-44C7-B94B-BCE4D046D8A8}" type="sibTrans" cxnId="{81E6F0E3-957F-45CF-89F6-28BE6F28FD42}">
      <dgm:prSet/>
      <dgm:spPr/>
      <dgm:t>
        <a:bodyPr/>
        <a:lstStyle/>
        <a:p>
          <a:endParaRPr lang="zh-TW" altLang="en-US"/>
        </a:p>
      </dgm:t>
    </dgm:pt>
    <dgm:pt modelId="{0D2AA13B-43D4-403A-B513-51560121A9FD}" type="pres">
      <dgm:prSet presAssocID="{7E56FD84-40C8-4CCE-9524-E958A4DC1E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E9A6CB3C-EA6D-49F1-923F-3D362FCDE6CB}" type="pres">
      <dgm:prSet presAssocID="{7E56FD84-40C8-4CCE-9524-E958A4DC1ED8}" presName="Name1" presStyleCnt="0"/>
      <dgm:spPr/>
    </dgm:pt>
    <dgm:pt modelId="{C4607317-9302-4D9D-ACB7-C7179759C406}" type="pres">
      <dgm:prSet presAssocID="{7E56FD84-40C8-4CCE-9524-E958A4DC1ED8}" presName="cycle" presStyleCnt="0"/>
      <dgm:spPr/>
    </dgm:pt>
    <dgm:pt modelId="{A80FEE7F-AE70-47AE-AE2F-A549A6A21208}" type="pres">
      <dgm:prSet presAssocID="{7E56FD84-40C8-4CCE-9524-E958A4DC1ED8}" presName="srcNode" presStyleLbl="node1" presStyleIdx="0" presStyleCnt="4"/>
      <dgm:spPr/>
    </dgm:pt>
    <dgm:pt modelId="{9C395373-11F8-49E1-A413-C25B96D7D1F0}" type="pres">
      <dgm:prSet presAssocID="{7E56FD84-40C8-4CCE-9524-E958A4DC1ED8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05CFDA24-0C66-48D5-A409-CAED8E9F5D4B}" type="pres">
      <dgm:prSet presAssocID="{7E56FD84-40C8-4CCE-9524-E958A4DC1ED8}" presName="extraNode" presStyleLbl="node1" presStyleIdx="0" presStyleCnt="4"/>
      <dgm:spPr/>
    </dgm:pt>
    <dgm:pt modelId="{FAE4A092-F679-4A60-8331-9FC9B6FF859F}" type="pres">
      <dgm:prSet presAssocID="{7E56FD84-40C8-4CCE-9524-E958A4DC1ED8}" presName="dstNode" presStyleLbl="node1" presStyleIdx="0" presStyleCnt="4"/>
      <dgm:spPr/>
    </dgm:pt>
    <dgm:pt modelId="{6BEBC6FC-2738-4915-B139-E302037CFB09}" type="pres">
      <dgm:prSet presAssocID="{92896AAC-507A-4F3F-8DDF-0E7A752591B9}" presName="text_1" presStyleLbl="node1" presStyleIdx="0" presStyleCnt="4" custScaleY="1274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893C96-5319-41DB-AABE-8D3715ED7E8F}" type="pres">
      <dgm:prSet presAssocID="{92896AAC-507A-4F3F-8DDF-0E7A752591B9}" presName="accent_1" presStyleCnt="0"/>
      <dgm:spPr/>
    </dgm:pt>
    <dgm:pt modelId="{AD88E628-0AC6-4234-AB64-C681310E5B08}" type="pres">
      <dgm:prSet presAssocID="{92896AAC-507A-4F3F-8DDF-0E7A752591B9}" presName="accentRepeatNode" presStyleLbl="solidFgAcc1" presStyleIdx="0" presStyleCnt="4"/>
      <dgm:spPr/>
    </dgm:pt>
    <dgm:pt modelId="{80DD645D-6617-48ED-9F2B-BB5B84AC52B1}" type="pres">
      <dgm:prSet presAssocID="{6DCD6603-F5B5-420F-A256-60622AB4A022}" presName="text_2" presStyleLbl="node1" presStyleIdx="1" presStyleCnt="4" custScaleY="1274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5B0BCF-0E6D-43A1-B9CA-EC43A20AFB1E}" type="pres">
      <dgm:prSet presAssocID="{6DCD6603-F5B5-420F-A256-60622AB4A022}" presName="accent_2" presStyleCnt="0"/>
      <dgm:spPr/>
    </dgm:pt>
    <dgm:pt modelId="{F486ABB7-3EB3-4EB4-8E9C-659B515FC85A}" type="pres">
      <dgm:prSet presAssocID="{6DCD6603-F5B5-420F-A256-60622AB4A022}" presName="accentRepeatNode" presStyleLbl="solidFgAcc1" presStyleIdx="1" presStyleCnt="4"/>
      <dgm:spPr/>
    </dgm:pt>
    <dgm:pt modelId="{D5A07993-ACCE-4850-97F7-02F720872DF3}" type="pres">
      <dgm:prSet presAssocID="{97DEB2F6-0A08-49CF-BAB1-3EE80A1DD5A4}" presName="text_3" presStyleLbl="node1" presStyleIdx="2" presStyleCnt="4" custScaleY="124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9CEC60-17F0-498A-B57E-4D70D8D35340}" type="pres">
      <dgm:prSet presAssocID="{97DEB2F6-0A08-49CF-BAB1-3EE80A1DD5A4}" presName="accent_3" presStyleCnt="0"/>
      <dgm:spPr/>
    </dgm:pt>
    <dgm:pt modelId="{D3885977-1785-44CC-9884-07060F1CDE54}" type="pres">
      <dgm:prSet presAssocID="{97DEB2F6-0A08-49CF-BAB1-3EE80A1DD5A4}" presName="accentRepeatNode" presStyleLbl="solidFgAcc1" presStyleIdx="2" presStyleCnt="4"/>
      <dgm:spPr/>
    </dgm:pt>
    <dgm:pt modelId="{05D847BC-58C1-498A-B003-B9470F36932D}" type="pres">
      <dgm:prSet presAssocID="{DA617990-28A8-4C63-8A6D-406E6BAEDFA4}" presName="text_4" presStyleLbl="node1" presStyleIdx="3" presStyleCnt="4" custScaleY="114550" custLinFactNeighborX="1046" custLinFactNeighborY="32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C92933-AD26-455D-83C0-FD88437EFE74}" type="pres">
      <dgm:prSet presAssocID="{DA617990-28A8-4C63-8A6D-406E6BAEDFA4}" presName="accent_4" presStyleCnt="0"/>
      <dgm:spPr/>
    </dgm:pt>
    <dgm:pt modelId="{39E8FB87-6CF8-44AF-81C6-E6B99E619C73}" type="pres">
      <dgm:prSet presAssocID="{DA617990-28A8-4C63-8A6D-406E6BAEDFA4}" presName="accentRepeatNode" presStyleLbl="solidFgAcc1" presStyleIdx="3" presStyleCnt="4"/>
      <dgm:spPr/>
    </dgm:pt>
  </dgm:ptLst>
  <dgm:cxnLst>
    <dgm:cxn modelId="{EA6C9695-168F-4D7A-8266-0DE76162DF11}" type="presOf" srcId="{6DCD6603-F5B5-420F-A256-60622AB4A022}" destId="{80DD645D-6617-48ED-9F2B-BB5B84AC52B1}" srcOrd="0" destOrd="0" presId="urn:microsoft.com/office/officeart/2008/layout/VerticalCurvedList"/>
    <dgm:cxn modelId="{851F55A8-45D8-4A0F-AD27-388A03F1E6B1}" srcId="{7E56FD84-40C8-4CCE-9524-E958A4DC1ED8}" destId="{92896AAC-507A-4F3F-8DDF-0E7A752591B9}" srcOrd="0" destOrd="0" parTransId="{09EEE9E5-88F7-4481-9732-AE6824EBB26A}" sibTransId="{E01D5EA9-7FB5-4C0A-A4E5-55146397D72C}"/>
    <dgm:cxn modelId="{D1711F60-E374-43FF-8FCE-C6A9B45CDF03}" type="presOf" srcId="{7E56FD84-40C8-4CCE-9524-E958A4DC1ED8}" destId="{0D2AA13B-43D4-403A-B513-51560121A9FD}" srcOrd="0" destOrd="0" presId="urn:microsoft.com/office/officeart/2008/layout/VerticalCurvedList"/>
    <dgm:cxn modelId="{81E6F0E3-957F-45CF-89F6-28BE6F28FD42}" srcId="{7E56FD84-40C8-4CCE-9524-E958A4DC1ED8}" destId="{DA617990-28A8-4C63-8A6D-406E6BAEDFA4}" srcOrd="3" destOrd="0" parTransId="{2AE26092-93FB-4380-9EC4-8BAED804C447}" sibTransId="{C7050432-1B5B-44C7-B94B-BCE4D046D8A8}"/>
    <dgm:cxn modelId="{3EAFAD52-65CF-4197-B278-17637E64F58B}" type="presOf" srcId="{E01D5EA9-7FB5-4C0A-A4E5-55146397D72C}" destId="{9C395373-11F8-49E1-A413-C25B96D7D1F0}" srcOrd="0" destOrd="0" presId="urn:microsoft.com/office/officeart/2008/layout/VerticalCurvedList"/>
    <dgm:cxn modelId="{4222E40F-6006-45B5-8395-C2194EC20914}" srcId="{7E56FD84-40C8-4CCE-9524-E958A4DC1ED8}" destId="{6DCD6603-F5B5-420F-A256-60622AB4A022}" srcOrd="1" destOrd="0" parTransId="{A7197265-78C8-44EF-AAF1-D2ACC3A1D4A0}" sibTransId="{47592BB4-40B6-4901-884E-C64EEFAC272C}"/>
    <dgm:cxn modelId="{AB45DA07-ADA4-48E1-BDE7-446B29CD7F86}" srcId="{7E56FD84-40C8-4CCE-9524-E958A4DC1ED8}" destId="{97DEB2F6-0A08-49CF-BAB1-3EE80A1DD5A4}" srcOrd="2" destOrd="0" parTransId="{52080E19-BBCD-4FB7-912C-D492580DF2FA}" sibTransId="{6F35680F-B98C-448B-91D7-1A7BC5922B53}"/>
    <dgm:cxn modelId="{7DACB9CC-981C-424B-B284-CB131E3F8EE2}" type="presOf" srcId="{97DEB2F6-0A08-49CF-BAB1-3EE80A1DD5A4}" destId="{D5A07993-ACCE-4850-97F7-02F720872DF3}" srcOrd="0" destOrd="0" presId="urn:microsoft.com/office/officeart/2008/layout/VerticalCurvedList"/>
    <dgm:cxn modelId="{B85A84FE-FC1D-4E26-876D-42E04D511913}" type="presOf" srcId="{92896AAC-507A-4F3F-8DDF-0E7A752591B9}" destId="{6BEBC6FC-2738-4915-B139-E302037CFB09}" srcOrd="0" destOrd="0" presId="urn:microsoft.com/office/officeart/2008/layout/VerticalCurvedList"/>
    <dgm:cxn modelId="{31C331DF-4F38-4F0E-856B-D1080ECD2B77}" type="presOf" srcId="{DA617990-28A8-4C63-8A6D-406E6BAEDFA4}" destId="{05D847BC-58C1-498A-B003-B9470F36932D}" srcOrd="0" destOrd="0" presId="urn:microsoft.com/office/officeart/2008/layout/VerticalCurvedList"/>
    <dgm:cxn modelId="{AE2A0953-E32C-4449-80E5-B4B6B9332F42}" type="presParOf" srcId="{0D2AA13B-43D4-403A-B513-51560121A9FD}" destId="{E9A6CB3C-EA6D-49F1-923F-3D362FCDE6CB}" srcOrd="0" destOrd="0" presId="urn:microsoft.com/office/officeart/2008/layout/VerticalCurvedList"/>
    <dgm:cxn modelId="{93B0C378-B9D9-411B-973C-1D5B2D820516}" type="presParOf" srcId="{E9A6CB3C-EA6D-49F1-923F-3D362FCDE6CB}" destId="{C4607317-9302-4D9D-ACB7-C7179759C406}" srcOrd="0" destOrd="0" presId="urn:microsoft.com/office/officeart/2008/layout/VerticalCurvedList"/>
    <dgm:cxn modelId="{38489A55-0A67-4F49-AD18-251C73D9818F}" type="presParOf" srcId="{C4607317-9302-4D9D-ACB7-C7179759C406}" destId="{A80FEE7F-AE70-47AE-AE2F-A549A6A21208}" srcOrd="0" destOrd="0" presId="urn:microsoft.com/office/officeart/2008/layout/VerticalCurvedList"/>
    <dgm:cxn modelId="{D1293F44-F970-4C24-97AF-F5BF278C9335}" type="presParOf" srcId="{C4607317-9302-4D9D-ACB7-C7179759C406}" destId="{9C395373-11F8-49E1-A413-C25B96D7D1F0}" srcOrd="1" destOrd="0" presId="urn:microsoft.com/office/officeart/2008/layout/VerticalCurvedList"/>
    <dgm:cxn modelId="{494B90AA-4633-4A14-8881-6AB6AEF2A1D1}" type="presParOf" srcId="{C4607317-9302-4D9D-ACB7-C7179759C406}" destId="{05CFDA24-0C66-48D5-A409-CAED8E9F5D4B}" srcOrd="2" destOrd="0" presId="urn:microsoft.com/office/officeart/2008/layout/VerticalCurvedList"/>
    <dgm:cxn modelId="{876E8CC9-26A6-4D00-B293-31AADF595400}" type="presParOf" srcId="{C4607317-9302-4D9D-ACB7-C7179759C406}" destId="{FAE4A092-F679-4A60-8331-9FC9B6FF859F}" srcOrd="3" destOrd="0" presId="urn:microsoft.com/office/officeart/2008/layout/VerticalCurvedList"/>
    <dgm:cxn modelId="{75F60167-BA04-4ACA-AA1C-8B87D444CB85}" type="presParOf" srcId="{E9A6CB3C-EA6D-49F1-923F-3D362FCDE6CB}" destId="{6BEBC6FC-2738-4915-B139-E302037CFB09}" srcOrd="1" destOrd="0" presId="urn:microsoft.com/office/officeart/2008/layout/VerticalCurvedList"/>
    <dgm:cxn modelId="{FC55A2A1-683D-44DE-97E0-9B4608A4409B}" type="presParOf" srcId="{E9A6CB3C-EA6D-49F1-923F-3D362FCDE6CB}" destId="{A0893C96-5319-41DB-AABE-8D3715ED7E8F}" srcOrd="2" destOrd="0" presId="urn:microsoft.com/office/officeart/2008/layout/VerticalCurvedList"/>
    <dgm:cxn modelId="{8BDBE3B5-7EF9-47D9-B6D7-D4040830AB4D}" type="presParOf" srcId="{A0893C96-5319-41DB-AABE-8D3715ED7E8F}" destId="{AD88E628-0AC6-4234-AB64-C681310E5B08}" srcOrd="0" destOrd="0" presId="urn:microsoft.com/office/officeart/2008/layout/VerticalCurvedList"/>
    <dgm:cxn modelId="{5C2CD3E1-3F69-4EC0-B13D-EE1F70F91978}" type="presParOf" srcId="{E9A6CB3C-EA6D-49F1-923F-3D362FCDE6CB}" destId="{80DD645D-6617-48ED-9F2B-BB5B84AC52B1}" srcOrd="3" destOrd="0" presId="urn:microsoft.com/office/officeart/2008/layout/VerticalCurvedList"/>
    <dgm:cxn modelId="{3D67BD81-B5BC-4D4E-AFE9-CC4A8710E235}" type="presParOf" srcId="{E9A6CB3C-EA6D-49F1-923F-3D362FCDE6CB}" destId="{845B0BCF-0E6D-43A1-B9CA-EC43A20AFB1E}" srcOrd="4" destOrd="0" presId="urn:microsoft.com/office/officeart/2008/layout/VerticalCurvedList"/>
    <dgm:cxn modelId="{E20F6A3F-D0D9-48FB-8003-8634B3B95C98}" type="presParOf" srcId="{845B0BCF-0E6D-43A1-B9CA-EC43A20AFB1E}" destId="{F486ABB7-3EB3-4EB4-8E9C-659B515FC85A}" srcOrd="0" destOrd="0" presId="urn:microsoft.com/office/officeart/2008/layout/VerticalCurvedList"/>
    <dgm:cxn modelId="{83B127E8-A409-444E-9FB5-1772BB20AA26}" type="presParOf" srcId="{E9A6CB3C-EA6D-49F1-923F-3D362FCDE6CB}" destId="{D5A07993-ACCE-4850-97F7-02F720872DF3}" srcOrd="5" destOrd="0" presId="urn:microsoft.com/office/officeart/2008/layout/VerticalCurvedList"/>
    <dgm:cxn modelId="{C48052A4-0731-4BBA-BB34-6DEB8BB0E566}" type="presParOf" srcId="{E9A6CB3C-EA6D-49F1-923F-3D362FCDE6CB}" destId="{8E9CEC60-17F0-498A-B57E-4D70D8D35340}" srcOrd="6" destOrd="0" presId="urn:microsoft.com/office/officeart/2008/layout/VerticalCurvedList"/>
    <dgm:cxn modelId="{4745CD63-EEB8-43A8-B08F-B77E38B7E21B}" type="presParOf" srcId="{8E9CEC60-17F0-498A-B57E-4D70D8D35340}" destId="{D3885977-1785-44CC-9884-07060F1CDE54}" srcOrd="0" destOrd="0" presId="urn:microsoft.com/office/officeart/2008/layout/VerticalCurvedList"/>
    <dgm:cxn modelId="{3B3B1863-65AC-4E51-A7F8-3911FC499040}" type="presParOf" srcId="{E9A6CB3C-EA6D-49F1-923F-3D362FCDE6CB}" destId="{05D847BC-58C1-498A-B003-B9470F36932D}" srcOrd="7" destOrd="0" presId="urn:microsoft.com/office/officeart/2008/layout/VerticalCurvedList"/>
    <dgm:cxn modelId="{D3293246-A068-4F0B-AD1C-549A26E0E5E9}" type="presParOf" srcId="{E9A6CB3C-EA6D-49F1-923F-3D362FCDE6CB}" destId="{A5C92933-AD26-455D-83C0-FD88437EFE74}" srcOrd="8" destOrd="0" presId="urn:microsoft.com/office/officeart/2008/layout/VerticalCurvedList"/>
    <dgm:cxn modelId="{188AD86D-55CE-40B6-8762-320315EAC32C}" type="presParOf" srcId="{A5C92933-AD26-455D-83C0-FD88437EFE74}" destId="{39E8FB87-6CF8-44AF-81C6-E6B99E619C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C6CF8-7B3B-4FF9-8713-382CA07E0D27}">
      <dsp:nvSpPr>
        <dsp:cNvPr id="0" name=""/>
        <dsp:cNvSpPr/>
      </dsp:nvSpPr>
      <dsp:spPr>
        <a:xfrm>
          <a:off x="1478299" y="0"/>
          <a:ext cx="1478299" cy="1822118"/>
        </a:xfrm>
        <a:prstGeom prst="trapezoid">
          <a:avLst>
            <a:gd name="adj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altLang="zh-TW" sz="2800" kern="1200" dirty="0" smtClean="0">
            <a:solidFill>
              <a:srgbClr val="0000FF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solidFill>
                <a:srgbClr val="0000FF"/>
              </a:solidFill>
            </a:rPr>
            <a:t>創新</a:t>
          </a:r>
          <a:endParaRPr lang="en-US" altLang="zh-TW" sz="2800" kern="1200" dirty="0" smtClean="0">
            <a:solidFill>
              <a:srgbClr val="0000FF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>
              <a:solidFill>
                <a:srgbClr val="0000FF"/>
              </a:solidFill>
            </a:rPr>
            <a:t>教學</a:t>
          </a:r>
          <a:endParaRPr lang="zh-TW" altLang="en-US" sz="2800" kern="1200" dirty="0">
            <a:solidFill>
              <a:srgbClr val="0000FF"/>
            </a:solidFill>
            <a:latin typeface="Calibri Light"/>
          </a:endParaRPr>
        </a:p>
      </dsp:txBody>
      <dsp:txXfrm>
        <a:off x="1478299" y="0"/>
        <a:ext cx="1478299" cy="1822118"/>
      </dsp:txXfrm>
    </dsp:sp>
    <dsp:sp modelId="{6225841E-93FC-4592-B714-E9CD3276EE55}">
      <dsp:nvSpPr>
        <dsp:cNvPr id="0" name=""/>
        <dsp:cNvSpPr/>
      </dsp:nvSpPr>
      <dsp:spPr>
        <a:xfrm>
          <a:off x="739149" y="1822118"/>
          <a:ext cx="2956598" cy="1822118"/>
        </a:xfrm>
        <a:prstGeom prst="trapezoid">
          <a:avLst>
            <a:gd name="adj" fmla="val 40565"/>
          </a:avLst>
        </a:prstGeom>
        <a:solidFill>
          <a:schemeClr val="bg1">
            <a:lumMod val="8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>
              <a:solidFill>
                <a:srgbClr val="FF0000"/>
              </a:solidFill>
            </a:rPr>
            <a:t>互動教學</a:t>
          </a:r>
        </a:p>
      </dsp:txBody>
      <dsp:txXfrm>
        <a:off x="1256554" y="1822118"/>
        <a:ext cx="1921789" cy="1822118"/>
      </dsp:txXfrm>
    </dsp:sp>
    <dsp:sp modelId="{575BAEE9-6531-496C-ACBB-FA7E00C94BD5}">
      <dsp:nvSpPr>
        <dsp:cNvPr id="0" name=""/>
        <dsp:cNvSpPr/>
      </dsp:nvSpPr>
      <dsp:spPr>
        <a:xfrm>
          <a:off x="0" y="3644236"/>
          <a:ext cx="4434898" cy="1822118"/>
        </a:xfrm>
        <a:prstGeom prst="trapezoid">
          <a:avLst>
            <a:gd name="adj" fmla="val 40565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>
              <a:solidFill>
                <a:srgbClr val="800080"/>
              </a:solidFill>
            </a:rPr>
            <a:t>輔助教學</a:t>
          </a:r>
        </a:p>
      </dsp:txBody>
      <dsp:txXfrm>
        <a:off x="776107" y="3644236"/>
        <a:ext cx="2882683" cy="1822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95373-11F8-49E1-A413-C25B96D7D1F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BC6FC-2738-4915-B139-E302037CFB09}">
      <dsp:nvSpPr>
        <dsp:cNvPr id="0" name=""/>
        <dsp:cNvSpPr/>
      </dsp:nvSpPr>
      <dsp:spPr>
        <a:xfrm>
          <a:off x="610504" y="302153"/>
          <a:ext cx="9895747" cy="106247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運用資訊科技展示課程內容或教材，以利於傳達教學訊息。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610504" y="302153"/>
        <a:ext cx="9895747" cy="1062474"/>
      </dsp:txXfrm>
    </dsp:sp>
    <dsp:sp modelId="{AD88E628-0AC6-4234-AB64-C681310E5B0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645D-6617-48ED-9F2B-BB5B84AC52B1}">
      <dsp:nvSpPr>
        <dsp:cNvPr id="0" name=""/>
        <dsp:cNvSpPr/>
      </dsp:nvSpPr>
      <dsp:spPr>
        <a:xfrm>
          <a:off x="1088431" y="1620124"/>
          <a:ext cx="9417820" cy="92778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運用資訊科技呈現學生的作業或學習成果。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1088431" y="1620124"/>
        <a:ext cx="9417820" cy="927788"/>
      </dsp:txXfrm>
    </dsp:sp>
    <dsp:sp modelId="{F486ABB7-3EB3-4EB4-8E9C-659B515FC85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07993-ACCE-4850-97F7-02F720872DF3}">
      <dsp:nvSpPr>
        <dsp:cNvPr id="0" name=""/>
        <dsp:cNvSpPr/>
      </dsp:nvSpPr>
      <dsp:spPr>
        <a:xfrm>
          <a:off x="1088431" y="2816960"/>
          <a:ext cx="9417820" cy="103537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運用資訊科技查詢問題答案或進行檢索，做為課程準備或進行學習活動。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1088431" y="2816960"/>
        <a:ext cx="9417820" cy="1035374"/>
      </dsp:txXfrm>
    </dsp:sp>
    <dsp:sp modelId="{D3885977-1785-44CC-9884-07060F1CDE5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847BC-58C1-498A-B003-B9470F36932D}">
      <dsp:nvSpPr>
        <dsp:cNvPr id="0" name=""/>
        <dsp:cNvSpPr/>
      </dsp:nvSpPr>
      <dsp:spPr>
        <a:xfrm>
          <a:off x="687086" y="4229012"/>
          <a:ext cx="9895747" cy="873895"/>
        </a:xfrm>
        <a:prstGeom prst="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運用資訊科技觀看教學影片或繳交作業，以利於進行課程活動。</a:t>
          </a:r>
          <a:endParaRPr lang="zh-TW" altLang="en-US" sz="2600" kern="1200" dirty="0"/>
        </a:p>
      </dsp:txBody>
      <dsp:txXfrm>
        <a:off x="687086" y="4229012"/>
        <a:ext cx="9895747" cy="873895"/>
      </dsp:txXfrm>
    </dsp:sp>
    <dsp:sp modelId="{39E8FB87-6CF8-44AF-81C6-E6B99E619C7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95373-11F8-49E1-A413-C25B96D7D1F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BC6FC-2738-4915-B139-E302037CFB09}">
      <dsp:nvSpPr>
        <dsp:cNvPr id="0" name=""/>
        <dsp:cNvSpPr/>
      </dsp:nvSpPr>
      <dsp:spPr>
        <a:xfrm>
          <a:off x="610504" y="302153"/>
          <a:ext cx="9895747" cy="106247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baseline="0" dirty="0" smtClean="0">
              <a:solidFill>
                <a:schemeClr val="bg1"/>
              </a:solidFill>
            </a:rPr>
            <a:t>師生運用資訊科技進行問答教學活動，以便於引導學生學習。</a:t>
          </a:r>
          <a:endParaRPr lang="zh-TW" altLang="en-US" sz="2600" b="1" kern="1200" baseline="0" dirty="0">
            <a:solidFill>
              <a:schemeClr val="bg1"/>
            </a:solidFill>
          </a:endParaRPr>
        </a:p>
      </dsp:txBody>
      <dsp:txXfrm>
        <a:off x="610504" y="302153"/>
        <a:ext cx="9895747" cy="1062474"/>
      </dsp:txXfrm>
    </dsp:sp>
    <dsp:sp modelId="{AD88E628-0AC6-4234-AB64-C681310E5B0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645D-6617-48ED-9F2B-BB5B84AC52B1}">
      <dsp:nvSpPr>
        <dsp:cNvPr id="0" name=""/>
        <dsp:cNvSpPr/>
      </dsp:nvSpPr>
      <dsp:spPr>
        <a:xfrm>
          <a:off x="1088431" y="1552831"/>
          <a:ext cx="9417820" cy="106237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運用資訊科技支援學生進行溝通、討論，以便於進行課程互動。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1088431" y="1552831"/>
        <a:ext cx="9417820" cy="1062374"/>
      </dsp:txXfrm>
    </dsp:sp>
    <dsp:sp modelId="{F486ABB7-3EB3-4EB4-8E9C-659B515FC85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07993-ACCE-4850-97F7-02F720872DF3}">
      <dsp:nvSpPr>
        <dsp:cNvPr id="0" name=""/>
        <dsp:cNvSpPr/>
      </dsp:nvSpPr>
      <dsp:spPr>
        <a:xfrm>
          <a:off x="1088431" y="2816960"/>
          <a:ext cx="9417820" cy="103537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運用資訊科技進行發表分享與相互回饋活動，以利於進行發表活動。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1088431" y="2816960"/>
        <a:ext cx="9417820" cy="1035374"/>
      </dsp:txXfrm>
    </dsp:sp>
    <dsp:sp modelId="{D3885977-1785-44CC-9884-07060F1CDE5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847BC-58C1-498A-B003-B9470F36932D}">
      <dsp:nvSpPr>
        <dsp:cNvPr id="0" name=""/>
        <dsp:cNvSpPr/>
      </dsp:nvSpPr>
      <dsp:spPr>
        <a:xfrm>
          <a:off x="687086" y="4134727"/>
          <a:ext cx="9895747" cy="954897"/>
        </a:xfrm>
        <a:prstGeom prst="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smtClean="0"/>
            <a:t>運用資訊科技支援學習評量與相互回饋活動，以利於進行評量活動。</a:t>
          </a:r>
          <a:endParaRPr lang="zh-TW" altLang="en-US" sz="2400" kern="1200" dirty="0"/>
        </a:p>
      </dsp:txBody>
      <dsp:txXfrm>
        <a:off x="687086" y="4134727"/>
        <a:ext cx="9895747" cy="954897"/>
      </dsp:txXfrm>
    </dsp:sp>
    <dsp:sp modelId="{39E8FB87-6CF8-44AF-81C6-E6B99E619C7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95373-11F8-49E1-A413-C25B96D7D1F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BC6FC-2738-4915-B139-E302037CFB09}">
      <dsp:nvSpPr>
        <dsp:cNvPr id="0" name=""/>
        <dsp:cNvSpPr/>
      </dsp:nvSpPr>
      <dsp:spPr>
        <a:xfrm>
          <a:off x="610504" y="302153"/>
          <a:ext cx="9895747" cy="106247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baseline="0" dirty="0" smtClean="0">
              <a:solidFill>
                <a:schemeClr val="bg1"/>
              </a:solidFill>
            </a:rPr>
            <a:t>藉由問題導向學習、專題學習等課程活動，實施跨領域統整課程活動。</a:t>
          </a:r>
          <a:endParaRPr lang="zh-TW" altLang="en-US" sz="2600" b="1" kern="1200" baseline="0" dirty="0">
            <a:solidFill>
              <a:schemeClr val="bg1"/>
            </a:solidFill>
          </a:endParaRPr>
        </a:p>
      </dsp:txBody>
      <dsp:txXfrm>
        <a:off x="610504" y="302153"/>
        <a:ext cx="9895747" cy="1062474"/>
      </dsp:txXfrm>
    </dsp:sp>
    <dsp:sp modelId="{AD88E628-0AC6-4234-AB64-C681310E5B0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645D-6617-48ED-9F2B-BB5B84AC52B1}">
      <dsp:nvSpPr>
        <dsp:cNvPr id="0" name=""/>
        <dsp:cNvSpPr/>
      </dsp:nvSpPr>
      <dsp:spPr>
        <a:xfrm>
          <a:off x="1088431" y="1552831"/>
          <a:ext cx="9417820" cy="106237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運用資訊科技突破時間及空間限制，實施行動學習、跨區域交流或共作等課程活動。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1088431" y="1552831"/>
        <a:ext cx="9417820" cy="1062374"/>
      </dsp:txXfrm>
    </dsp:sp>
    <dsp:sp modelId="{F486ABB7-3EB3-4EB4-8E9C-659B515FC85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07993-ACCE-4850-97F7-02F720872DF3}">
      <dsp:nvSpPr>
        <dsp:cNvPr id="0" name=""/>
        <dsp:cNvSpPr/>
      </dsp:nvSpPr>
      <dsp:spPr>
        <a:xfrm>
          <a:off x="1088431" y="2816960"/>
          <a:ext cx="9417820" cy="103537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透過自造教育、程式設計等課程活動，進行實作及成果發表。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1088431" y="2816960"/>
        <a:ext cx="9417820" cy="1035374"/>
      </dsp:txXfrm>
    </dsp:sp>
    <dsp:sp modelId="{D3885977-1785-44CC-9884-07060F1CDE5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847BC-58C1-498A-B003-B9470F36932D}">
      <dsp:nvSpPr>
        <dsp:cNvPr id="0" name=""/>
        <dsp:cNvSpPr/>
      </dsp:nvSpPr>
      <dsp:spPr>
        <a:xfrm>
          <a:off x="687086" y="4134727"/>
          <a:ext cx="9895747" cy="954897"/>
        </a:xfrm>
        <a:prstGeom prst="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透過</a:t>
          </a:r>
          <a:r>
            <a:rPr lang="en-US" altLang="en-US" sz="2400" b="1" kern="1200" dirty="0" smtClean="0"/>
            <a:t>3D</a:t>
          </a:r>
          <a:r>
            <a:rPr lang="zh-TW" altLang="en-US" sz="2400" b="1" kern="1200" dirty="0" smtClean="0"/>
            <a:t>影像、</a:t>
          </a:r>
          <a:r>
            <a:rPr lang="en-US" altLang="en-US" sz="2400" b="1" kern="1200" dirty="0" smtClean="0"/>
            <a:t>AR/VR/MR</a:t>
          </a:r>
          <a:r>
            <a:rPr lang="zh-TW" altLang="en-US" sz="2400" b="1" kern="1200" dirty="0" smtClean="0"/>
            <a:t>、人工智慧語音互動等新興科技，進行體驗、探索學習。</a:t>
          </a:r>
          <a:endParaRPr lang="zh-TW" altLang="en-US" sz="2400" b="1" kern="1200" dirty="0"/>
        </a:p>
      </dsp:txBody>
      <dsp:txXfrm>
        <a:off x="687086" y="4134727"/>
        <a:ext cx="9895747" cy="954897"/>
      </dsp:txXfrm>
    </dsp:sp>
    <dsp:sp modelId="{39E8FB87-6CF8-44AF-81C6-E6B99E619C7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FFA8D-62D6-4A91-AC52-552F7F09679C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84512-5758-47FF-98CD-34F505BD1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7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4D903-3DFD-43DA-B26C-E1F0F542F8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300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EA15-391D-49C1-9666-2240E010E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255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8262-A551-405C-90C4-C633E4888F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8153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5984-3B20-4F4C-A45A-06A633C9F7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5935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1F48-EBAB-4267-AA4C-DA7DC010A2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70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1765-106B-4DFE-B257-7F9A3D8AEA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7961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3417-FAB6-48EF-9C1B-6B4825329E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16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7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4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1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0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18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9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prstClr val="black">
                    <a:tint val="75000"/>
                  </a:prstClr>
                </a:solidFill>
              </a:rPr>
              <a:t>FIDSSL@ChiaYi</a:t>
            </a:r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 County</a:t>
            </a:r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33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63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5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82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424" y="162975"/>
            <a:ext cx="10972800" cy="85010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372" y="1306844"/>
            <a:ext cx="11211701" cy="51765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62670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96267" y="680079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1372" y="1052741"/>
            <a:ext cx="11211701" cy="45719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9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69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4417" y="1628779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628779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3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22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22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03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8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7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8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22" y="2057401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7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22" y="2057401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93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86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274639"/>
            <a:ext cx="2745317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3" y="274639"/>
            <a:ext cx="8039100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0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32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424" y="162973"/>
            <a:ext cx="10972800" cy="85010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371" y="1306844"/>
            <a:ext cx="11211701" cy="51765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62668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96267" y="6800793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1371" y="1052739"/>
            <a:ext cx="11211701" cy="45719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0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5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4417" y="1628777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628777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7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1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06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9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31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76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274639"/>
            <a:ext cx="2745317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3" y="274639"/>
            <a:ext cx="8039100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79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7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58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06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45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5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3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86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3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45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33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27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1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24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16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47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06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92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9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97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11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6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03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172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95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1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8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88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9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14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196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27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084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484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953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70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738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4984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824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891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788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863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424" y="162973"/>
            <a:ext cx="10972800" cy="85010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371" y="1306844"/>
            <a:ext cx="11211701" cy="51765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62668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96267" y="6800793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31371" y="1052739"/>
            <a:ext cx="11211701" cy="45719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25982289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360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4417" y="1628777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628777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241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992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10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881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5908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0582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0736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274639"/>
            <a:ext cx="2745317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3" y="274639"/>
            <a:ext cx="8039100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499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5A4B-C23B-4F37-8508-E2980B0A1F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0454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7AED-1119-4161-A606-EFBAD3E542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2098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27D8B-163C-4BF1-885B-93BFE09444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2051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E923-A61F-4EFE-AC35-F976E6CCC3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5685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D8A3-6F2F-4260-98C3-07034CAA08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12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C38E-5CDE-444E-8B02-E6E817DFA60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BE28-F346-4B00-9777-936943560AB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bg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9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8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8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9" y="5422813"/>
            <a:ext cx="2060939" cy="13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bg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7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8223FC7-E780-4D1B-83A5-B9F109223930}" type="datetimeFigureOut">
              <a:rPr lang="zh-TW" altLang="en-US" smtClean="0">
                <a:solidFill>
                  <a:srgbClr val="000000"/>
                </a:solidFill>
              </a:rPr>
              <a:pPr/>
              <a:t>2019/10/7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E171B6-30B1-4C3C-AD66-489B08BF41B9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8" y="5422811"/>
            <a:ext cx="2060939" cy="13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4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4184-05BA-4474-9548-56C104E3E0F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5D71-5E9C-4BBC-ADE8-6AD6AA0AFAB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8" y="5422811"/>
            <a:ext cx="2060939" cy="13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F0B65C-F093-44F0-85B6-7595DD17A478}" type="datetimeFigureOut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2019/10/7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8C69D7-9809-44DA-A318-9F248473584E}" type="slidenum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60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0D97-2AFD-4017-A4E0-58525C57854B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1642-E8D8-40F5-9C59-0CCFD20E5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43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bg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7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8223FC7-E780-4D1B-83A5-B9F109223930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8" y="5422811"/>
            <a:ext cx="2060939" cy="13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5EF9D-446A-4BA9-9A8F-8795C824CFA3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541C0B-C9E8-4EB1-A74B-BEBFE09FCC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0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idssl.cyc.edu.tw/modules/tadnews/index.php?nsn=29" TargetMode="Externa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fidssl.cyc.edu.tw/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6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14.svg"/><Relationship Id="rId2" Type="http://schemas.openxmlformats.org/officeDocument/2006/relationships/image" Target="../media/image5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0.xml"/><Relationship Id="rId6" Type="http://schemas.openxmlformats.org/officeDocument/2006/relationships/hyperlink" Target="https://en.wikipedia.org/wiki/File:W_cloud.svg" TargetMode="External"/><Relationship Id="rId11" Type="http://schemas.openxmlformats.org/officeDocument/2006/relationships/image" Target="../media/image12.jpeg"/><Relationship Id="rId24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12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hyperlink" Target="https://epsy5140spring2012.wikispaces.com/Jennifer+Kowitt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jpe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628909" cy="29508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b="1" dirty="0" smtClean="0">
                <a:latin typeface="微軟正黑體" panose="020B0604030504040204" pitchFamily="34" charset="-120"/>
              </a:rPr>
              <a:t>嘉義縣</a:t>
            </a:r>
            <a:r>
              <a:rPr lang="zh-TW" altLang="en-US" sz="4400" b="1" dirty="0">
                <a:latin typeface="微軟正黑體" panose="020B0604030504040204" pitchFamily="34" charset="-120"/>
              </a:rPr>
              <a:t>國民中小學前瞻建設數位校園</a:t>
            </a:r>
            <a:r>
              <a:rPr lang="zh-TW" altLang="en-US" sz="4400" b="1" dirty="0" smtClean="0">
                <a:latin typeface="微軟正黑體" panose="020B0604030504040204" pitchFamily="34" charset="-120"/>
              </a:rPr>
              <a:t>計畫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</a:rPr>
              <a:t>「資訊科技與智慧學習」培力工作坊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626317-39B9-4E79-BA61-6C6D32927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5596"/>
            <a:ext cx="9144000" cy="892203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108.10.05</a:t>
            </a:r>
            <a:endParaRPr lang="zh-TW" altLang="en-US" sz="3600" dirty="0"/>
          </a:p>
        </p:txBody>
      </p:sp>
      <p:grpSp>
        <p:nvGrpSpPr>
          <p:cNvPr id="5" name="群組 4"/>
          <p:cNvGrpSpPr/>
          <p:nvPr/>
        </p:nvGrpSpPr>
        <p:grpSpPr>
          <a:xfrm>
            <a:off x="9431377" y="4365597"/>
            <a:ext cx="2902801" cy="2658877"/>
            <a:chOff x="2711629" y="2492896"/>
            <a:chExt cx="3066521" cy="292494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1629" y="2492896"/>
              <a:ext cx="2924944" cy="292494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132" y="3173356"/>
              <a:ext cx="2173018" cy="2173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102660" y="218639"/>
            <a:ext cx="10475258" cy="12324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智慧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教室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互動教學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模式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示例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軟正黑體"/>
            </a:endParaRP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1102660" y="1284443"/>
          <a:ext cx="105828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6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590800" y="476250"/>
            <a:ext cx="7065965" cy="6477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智慧教室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互動教學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模式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示例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軟正黑體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455" y="1352215"/>
            <a:ext cx="3724945" cy="242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3782" y="1251904"/>
            <a:ext cx="4010063" cy="2523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9964" y="4053117"/>
            <a:ext cx="3883818" cy="2583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724" y="4047257"/>
            <a:ext cx="3688282" cy="2589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45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102660" y="218639"/>
            <a:ext cx="10475258" cy="12324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智慧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教室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創新教學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模式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示例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軟正黑體"/>
            </a:endParaRP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1102660" y="1284443"/>
          <a:ext cx="105828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590800" y="476250"/>
            <a:ext cx="7065965" cy="6477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智慧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教室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創新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教學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模式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示例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軟正黑體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301" y="1138957"/>
            <a:ext cx="4076699" cy="265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595" y="1266487"/>
            <a:ext cx="4072705" cy="266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595" y="3935509"/>
            <a:ext cx="4237806" cy="2771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9500" y="4032821"/>
            <a:ext cx="4089400" cy="2674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A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738" y="523220"/>
            <a:ext cx="6195415" cy="6228309"/>
          </a:xfrm>
          <a:prstGeom prst="rect">
            <a:avLst/>
          </a:prstGeom>
        </p:spPr>
      </p:pic>
      <p:sp>
        <p:nvSpPr>
          <p:cNvPr id="4" name="文字方塊 3"/>
          <p:cNvSpPr txBox="1"/>
          <p:nvPr>
            <p:extLst/>
          </p:nvPr>
        </p:nvSpPr>
        <p:spPr>
          <a:xfrm>
            <a:off x="0" y="0"/>
            <a:ext cx="673227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資訊科技應用層次使用情況檢核表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4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FF"/>
                </a:solidFill>
              </a:rPr>
              <a:t>資訊科技與智慧學習實施教案</a:t>
            </a:r>
            <a:r>
              <a:rPr lang="zh-TW" altLang="en-US" dirty="0" smtClean="0">
                <a:solidFill>
                  <a:srgbClr val="0000FF"/>
                </a:solidFill>
              </a:rPr>
              <a:t>示例</a:t>
            </a:r>
            <a:r>
              <a:rPr lang="en-US" altLang="zh-TW" dirty="0" smtClean="0">
                <a:solidFill>
                  <a:srgbClr val="0000FF"/>
                </a:solidFill>
              </a:rPr>
              <a:t/>
            </a:r>
            <a:br>
              <a:rPr lang="en-US" altLang="zh-TW" dirty="0" smtClean="0">
                <a:solidFill>
                  <a:srgbClr val="0000FF"/>
                </a:solidFill>
              </a:rPr>
            </a:br>
            <a:r>
              <a:rPr lang="en-US" altLang="zh-TW" dirty="0" smtClean="0">
                <a:solidFill>
                  <a:srgbClr val="0000FF"/>
                </a:solidFill>
              </a:rPr>
              <a:t>---</a:t>
            </a:r>
            <a:r>
              <a:rPr lang="zh-TW" altLang="en-US" dirty="0" smtClean="0">
                <a:solidFill>
                  <a:srgbClr val="0000FF"/>
                </a:solidFill>
              </a:rPr>
              <a:t>互動</a:t>
            </a:r>
            <a:r>
              <a:rPr lang="zh-TW" altLang="en-US" dirty="0">
                <a:solidFill>
                  <a:srgbClr val="0000FF"/>
                </a:solidFill>
              </a:rPr>
              <a:t>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800" b="1" dirty="0" smtClean="0"/>
          </a:p>
          <a:p>
            <a:pPr marL="0" indent="0">
              <a:buNone/>
            </a:pPr>
            <a:r>
              <a:rPr lang="zh-TW" altLang="en-US" sz="4800" b="1" dirty="0" smtClean="0">
                <a:hlinkClick r:id="rId2"/>
              </a:rPr>
              <a:t>因數</a:t>
            </a:r>
            <a:r>
              <a:rPr lang="zh-TW" altLang="en-US" sz="4800" b="1" dirty="0">
                <a:hlinkClick r:id="rId2"/>
              </a:rPr>
              <a:t>大老二數學遊戲</a:t>
            </a:r>
            <a:endParaRPr lang="zh-TW" altLang="en-US" sz="4800" b="1" dirty="0"/>
          </a:p>
        </p:txBody>
      </p:sp>
      <p:sp>
        <p:nvSpPr>
          <p:cNvPr id="5" name="雲朵形圖說文字 4"/>
          <p:cNvSpPr/>
          <p:nvPr/>
        </p:nvSpPr>
        <p:spPr>
          <a:xfrm>
            <a:off x="6234544" y="3752418"/>
            <a:ext cx="5347855" cy="2424545"/>
          </a:xfrm>
          <a:prstGeom prst="cloudCallout">
            <a:avLst>
              <a:gd name="adj1" fmla="val -45833"/>
              <a:gd name="adj2" fmla="val -5543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教學發想為本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數位科技為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</a:p>
        </p:txBody>
      </p:sp>
    </p:spTree>
    <p:extLst>
      <p:ext uri="{BB962C8B-B14F-4D97-AF65-F5344CB8AC3E}">
        <p14:creationId xmlns:p14="http://schemas.microsoft.com/office/powerpoint/2010/main" val="19583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1927"/>
            <a:ext cx="10515600" cy="578497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hlinkClick r:id="rId2"/>
              </a:rPr>
              <a:t>嘉義縣國民中小學前</a:t>
            </a:r>
            <a:r>
              <a:rPr lang="zh-TW" altLang="en-US" sz="3600" b="1" dirty="0">
                <a:solidFill>
                  <a:srgbClr val="C00000"/>
                </a:solidFill>
                <a:hlinkClick r:id="rId2"/>
              </a:rPr>
              <a:t>瞻建設數位校園計畫網站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8" y="1041168"/>
            <a:ext cx="11224727" cy="56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54318" y="1706250"/>
            <a:ext cx="9144000" cy="25734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謝謝聆聽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/>
            </a:r>
            <a:b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</a:b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敬請指教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431377" y="4365597"/>
            <a:ext cx="2902801" cy="2658877"/>
            <a:chOff x="2711629" y="2492896"/>
            <a:chExt cx="3066521" cy="292494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1629" y="2492896"/>
              <a:ext cx="2924944" cy="292494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132" y="3173356"/>
              <a:ext cx="2173018" cy="2173018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713" y="5571903"/>
            <a:ext cx="793299" cy="7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1865B73-F906-46D4-B939-5EEAF346A9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841" y="2469191"/>
            <a:ext cx="1514681" cy="92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7A20484-8DF7-419D-A5F0-AB639B79AB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1778" y="2700551"/>
            <a:ext cx="1349929" cy="1066444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5E860935-FC5D-42F2-8D13-86E7D2E6CD13}"/>
              </a:ext>
            </a:extLst>
          </p:cNvPr>
          <p:cNvGrpSpPr/>
          <p:nvPr/>
        </p:nvGrpSpPr>
        <p:grpSpPr>
          <a:xfrm>
            <a:off x="3288484" y="2287769"/>
            <a:ext cx="3540963" cy="3858483"/>
            <a:chOff x="2953902" y="2230693"/>
            <a:chExt cx="3574216" cy="3574216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B001B23-4F25-4523-8308-C5A82D49B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953902" y="2230693"/>
              <a:ext cx="3574216" cy="3574216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E8C19ED-A66A-41CF-B3E9-A7BB0B9B4E44}"/>
                </a:ext>
              </a:extLst>
            </p:cNvPr>
            <p:cNvSpPr txBox="1"/>
            <p:nvPr/>
          </p:nvSpPr>
          <p:spPr>
            <a:xfrm>
              <a:off x="3923417" y="3679050"/>
              <a:ext cx="1843290" cy="541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校園網路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5D98D65-58E0-447F-B648-24416FB7BD01}"/>
              </a:ext>
            </a:extLst>
          </p:cNvPr>
          <p:cNvSpPr txBox="1"/>
          <p:nvPr/>
        </p:nvSpPr>
        <p:spPr>
          <a:xfrm>
            <a:off x="1893421" y="366065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智慧教室</a:t>
            </a:r>
            <a:r>
              <a:rPr lang="en-US" altLang="zh-TW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團體學習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E8042EA-A89B-4C73-A3F0-C772B50F4985}"/>
              </a:ext>
            </a:extLst>
          </p:cNvPr>
          <p:cNvSpPr txBox="1"/>
          <p:nvPr/>
        </p:nvSpPr>
        <p:spPr>
          <a:xfrm>
            <a:off x="1989008" y="562607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智慧教室</a:t>
            </a:r>
            <a:r>
              <a:rPr lang="en-US" altLang="zh-TW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分組學習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D799B5F-61B7-4642-8987-94DDB2A95CF6}"/>
              </a:ext>
            </a:extLst>
          </p:cNvPr>
          <p:cNvCxnSpPr>
            <a:cxnSpLocks/>
          </p:cNvCxnSpPr>
          <p:nvPr/>
        </p:nvCxnSpPr>
        <p:spPr>
          <a:xfrm>
            <a:off x="3204595" y="3498209"/>
            <a:ext cx="729842" cy="46978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E987E23-22DF-4B80-B76E-D2BBEAE27A7B}"/>
              </a:ext>
            </a:extLst>
          </p:cNvPr>
          <p:cNvCxnSpPr>
            <a:cxnSpLocks/>
          </p:cNvCxnSpPr>
          <p:nvPr/>
        </p:nvCxnSpPr>
        <p:spPr>
          <a:xfrm flipV="1">
            <a:off x="3129094" y="4664279"/>
            <a:ext cx="947956" cy="5117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6878CC8-2EC5-4970-8C65-5CEB74B51704}"/>
              </a:ext>
            </a:extLst>
          </p:cNvPr>
          <p:cNvSpPr txBox="1"/>
          <p:nvPr/>
        </p:nvSpPr>
        <p:spPr>
          <a:xfrm>
            <a:off x="9212940" y="414137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雲端虛擬教室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數位翻轉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5767A9F-1EEE-4088-85BE-3B07FE7ABC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66" y="2762670"/>
            <a:ext cx="825135" cy="888395"/>
          </a:xfrm>
          <a:prstGeom prst="rect">
            <a:avLst/>
          </a:prstGeom>
        </p:spPr>
      </p:pic>
      <p:grpSp>
        <p:nvGrpSpPr>
          <p:cNvPr id="48" name="群組 47"/>
          <p:cNvGrpSpPr/>
          <p:nvPr/>
        </p:nvGrpSpPr>
        <p:grpSpPr>
          <a:xfrm>
            <a:off x="10405565" y="3467305"/>
            <a:ext cx="799313" cy="783939"/>
            <a:chOff x="8414921" y="1094803"/>
            <a:chExt cx="799313" cy="783939"/>
          </a:xfrm>
        </p:grpSpPr>
        <p:pic>
          <p:nvPicPr>
            <p:cNvPr id="27" name="Picture 4" descr="https://kainosevolve.com/wp-content/uploads/2015/07/multiple-documents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921" y="1094803"/>
              <a:ext cx="799313" cy="55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8574640" y="1617132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8862037" y="2426483"/>
            <a:ext cx="527965" cy="746602"/>
            <a:chOff x="7844516" y="1689834"/>
            <a:chExt cx="527965" cy="746602"/>
          </a:xfrm>
        </p:grpSpPr>
        <p:pic>
          <p:nvPicPr>
            <p:cNvPr id="26" name="Picture 2" descr="http://www.sharetech.com.tw/images/intro/icon_ppt_big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4516" y="1689834"/>
              <a:ext cx="527965" cy="52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字方塊 33"/>
            <p:cNvSpPr txBox="1"/>
            <p:nvPr/>
          </p:nvSpPr>
          <p:spPr>
            <a:xfrm>
              <a:off x="7867528" y="2174826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發表</a:t>
              </a: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9979674" y="1856606"/>
            <a:ext cx="782163" cy="727590"/>
            <a:chOff x="9440325" y="1094790"/>
            <a:chExt cx="782163" cy="727590"/>
          </a:xfrm>
        </p:grpSpPr>
        <p:pic>
          <p:nvPicPr>
            <p:cNvPr id="30" name="Picture 16" descr="https://s3.amazonaws.com/hwdsbcommons/wp-content/uploads/sites/6911/2016/05/conversation.png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325" y="1094790"/>
              <a:ext cx="782163" cy="55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字方塊 34"/>
            <p:cNvSpPr txBox="1"/>
            <p:nvPr/>
          </p:nvSpPr>
          <p:spPr>
            <a:xfrm>
              <a:off x="9588801" y="1560770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</a:t>
              </a: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0659522" y="2179489"/>
            <a:ext cx="573985" cy="722890"/>
            <a:chOff x="9985950" y="2533409"/>
            <a:chExt cx="573985" cy="722890"/>
          </a:xfrm>
        </p:grpSpPr>
        <p:pic>
          <p:nvPicPr>
            <p:cNvPr id="32" name="Picture 24" descr="https://cnet2.cbsistatic.com/img/yMso2qPlBD_4GQ4ftUDUBiJodXw=/670x503/2014/11/10/7cea0f1d-d18f-41c4-9cd7-4347c949624f/messenger.jp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85950" y="2533409"/>
              <a:ext cx="573985" cy="51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文字方塊 35"/>
            <p:cNvSpPr txBox="1"/>
            <p:nvPr/>
          </p:nvSpPr>
          <p:spPr>
            <a:xfrm>
              <a:off x="10037567" y="2994689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訊息</a:t>
              </a: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9684402" y="3236478"/>
            <a:ext cx="956105" cy="983990"/>
            <a:chOff x="8775938" y="2793444"/>
            <a:chExt cx="956105" cy="983990"/>
          </a:xfrm>
        </p:grpSpPr>
        <p:pic>
          <p:nvPicPr>
            <p:cNvPr id="31" name="Picture 20" descr="https://books2africa.org/wp-content/uploads/2017/01/book-request-icon1-1.pn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938" y="2793444"/>
              <a:ext cx="956105" cy="953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字方塊 36"/>
            <p:cNvSpPr txBox="1"/>
            <p:nvPr/>
          </p:nvSpPr>
          <p:spPr>
            <a:xfrm>
              <a:off x="8990046" y="3515824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教材</a:t>
              </a: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9431378" y="1986956"/>
            <a:ext cx="547010" cy="683263"/>
            <a:chOff x="9722539" y="3112663"/>
            <a:chExt cx="547010" cy="683263"/>
          </a:xfrm>
        </p:grpSpPr>
        <p:pic>
          <p:nvPicPr>
            <p:cNvPr id="29" name="Picture 14" descr="https://n6-img-fp.akamaized.net/free-icon/video-camera_318-107426.jpg?size=338&amp;ext=jp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1260" y="3112663"/>
              <a:ext cx="528289" cy="528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字方塊 37"/>
            <p:cNvSpPr txBox="1"/>
            <p:nvPr/>
          </p:nvSpPr>
          <p:spPr>
            <a:xfrm>
              <a:off x="9722539" y="3534316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視訊</a:t>
              </a: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0998028" y="2590921"/>
            <a:ext cx="627485" cy="833727"/>
            <a:chOff x="8143317" y="3062287"/>
            <a:chExt cx="627485" cy="833727"/>
          </a:xfrm>
        </p:grpSpPr>
        <p:pic>
          <p:nvPicPr>
            <p:cNvPr id="28" name="Picture 10" descr="https://cdn4.iconfinder.com/data/icons/programming-it-line/100/programming-database-512.png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317" y="3062287"/>
              <a:ext cx="627485" cy="62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文字方塊 38"/>
            <p:cNvSpPr txBox="1"/>
            <p:nvPr/>
          </p:nvSpPr>
          <p:spPr>
            <a:xfrm>
              <a:off x="8202630" y="3634404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9202673" y="3506437"/>
            <a:ext cx="543275" cy="636292"/>
            <a:chOff x="10081065" y="1956057"/>
            <a:chExt cx="543275" cy="636292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1BBDB6E8-21AB-48BC-84DD-729CF87A3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1065" y="1956057"/>
              <a:ext cx="543275" cy="372370"/>
            </a:xfrm>
            <a:prstGeom prst="rect">
              <a:avLst/>
            </a:prstGeom>
          </p:spPr>
        </p:pic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09441E7A-7C48-43F0-B419-AC0638AD38FD}"/>
                </a:ext>
              </a:extLst>
            </p:cNvPr>
            <p:cNvSpPr txBox="1"/>
            <p:nvPr/>
          </p:nvSpPr>
          <p:spPr>
            <a:xfrm>
              <a:off x="10110482" y="2330739"/>
              <a:ext cx="470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</a:t>
              </a:r>
            </a:p>
          </p:txBody>
        </p:sp>
      </p:grpSp>
      <p:pic>
        <p:nvPicPr>
          <p:cNvPr id="42" name="Picture 4" descr="https://thumbs.dreamstime.com/t/school-building-flat-style-classical-isolated-white-background-57812427.jpg">
            <a:extLst>
              <a:ext uri="{FF2B5EF4-FFF2-40B4-BE49-F238E27FC236}">
                <a16:creationId xmlns:a16="http://schemas.microsoft.com/office/drawing/2014/main" id="{AA4A1317-61FF-4825-80A8-72131A52D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203" y="4318280"/>
            <a:ext cx="2546267" cy="9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6DC6B33E-7F74-482D-B53F-D040E98CAB41}"/>
              </a:ext>
            </a:extLst>
          </p:cNvPr>
          <p:cNvGrpSpPr/>
          <p:nvPr/>
        </p:nvGrpSpPr>
        <p:grpSpPr>
          <a:xfrm>
            <a:off x="1912046" y="4588701"/>
            <a:ext cx="1418384" cy="1073867"/>
            <a:chOff x="5750181" y="4619800"/>
            <a:chExt cx="2028736" cy="1513099"/>
          </a:xfrm>
        </p:grpSpPr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9B9F4B40-3765-4D8F-9BF3-76A2AD65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0181" y="4619800"/>
              <a:ext cx="2028736" cy="1513099"/>
            </a:xfrm>
            <a:prstGeom prst="rect">
              <a:avLst/>
            </a:prstGeom>
          </p:spPr>
        </p:pic>
        <p:pic>
          <p:nvPicPr>
            <p:cNvPr id="46" name="Picture 2" descr="http://cdn4.coloringcrew.com/coloring-book/coloring/netbook.png">
              <a:extLst>
                <a:ext uri="{FF2B5EF4-FFF2-40B4-BE49-F238E27FC236}">
                  <a16:creationId xmlns:a16="http://schemas.microsoft.com/office/drawing/2014/main" id="{A6D6EB11-B4CC-4D16-9717-62981D831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608" y="5104571"/>
              <a:ext cx="981682" cy="89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向右箭號 59"/>
          <p:cNvSpPr/>
          <p:nvPr/>
        </p:nvSpPr>
        <p:spPr>
          <a:xfrm>
            <a:off x="7029974" y="3221373"/>
            <a:ext cx="1828800" cy="11828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367" y="432237"/>
            <a:ext cx="10470160" cy="775777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嘉義縣前瞻基礎建設數位校園計畫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106-109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規劃內容</a:t>
            </a:r>
            <a:r>
              <a:rPr lang="en-US" altLang="zh-TW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執行時程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3AA5A68-C64D-45A9-8FB7-7B6511EF288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254" y="4611726"/>
            <a:ext cx="2178705" cy="133607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71E25B8-FE0B-49C4-B2B5-8F5B3922697C}"/>
              </a:ext>
            </a:extLst>
          </p:cNvPr>
          <p:cNvSpPr txBox="1"/>
          <p:nvPr/>
        </p:nvSpPr>
        <p:spPr>
          <a:xfrm>
            <a:off x="6592826" y="585612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資訊教室</a:t>
            </a:r>
            <a:endParaRPr lang="en-US" altLang="zh-TW" sz="24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個別學習</a:t>
            </a: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4F225FB6-5B1D-49C1-99EC-0DF26339040C}"/>
              </a:ext>
            </a:extLst>
          </p:cNvPr>
          <p:cNvCxnSpPr>
            <a:cxnSpLocks/>
          </p:cNvCxnSpPr>
          <p:nvPr/>
        </p:nvCxnSpPr>
        <p:spPr>
          <a:xfrm>
            <a:off x="6006517" y="4798503"/>
            <a:ext cx="687898" cy="49495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92279" y="2576818"/>
            <a:ext cx="1919488" cy="1021556"/>
          </a:xfrm>
          <a:prstGeom prst="wedgeRoundRectCallout">
            <a:avLst>
              <a:gd name="adj1" fmla="val 45598"/>
              <a:gd name="adj2" fmla="val 6824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</a:lstStyle>
          <a:p>
            <a:r>
              <a:rPr lang="zh-TW" altLang="en-US" b="1">
                <a:solidFill>
                  <a:prstClr val="black"/>
                </a:solidFill>
              </a:rPr>
              <a:t>桌上型電腦</a:t>
            </a:r>
            <a:r>
              <a:rPr lang="en-US" altLang="zh-TW" b="1">
                <a:solidFill>
                  <a:prstClr val="black"/>
                </a:solidFill>
              </a:rPr>
              <a:t>(106)</a:t>
            </a:r>
          </a:p>
          <a:p>
            <a:r>
              <a:rPr lang="zh-TW" altLang="en-US" b="1">
                <a:solidFill>
                  <a:prstClr val="black"/>
                </a:solidFill>
              </a:rPr>
              <a:t>大型顯示器</a:t>
            </a:r>
            <a:r>
              <a:rPr lang="en-US" altLang="zh-TW" b="1">
                <a:solidFill>
                  <a:prstClr val="black"/>
                </a:solidFill>
              </a:rPr>
              <a:t>(107)</a:t>
            </a:r>
          </a:p>
          <a:p>
            <a:r>
              <a:rPr lang="zh-TW" altLang="en-US">
                <a:solidFill>
                  <a:prstClr val="black"/>
                </a:solidFill>
              </a:rPr>
              <a:t>筆記型電腦</a:t>
            </a:r>
            <a:r>
              <a:rPr lang="en-US" altLang="zh-TW">
                <a:solidFill>
                  <a:prstClr val="black"/>
                </a:solidFill>
              </a:rPr>
              <a:t>(108)</a:t>
            </a: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75501" y="4474128"/>
            <a:ext cx="1919488" cy="1021556"/>
          </a:xfrm>
          <a:prstGeom prst="wedgeRoundRectCallout">
            <a:avLst>
              <a:gd name="adj1" fmla="val 37731"/>
              <a:gd name="adj2" fmla="val 6742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</a:lstStyle>
          <a:p>
            <a:r>
              <a:rPr lang="zh-TW" altLang="en-US">
                <a:solidFill>
                  <a:prstClr val="black"/>
                </a:solidFill>
              </a:rPr>
              <a:t>平板</a:t>
            </a:r>
            <a:r>
              <a:rPr lang="en-US" altLang="zh-TW">
                <a:solidFill>
                  <a:prstClr val="black"/>
                </a:solidFill>
              </a:rPr>
              <a:t>/</a:t>
            </a:r>
            <a:r>
              <a:rPr lang="zh-TW" altLang="en-US">
                <a:solidFill>
                  <a:prstClr val="black"/>
                </a:solidFill>
              </a:rPr>
              <a:t>筆電</a:t>
            </a:r>
            <a:r>
              <a:rPr lang="en-US" altLang="zh-TW">
                <a:solidFill>
                  <a:prstClr val="black"/>
                </a:solidFill>
              </a:rPr>
              <a:t>(108)</a:t>
            </a:r>
          </a:p>
          <a:p>
            <a:r>
              <a:rPr lang="zh-TW" altLang="en-US">
                <a:solidFill>
                  <a:prstClr val="black"/>
                </a:solidFill>
              </a:rPr>
              <a:t>大型顯示器</a:t>
            </a:r>
            <a:r>
              <a:rPr lang="en-US" altLang="zh-TW">
                <a:solidFill>
                  <a:prstClr val="black"/>
                </a:solidFill>
              </a:rPr>
              <a:t>(108)</a:t>
            </a:r>
          </a:p>
          <a:p>
            <a:r>
              <a:rPr lang="zh-TW" altLang="en-US">
                <a:solidFill>
                  <a:prstClr val="black"/>
                </a:solidFill>
              </a:rPr>
              <a:t>數位攝影機</a:t>
            </a:r>
            <a:r>
              <a:rPr lang="en-US" altLang="zh-TW">
                <a:solidFill>
                  <a:prstClr val="black"/>
                </a:solidFill>
              </a:rPr>
              <a:t>(109)</a:t>
            </a: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4623731" y="5498983"/>
            <a:ext cx="1869633" cy="408623"/>
          </a:xfrm>
          <a:prstGeom prst="wedgeRoundRectCallout">
            <a:avLst>
              <a:gd name="adj1" fmla="val 45956"/>
              <a:gd name="adj2" fmla="val 742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</a:lstStyle>
          <a:p>
            <a:r>
              <a:rPr lang="zh-TW" altLang="en-US" b="1">
                <a:solidFill>
                  <a:prstClr val="black"/>
                </a:solidFill>
              </a:rPr>
              <a:t>桌上型電腦</a:t>
            </a:r>
            <a:r>
              <a:rPr lang="en-US" altLang="zh-TW" b="1">
                <a:solidFill>
                  <a:prstClr val="black"/>
                </a:solidFill>
              </a:rPr>
              <a:t>(106)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117446" y="1400961"/>
            <a:ext cx="2060812" cy="408623"/>
          </a:xfrm>
          <a:prstGeom prst="wedgeRoundRectCallout">
            <a:avLst>
              <a:gd name="adj1" fmla="val 47149"/>
              <a:gd name="adj2" fmla="val 9329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prstClr val="black"/>
                </a:solidFill>
              </a:rPr>
              <a:t>平板電腦</a:t>
            </a:r>
            <a:r>
              <a:rPr lang="en-US" altLang="zh-TW">
                <a:solidFill>
                  <a:prstClr val="black"/>
                </a:solidFill>
              </a:rPr>
              <a:t>(108-109)</a:t>
            </a:r>
          </a:p>
        </p:txBody>
      </p:sp>
      <p:sp>
        <p:nvSpPr>
          <p:cNvPr id="68" name="橢圓形圖說文字 67"/>
          <p:cNvSpPr/>
          <p:nvPr/>
        </p:nvSpPr>
        <p:spPr>
          <a:xfrm>
            <a:off x="5050172" y="1551963"/>
            <a:ext cx="3506598" cy="1687890"/>
          </a:xfrm>
          <a:prstGeom prst="wedgeEllipseCallout">
            <a:avLst>
              <a:gd name="adj1" fmla="val -30591"/>
              <a:gd name="adj2" fmla="val 52808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校網智慧管理</a:t>
            </a:r>
            <a:r>
              <a:rPr lang="en-US" altLang="zh-TW" dirty="0">
                <a:solidFill>
                  <a:prstClr val="black"/>
                </a:solidFill>
              </a:rPr>
              <a:t>(108)</a:t>
            </a:r>
          </a:p>
          <a:p>
            <a:r>
              <a:rPr lang="zh-TW" altLang="en-US" dirty="0">
                <a:solidFill>
                  <a:prstClr val="black"/>
                </a:solidFill>
              </a:rPr>
              <a:t>校舍</a:t>
            </a:r>
            <a:r>
              <a:rPr lang="en-US" altLang="zh-TW" dirty="0">
                <a:solidFill>
                  <a:prstClr val="black"/>
                </a:solidFill>
              </a:rPr>
              <a:t>10G</a:t>
            </a:r>
            <a:r>
              <a:rPr lang="zh-TW" altLang="en-US" dirty="0">
                <a:solidFill>
                  <a:prstClr val="black"/>
                </a:solidFill>
              </a:rPr>
              <a:t>主幹</a:t>
            </a:r>
            <a:r>
              <a:rPr lang="en-US" altLang="zh-TW" dirty="0">
                <a:solidFill>
                  <a:prstClr val="black"/>
                </a:solidFill>
              </a:rPr>
              <a:t>(108-109)</a:t>
            </a:r>
          </a:p>
          <a:p>
            <a:r>
              <a:rPr lang="zh-TW" altLang="en-US" dirty="0">
                <a:solidFill>
                  <a:prstClr val="black"/>
                </a:solidFill>
              </a:rPr>
              <a:t>教室</a:t>
            </a:r>
            <a:r>
              <a:rPr lang="en-US" altLang="zh-TW" dirty="0">
                <a:solidFill>
                  <a:prstClr val="black"/>
                </a:solidFill>
              </a:rPr>
              <a:t>1G</a:t>
            </a:r>
            <a:r>
              <a:rPr lang="zh-TW" altLang="en-US" dirty="0">
                <a:solidFill>
                  <a:prstClr val="black"/>
                </a:solidFill>
              </a:rPr>
              <a:t>網路</a:t>
            </a:r>
            <a:r>
              <a:rPr lang="en-US" altLang="zh-TW" dirty="0">
                <a:solidFill>
                  <a:prstClr val="black"/>
                </a:solidFill>
              </a:rPr>
              <a:t>(107-109)</a:t>
            </a:r>
          </a:p>
          <a:p>
            <a:r>
              <a:rPr lang="zh-TW" altLang="en-US" dirty="0">
                <a:solidFill>
                  <a:prstClr val="black"/>
                </a:solidFill>
              </a:rPr>
              <a:t>校園無線網路</a:t>
            </a:r>
            <a:r>
              <a:rPr lang="en-US" altLang="zh-TW" dirty="0">
                <a:solidFill>
                  <a:prstClr val="black"/>
                </a:solidFill>
              </a:rPr>
              <a:t>(107-109)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9" name="矩形圖說文字 68"/>
          <p:cNvSpPr/>
          <p:nvPr/>
        </p:nvSpPr>
        <p:spPr>
          <a:xfrm>
            <a:off x="8925570" y="5110162"/>
            <a:ext cx="2844048" cy="830997"/>
          </a:xfrm>
          <a:prstGeom prst="wedgeRectCallout">
            <a:avLst>
              <a:gd name="adj1" fmla="val 13647"/>
              <a:gd name="adj2" fmla="val -62892"/>
            </a:avLst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>
                <a:solidFill>
                  <a:prstClr val="black"/>
                </a:solidFill>
              </a:rPr>
              <a:t>教育創新行動方案</a:t>
            </a:r>
            <a:r>
              <a:rPr lang="en-US" altLang="zh-TW" sz="1600">
                <a:solidFill>
                  <a:prstClr val="black"/>
                </a:solidFill>
              </a:rPr>
              <a:t>(107-109)</a:t>
            </a:r>
            <a:r>
              <a:rPr lang="zh-TW" altLang="en-US" sz="1600">
                <a:solidFill>
                  <a:prstClr val="black"/>
                </a:solidFill>
              </a:rPr>
              <a:t>：</a:t>
            </a:r>
            <a:endParaRPr lang="en-US" altLang="zh-TW" sz="1600">
              <a:solidFill>
                <a:prstClr val="black"/>
              </a:solidFill>
            </a:endParaRPr>
          </a:p>
          <a:p>
            <a:pPr marL="180000" lvl="1"/>
            <a:r>
              <a:rPr lang="en-US" altLang="zh-TW" sz="1600">
                <a:solidFill>
                  <a:prstClr val="black"/>
                </a:solidFill>
              </a:rPr>
              <a:t>※</a:t>
            </a:r>
            <a:r>
              <a:rPr lang="zh-TW" altLang="en-US" sz="1600">
                <a:solidFill>
                  <a:prstClr val="black"/>
                </a:solidFill>
              </a:rPr>
              <a:t>創新課程　</a:t>
            </a:r>
            <a:r>
              <a:rPr lang="en-US" altLang="zh-TW" sz="1600">
                <a:solidFill>
                  <a:prstClr val="black"/>
                </a:solidFill>
              </a:rPr>
              <a:t>※</a:t>
            </a:r>
            <a:r>
              <a:rPr lang="zh-TW" altLang="en-US" sz="1600">
                <a:solidFill>
                  <a:prstClr val="black"/>
                </a:solidFill>
              </a:rPr>
              <a:t>智慧教學</a:t>
            </a:r>
            <a:endParaRPr lang="en-US" altLang="zh-TW" sz="1600">
              <a:solidFill>
                <a:prstClr val="black"/>
              </a:solidFill>
            </a:endParaRPr>
          </a:p>
          <a:p>
            <a:pPr marL="180000" lvl="1"/>
            <a:r>
              <a:rPr lang="en-US" altLang="zh-TW" sz="1600">
                <a:solidFill>
                  <a:prstClr val="black"/>
                </a:solidFill>
              </a:rPr>
              <a:t>※</a:t>
            </a:r>
            <a:r>
              <a:rPr lang="zh-TW" altLang="en-US" sz="1600">
                <a:solidFill>
                  <a:prstClr val="black"/>
                </a:solidFill>
              </a:rPr>
              <a:t>推廣應用　</a:t>
            </a:r>
            <a:r>
              <a:rPr lang="en-US" altLang="zh-TW" sz="1600">
                <a:solidFill>
                  <a:prstClr val="black"/>
                </a:solidFill>
              </a:rPr>
              <a:t>※</a:t>
            </a:r>
            <a:r>
              <a:rPr lang="zh-TW" altLang="en-US" sz="1600">
                <a:solidFill>
                  <a:prstClr val="black"/>
                </a:solidFill>
              </a:rPr>
              <a:t>交流分享</a:t>
            </a: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F26FF435-C091-4A7A-955F-758BA152A95C}"/>
              </a:ext>
            </a:extLst>
          </p:cNvPr>
          <p:cNvGrpSpPr/>
          <p:nvPr/>
        </p:nvGrpSpPr>
        <p:grpSpPr>
          <a:xfrm>
            <a:off x="2247057" y="1115735"/>
            <a:ext cx="1620269" cy="1386022"/>
            <a:chOff x="2221890" y="939566"/>
            <a:chExt cx="1620269" cy="1386022"/>
          </a:xfrm>
        </p:grpSpPr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006CFEF4-7768-4C43-9E72-D595EC372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9166" y="939566"/>
              <a:ext cx="1352993" cy="1346754"/>
              <a:chOff x="3015597" y="2243347"/>
              <a:chExt cx="3066514" cy="2924944"/>
            </a:xfrm>
          </p:grpSpPr>
          <p:pic>
            <p:nvPicPr>
              <p:cNvPr id="71" name="圖片 14">
                <a:extLst>
                  <a:ext uri="{FF2B5EF4-FFF2-40B4-BE49-F238E27FC236}">
                    <a16:creationId xmlns:a16="http://schemas.microsoft.com/office/drawing/2014/main" id="{F7C21E44-1F7A-4415-8C7C-43F73060E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597" y="2243347"/>
                <a:ext cx="2924945" cy="2924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圖片 15">
                <a:extLst>
                  <a:ext uri="{FF2B5EF4-FFF2-40B4-BE49-F238E27FC236}">
                    <a16:creationId xmlns:a16="http://schemas.microsoft.com/office/drawing/2014/main" id="{D294BEE1-9C26-413B-95B1-179096FD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092" y="2923807"/>
                <a:ext cx="2173019" cy="2173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圖形 115" descr="智慧型手機">
              <a:extLst>
                <a:ext uri="{FF2B5EF4-FFF2-40B4-BE49-F238E27FC236}">
                  <a16:creationId xmlns:a16="http://schemas.microsoft.com/office/drawing/2014/main" id="{CD3A449A-0E5C-49FD-BD8B-E74055D3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221890" y="1334817"/>
              <a:ext cx="511980" cy="511980"/>
            </a:xfrm>
            <a:prstGeom prst="rect">
              <a:avLst/>
            </a:prstGeom>
          </p:spPr>
        </p:pic>
        <p:pic>
          <p:nvPicPr>
            <p:cNvPr id="70" name="圖形 117" descr="筆記型電腦">
              <a:extLst>
                <a:ext uri="{FF2B5EF4-FFF2-40B4-BE49-F238E27FC236}">
                  <a16:creationId xmlns:a16="http://schemas.microsoft.com/office/drawing/2014/main" id="{EB057807-7B02-4066-96FF-3837D66D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494389" y="1567039"/>
              <a:ext cx="758549" cy="758549"/>
            </a:xfrm>
            <a:prstGeom prst="rect">
              <a:avLst/>
            </a:prstGeom>
          </p:spPr>
        </p:pic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3617DBF-C377-41EF-BF1C-2B20866F3292}"/>
              </a:ext>
            </a:extLst>
          </p:cNvPr>
          <p:cNvSpPr txBox="1"/>
          <p:nvPr/>
        </p:nvSpPr>
        <p:spPr>
          <a:xfrm>
            <a:off x="3034102" y="197272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智慧教室</a:t>
            </a: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行動學習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5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/>
          <p:nvPr/>
        </p:nvSpPr>
        <p:spPr>
          <a:xfrm>
            <a:off x="44450" y="115888"/>
            <a:ext cx="2066925" cy="6196012"/>
          </a:xfrm>
          <a:custGeom>
            <a:avLst/>
            <a:gdLst>
              <a:gd name="connsiteX0" fmla="*/ 185086 w 1762720"/>
              <a:gd name="connsiteY0" fmla="*/ 0 h 3415352"/>
              <a:gd name="connsiteX1" fmla="*/ 1577634 w 1762720"/>
              <a:gd name="connsiteY1" fmla="*/ 0 h 3415352"/>
              <a:gd name="connsiteX2" fmla="*/ 1762720 w 1762720"/>
              <a:gd name="connsiteY2" fmla="*/ 185086 h 3415352"/>
              <a:gd name="connsiteX3" fmla="*/ 1762720 w 1762720"/>
              <a:gd name="connsiteY3" fmla="*/ 3415352 h 3415352"/>
              <a:gd name="connsiteX4" fmla="*/ 1762720 w 1762720"/>
              <a:gd name="connsiteY4" fmla="*/ 3415352 h 3415352"/>
              <a:gd name="connsiteX5" fmla="*/ 0 w 1762720"/>
              <a:gd name="connsiteY5" fmla="*/ 3415352 h 3415352"/>
              <a:gd name="connsiteX6" fmla="*/ 0 w 1762720"/>
              <a:gd name="connsiteY6" fmla="*/ 3415352 h 3415352"/>
              <a:gd name="connsiteX7" fmla="*/ 0 w 1762720"/>
              <a:gd name="connsiteY7" fmla="*/ 185086 h 3415352"/>
              <a:gd name="connsiteX8" fmla="*/ 185086 w 1762720"/>
              <a:gd name="connsiteY8" fmla="*/ 0 h 34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720" h="3415352">
                <a:moveTo>
                  <a:pt x="1577633" y="3415352"/>
                </a:moveTo>
                <a:lnTo>
                  <a:pt x="185087" y="3415352"/>
                </a:lnTo>
                <a:cubicBezTo>
                  <a:pt x="82867" y="3415352"/>
                  <a:pt x="1" y="3332486"/>
                  <a:pt x="1" y="3230266"/>
                </a:cubicBezTo>
                <a:lnTo>
                  <a:pt x="1" y="0"/>
                </a:lnTo>
                <a:lnTo>
                  <a:pt x="1" y="0"/>
                </a:lnTo>
                <a:lnTo>
                  <a:pt x="1762719" y="0"/>
                </a:lnTo>
                <a:lnTo>
                  <a:pt x="1762719" y="0"/>
                </a:lnTo>
                <a:lnTo>
                  <a:pt x="1762719" y="3230266"/>
                </a:lnTo>
                <a:cubicBezTo>
                  <a:pt x="1762719" y="3332486"/>
                  <a:pt x="1679853" y="3415352"/>
                  <a:pt x="1577633" y="3415352"/>
                </a:cubicBez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906" tIns="234696" rIns="288907" bIns="288906"/>
          <a:lstStyle>
            <a:lvl1pPr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準備階段</a:t>
            </a: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課堂準備</a:t>
            </a: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定錨活動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2528888" y="141288"/>
            <a:ext cx="2157412" cy="6170612"/>
          </a:xfrm>
          <a:custGeom>
            <a:avLst/>
            <a:gdLst>
              <a:gd name="connsiteX0" fmla="*/ 185086 w 1762720"/>
              <a:gd name="connsiteY0" fmla="*/ 0 h 3415352"/>
              <a:gd name="connsiteX1" fmla="*/ 1577634 w 1762720"/>
              <a:gd name="connsiteY1" fmla="*/ 0 h 3415352"/>
              <a:gd name="connsiteX2" fmla="*/ 1762720 w 1762720"/>
              <a:gd name="connsiteY2" fmla="*/ 185086 h 3415352"/>
              <a:gd name="connsiteX3" fmla="*/ 1762720 w 1762720"/>
              <a:gd name="connsiteY3" fmla="*/ 3415352 h 3415352"/>
              <a:gd name="connsiteX4" fmla="*/ 1762720 w 1762720"/>
              <a:gd name="connsiteY4" fmla="*/ 3415352 h 3415352"/>
              <a:gd name="connsiteX5" fmla="*/ 0 w 1762720"/>
              <a:gd name="connsiteY5" fmla="*/ 3415352 h 3415352"/>
              <a:gd name="connsiteX6" fmla="*/ 0 w 1762720"/>
              <a:gd name="connsiteY6" fmla="*/ 3415352 h 3415352"/>
              <a:gd name="connsiteX7" fmla="*/ 0 w 1762720"/>
              <a:gd name="connsiteY7" fmla="*/ 185086 h 3415352"/>
              <a:gd name="connsiteX8" fmla="*/ 185086 w 1762720"/>
              <a:gd name="connsiteY8" fmla="*/ 0 h 34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720" h="3415352">
                <a:moveTo>
                  <a:pt x="1577633" y="3415352"/>
                </a:moveTo>
                <a:lnTo>
                  <a:pt x="185087" y="3415352"/>
                </a:lnTo>
                <a:cubicBezTo>
                  <a:pt x="82867" y="3415352"/>
                  <a:pt x="1" y="3332486"/>
                  <a:pt x="1" y="3230266"/>
                </a:cubicBezTo>
                <a:lnTo>
                  <a:pt x="1" y="0"/>
                </a:lnTo>
                <a:lnTo>
                  <a:pt x="1" y="0"/>
                </a:lnTo>
                <a:lnTo>
                  <a:pt x="1762719" y="0"/>
                </a:lnTo>
                <a:lnTo>
                  <a:pt x="1762719" y="0"/>
                </a:lnTo>
                <a:lnTo>
                  <a:pt x="1762719" y="3230266"/>
                </a:lnTo>
                <a:cubicBezTo>
                  <a:pt x="1762719" y="3332486"/>
                  <a:pt x="1679853" y="3415352"/>
                  <a:pt x="1577633" y="3415352"/>
                </a:cubicBezTo>
                <a:close/>
              </a:path>
            </a:pathLst>
          </a:custGeom>
          <a:solidFill>
            <a:srgbClr val="4472C4">
              <a:hueOff val="-1470669"/>
              <a:satOff val="-2046"/>
              <a:lumOff val="-784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906" tIns="234697" rIns="288907" bIns="288906"/>
          <a:lstStyle>
            <a:lvl1pPr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計畫階段</a:t>
            </a: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選定主題</a:t>
            </a: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擬定計畫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5105400" y="104775"/>
            <a:ext cx="2095500" cy="6224588"/>
          </a:xfrm>
          <a:custGeom>
            <a:avLst/>
            <a:gdLst>
              <a:gd name="connsiteX0" fmla="*/ 185086 w 1762720"/>
              <a:gd name="connsiteY0" fmla="*/ 0 h 3415352"/>
              <a:gd name="connsiteX1" fmla="*/ 1577634 w 1762720"/>
              <a:gd name="connsiteY1" fmla="*/ 0 h 3415352"/>
              <a:gd name="connsiteX2" fmla="*/ 1762720 w 1762720"/>
              <a:gd name="connsiteY2" fmla="*/ 185086 h 3415352"/>
              <a:gd name="connsiteX3" fmla="*/ 1762720 w 1762720"/>
              <a:gd name="connsiteY3" fmla="*/ 3415352 h 3415352"/>
              <a:gd name="connsiteX4" fmla="*/ 1762720 w 1762720"/>
              <a:gd name="connsiteY4" fmla="*/ 3415352 h 3415352"/>
              <a:gd name="connsiteX5" fmla="*/ 0 w 1762720"/>
              <a:gd name="connsiteY5" fmla="*/ 3415352 h 3415352"/>
              <a:gd name="connsiteX6" fmla="*/ 0 w 1762720"/>
              <a:gd name="connsiteY6" fmla="*/ 3415352 h 3415352"/>
              <a:gd name="connsiteX7" fmla="*/ 0 w 1762720"/>
              <a:gd name="connsiteY7" fmla="*/ 185086 h 3415352"/>
              <a:gd name="connsiteX8" fmla="*/ 185086 w 1762720"/>
              <a:gd name="connsiteY8" fmla="*/ 0 h 34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720" h="3415352">
                <a:moveTo>
                  <a:pt x="1577633" y="3415352"/>
                </a:moveTo>
                <a:lnTo>
                  <a:pt x="185087" y="3415352"/>
                </a:lnTo>
                <a:cubicBezTo>
                  <a:pt x="82867" y="3415352"/>
                  <a:pt x="1" y="3332486"/>
                  <a:pt x="1" y="3230266"/>
                </a:cubicBezTo>
                <a:lnTo>
                  <a:pt x="1" y="0"/>
                </a:lnTo>
                <a:lnTo>
                  <a:pt x="1" y="0"/>
                </a:lnTo>
                <a:lnTo>
                  <a:pt x="1762719" y="0"/>
                </a:lnTo>
                <a:lnTo>
                  <a:pt x="1762719" y="0"/>
                </a:lnTo>
                <a:lnTo>
                  <a:pt x="1762719" y="3230266"/>
                </a:lnTo>
                <a:cubicBezTo>
                  <a:pt x="1762719" y="3332486"/>
                  <a:pt x="1679853" y="3415352"/>
                  <a:pt x="1577633" y="3415352"/>
                </a:cubicBezTo>
                <a:close/>
              </a:path>
            </a:pathLst>
          </a:custGeom>
          <a:solidFill>
            <a:srgbClr val="4472C4">
              <a:hueOff val="-4412007"/>
              <a:satOff val="-6137"/>
              <a:lumOff val="-2353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906" tIns="234697" rIns="288907" bIns="288906"/>
          <a:lstStyle>
            <a:lvl1pPr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執行階段</a:t>
            </a: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蒐集資料</a:t>
            </a: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整理資料</a:t>
            </a: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zh-TW" altLang="en-US" sz="2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10009188" y="79375"/>
            <a:ext cx="1985962" cy="6272213"/>
          </a:xfrm>
          <a:custGeom>
            <a:avLst/>
            <a:gdLst>
              <a:gd name="connsiteX0" fmla="*/ 185086 w 1762720"/>
              <a:gd name="connsiteY0" fmla="*/ 0 h 3415352"/>
              <a:gd name="connsiteX1" fmla="*/ 1577634 w 1762720"/>
              <a:gd name="connsiteY1" fmla="*/ 0 h 3415352"/>
              <a:gd name="connsiteX2" fmla="*/ 1762720 w 1762720"/>
              <a:gd name="connsiteY2" fmla="*/ 185086 h 3415352"/>
              <a:gd name="connsiteX3" fmla="*/ 1762720 w 1762720"/>
              <a:gd name="connsiteY3" fmla="*/ 3415352 h 3415352"/>
              <a:gd name="connsiteX4" fmla="*/ 1762720 w 1762720"/>
              <a:gd name="connsiteY4" fmla="*/ 3415352 h 3415352"/>
              <a:gd name="connsiteX5" fmla="*/ 0 w 1762720"/>
              <a:gd name="connsiteY5" fmla="*/ 3415352 h 3415352"/>
              <a:gd name="connsiteX6" fmla="*/ 0 w 1762720"/>
              <a:gd name="connsiteY6" fmla="*/ 3415352 h 3415352"/>
              <a:gd name="connsiteX7" fmla="*/ 0 w 1762720"/>
              <a:gd name="connsiteY7" fmla="*/ 185086 h 3415352"/>
              <a:gd name="connsiteX8" fmla="*/ 185086 w 1762720"/>
              <a:gd name="connsiteY8" fmla="*/ 0 h 34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720" h="3415352">
                <a:moveTo>
                  <a:pt x="1577633" y="3415352"/>
                </a:moveTo>
                <a:lnTo>
                  <a:pt x="185087" y="3415352"/>
                </a:lnTo>
                <a:cubicBezTo>
                  <a:pt x="82867" y="3415352"/>
                  <a:pt x="1" y="3332486"/>
                  <a:pt x="1" y="3230266"/>
                </a:cubicBezTo>
                <a:lnTo>
                  <a:pt x="1" y="0"/>
                </a:lnTo>
                <a:lnTo>
                  <a:pt x="1" y="0"/>
                </a:lnTo>
                <a:lnTo>
                  <a:pt x="1762719" y="0"/>
                </a:lnTo>
                <a:lnTo>
                  <a:pt x="1762719" y="0"/>
                </a:lnTo>
                <a:lnTo>
                  <a:pt x="1762719" y="3230266"/>
                </a:lnTo>
                <a:cubicBezTo>
                  <a:pt x="1762719" y="3332486"/>
                  <a:pt x="1679853" y="3415352"/>
                  <a:pt x="1577633" y="341535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906" tIns="234697" rIns="288906" bIns="288906"/>
          <a:lstStyle>
            <a:lvl1pPr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發表階段</a:t>
            </a:r>
            <a:endParaRPr kumimoji="0" lang="en-US" altLang="zh-TW" sz="26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專題發表</a:t>
            </a: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評量回饋</a:t>
            </a: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zh-TW" altLang="en-US" sz="2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2109788" y="395288"/>
            <a:ext cx="444500" cy="450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7620000" y="90488"/>
            <a:ext cx="1936750" cy="6238875"/>
          </a:xfrm>
          <a:custGeom>
            <a:avLst/>
            <a:gdLst>
              <a:gd name="connsiteX0" fmla="*/ 185086 w 1762720"/>
              <a:gd name="connsiteY0" fmla="*/ 0 h 3415352"/>
              <a:gd name="connsiteX1" fmla="*/ 1577634 w 1762720"/>
              <a:gd name="connsiteY1" fmla="*/ 0 h 3415352"/>
              <a:gd name="connsiteX2" fmla="*/ 1762720 w 1762720"/>
              <a:gd name="connsiteY2" fmla="*/ 185086 h 3415352"/>
              <a:gd name="connsiteX3" fmla="*/ 1762720 w 1762720"/>
              <a:gd name="connsiteY3" fmla="*/ 3415352 h 3415352"/>
              <a:gd name="connsiteX4" fmla="*/ 1762720 w 1762720"/>
              <a:gd name="connsiteY4" fmla="*/ 3415352 h 3415352"/>
              <a:gd name="connsiteX5" fmla="*/ 0 w 1762720"/>
              <a:gd name="connsiteY5" fmla="*/ 3415352 h 3415352"/>
              <a:gd name="connsiteX6" fmla="*/ 0 w 1762720"/>
              <a:gd name="connsiteY6" fmla="*/ 3415352 h 3415352"/>
              <a:gd name="connsiteX7" fmla="*/ 0 w 1762720"/>
              <a:gd name="connsiteY7" fmla="*/ 185086 h 3415352"/>
              <a:gd name="connsiteX8" fmla="*/ 185086 w 1762720"/>
              <a:gd name="connsiteY8" fmla="*/ 0 h 34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720" h="3415352">
                <a:moveTo>
                  <a:pt x="1577633" y="3415352"/>
                </a:moveTo>
                <a:lnTo>
                  <a:pt x="185087" y="3415352"/>
                </a:lnTo>
                <a:cubicBezTo>
                  <a:pt x="82867" y="3415352"/>
                  <a:pt x="1" y="3332486"/>
                  <a:pt x="1" y="3230266"/>
                </a:cubicBezTo>
                <a:lnTo>
                  <a:pt x="1" y="0"/>
                </a:lnTo>
                <a:lnTo>
                  <a:pt x="1" y="0"/>
                </a:lnTo>
                <a:lnTo>
                  <a:pt x="1762719" y="0"/>
                </a:lnTo>
                <a:lnTo>
                  <a:pt x="1762719" y="0"/>
                </a:lnTo>
                <a:lnTo>
                  <a:pt x="1762719" y="3230266"/>
                </a:lnTo>
                <a:cubicBezTo>
                  <a:pt x="1762719" y="3332486"/>
                  <a:pt x="1679853" y="3415352"/>
                  <a:pt x="1577633" y="3415352"/>
                </a:cubicBezTo>
                <a:close/>
              </a:path>
            </a:pathLst>
          </a:custGeom>
          <a:solidFill>
            <a:srgbClr val="CC99FF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906" tIns="234697" rIns="288906" bIns="288906"/>
          <a:lstStyle>
            <a:lvl1pPr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6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統整階段</a:t>
            </a: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整合成果</a:t>
            </a: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簡報製作</a:t>
            </a:r>
            <a:endParaRPr kumimoji="0" lang="en-US" altLang="zh-TW" sz="2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  <a:p>
            <a:pPr marL="228600" marR="0" lvl="1" indent="-22860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4659313" y="387350"/>
            <a:ext cx="474662" cy="450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7186613" y="387350"/>
            <a:ext cx="447675" cy="450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9539288" y="327025"/>
            <a:ext cx="487362" cy="450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80988" y="1222375"/>
            <a:ext cx="1593850" cy="1433513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500" name="文字方塊 26"/>
          <p:cNvSpPr txBox="1">
            <a:spLocks noChangeArrowheads="1"/>
          </p:cNvSpPr>
          <p:nvPr/>
        </p:nvSpPr>
        <p:spPr bwMode="auto">
          <a:xfrm>
            <a:off x="381000" y="2747963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團體學習</a:t>
            </a:r>
          </a:p>
        </p:txBody>
      </p:sp>
      <p:sp>
        <p:nvSpPr>
          <p:cNvPr id="63501" name="文字方塊 60"/>
          <p:cNvSpPr txBox="1">
            <a:spLocks noChangeArrowheads="1"/>
          </p:cNvSpPr>
          <p:nvPr/>
        </p:nvSpPr>
        <p:spPr bwMode="auto">
          <a:xfrm>
            <a:off x="266700" y="3127375"/>
            <a:ext cx="172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班級智慧教室</a:t>
            </a:r>
          </a:p>
        </p:txBody>
      </p:sp>
      <p:sp>
        <p:nvSpPr>
          <p:cNvPr id="13" name="橢圓 12"/>
          <p:cNvSpPr/>
          <p:nvPr/>
        </p:nvSpPr>
        <p:spPr>
          <a:xfrm>
            <a:off x="7795102" y="1221884"/>
            <a:ext cx="1571643" cy="1523761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71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505" name="文字方塊 28"/>
          <p:cNvSpPr txBox="1">
            <a:spLocks noChangeArrowheads="1"/>
          </p:cNvSpPr>
          <p:nvPr/>
        </p:nvSpPr>
        <p:spPr bwMode="auto">
          <a:xfrm>
            <a:off x="7950200" y="2684463"/>
            <a:ext cx="1416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個別學習</a:t>
            </a:r>
          </a:p>
        </p:txBody>
      </p:sp>
      <p:sp>
        <p:nvSpPr>
          <p:cNvPr id="63506" name="文字方塊 62"/>
          <p:cNvSpPr txBox="1">
            <a:spLocks noChangeArrowheads="1"/>
          </p:cNvSpPr>
          <p:nvPr/>
        </p:nvSpPr>
        <p:spPr bwMode="auto">
          <a:xfrm>
            <a:off x="7767638" y="3113088"/>
            <a:ext cx="17224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資訊科技教室</a:t>
            </a:r>
          </a:p>
        </p:txBody>
      </p:sp>
      <p:sp>
        <p:nvSpPr>
          <p:cNvPr id="15" name="橢圓 14"/>
          <p:cNvSpPr/>
          <p:nvPr/>
        </p:nvSpPr>
        <p:spPr>
          <a:xfrm>
            <a:off x="10194925" y="1196975"/>
            <a:ext cx="1590675" cy="1541463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508" name="文字方塊 31"/>
          <p:cNvSpPr txBox="1">
            <a:spLocks noChangeArrowheads="1"/>
          </p:cNvSpPr>
          <p:nvPr/>
        </p:nvSpPr>
        <p:spPr bwMode="auto">
          <a:xfrm>
            <a:off x="10296525" y="2703513"/>
            <a:ext cx="1414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團體學習</a:t>
            </a:r>
          </a:p>
        </p:txBody>
      </p:sp>
      <p:sp>
        <p:nvSpPr>
          <p:cNvPr id="63509" name="文字方塊 65"/>
          <p:cNvSpPr txBox="1">
            <a:spLocks noChangeArrowheads="1"/>
          </p:cNvSpPr>
          <p:nvPr/>
        </p:nvSpPr>
        <p:spPr bwMode="auto">
          <a:xfrm>
            <a:off x="10177463" y="3143250"/>
            <a:ext cx="1724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班級智慧教室</a:t>
            </a:r>
          </a:p>
        </p:txBody>
      </p:sp>
      <p:sp>
        <p:nvSpPr>
          <p:cNvPr id="42" name="橢圓 41"/>
          <p:cNvSpPr/>
          <p:nvPr/>
        </p:nvSpPr>
        <p:spPr>
          <a:xfrm>
            <a:off x="266700" y="4087813"/>
            <a:ext cx="1571625" cy="1384300"/>
          </a:xfrm>
          <a:prstGeom prst="ellipse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511" name="文字方塊 42"/>
          <p:cNvSpPr txBox="1">
            <a:spLocks noChangeArrowheads="1"/>
          </p:cNvSpPr>
          <p:nvPr/>
        </p:nvSpPr>
        <p:spPr bwMode="auto">
          <a:xfrm>
            <a:off x="409575" y="54991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分組學習</a:t>
            </a:r>
          </a:p>
        </p:txBody>
      </p:sp>
      <p:sp>
        <p:nvSpPr>
          <p:cNvPr id="63512" name="文字方塊 43"/>
          <p:cNvSpPr txBox="1">
            <a:spLocks noChangeArrowheads="1"/>
          </p:cNvSpPr>
          <p:nvPr/>
        </p:nvSpPr>
        <p:spPr bwMode="auto">
          <a:xfrm>
            <a:off x="182563" y="5935663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專題探究教室</a:t>
            </a:r>
          </a:p>
        </p:txBody>
      </p:sp>
      <p:sp>
        <p:nvSpPr>
          <p:cNvPr id="63513" name="文字方塊 27"/>
          <p:cNvSpPr txBox="1">
            <a:spLocks noChangeArrowheads="1"/>
          </p:cNvSpPr>
          <p:nvPr/>
        </p:nvSpPr>
        <p:spPr bwMode="auto">
          <a:xfrm>
            <a:off x="2871788" y="280193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分組學習</a:t>
            </a:r>
          </a:p>
        </p:txBody>
      </p:sp>
      <p:sp>
        <p:nvSpPr>
          <p:cNvPr id="63514" name="文字方塊 61"/>
          <p:cNvSpPr txBox="1">
            <a:spLocks noChangeArrowheads="1"/>
          </p:cNvSpPr>
          <p:nvPr/>
        </p:nvSpPr>
        <p:spPr bwMode="auto">
          <a:xfrm>
            <a:off x="2716213" y="3192463"/>
            <a:ext cx="172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專題探究教室</a:t>
            </a:r>
          </a:p>
        </p:txBody>
      </p:sp>
      <p:pic>
        <p:nvPicPr>
          <p:cNvPr id="46" name="圖片 45" descr="C:\Users\Administrator\Downloads\IMG_510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956" y="1276816"/>
            <a:ext cx="1547355" cy="1515479"/>
          </a:xfrm>
          <a:prstGeom prst="ellipse">
            <a:avLst/>
          </a:prstGeom>
          <a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pic>
      <p:sp>
        <p:nvSpPr>
          <p:cNvPr id="63516" name="文字方塊 35"/>
          <p:cNvSpPr txBox="1">
            <a:spLocks noChangeArrowheads="1"/>
          </p:cNvSpPr>
          <p:nvPr/>
        </p:nvSpPr>
        <p:spPr bwMode="auto">
          <a:xfrm>
            <a:off x="2349500" y="6329363"/>
            <a:ext cx="634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專題探究教學歷程與學習活動型態</a:t>
            </a:r>
          </a:p>
        </p:txBody>
      </p:sp>
      <p:grpSp>
        <p:nvGrpSpPr>
          <p:cNvPr id="63517" name="群組 52"/>
          <p:cNvGrpSpPr>
            <a:grpSpLocks/>
          </p:cNvGrpSpPr>
          <p:nvPr/>
        </p:nvGrpSpPr>
        <p:grpSpPr bwMode="auto">
          <a:xfrm>
            <a:off x="2755900" y="5483225"/>
            <a:ext cx="1722438" cy="852488"/>
            <a:chOff x="0" y="1422817"/>
            <a:chExt cx="1639589" cy="997483"/>
          </a:xfrm>
        </p:grpSpPr>
        <p:sp>
          <p:nvSpPr>
            <p:cNvPr id="63541" name="文字方塊 26"/>
            <p:cNvSpPr txBox="1">
              <a:spLocks noChangeArrowheads="1"/>
            </p:cNvSpPr>
            <p:nvPr/>
          </p:nvSpPr>
          <p:spPr bwMode="auto">
            <a:xfrm>
              <a:off x="165645" y="1422817"/>
              <a:ext cx="1346805" cy="54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團體學習</a:t>
              </a:r>
              <a:endPara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63542" name="文字方塊 60"/>
            <p:cNvSpPr txBox="1">
              <a:spLocks noChangeArrowheads="1"/>
            </p:cNvSpPr>
            <p:nvPr/>
          </p:nvSpPr>
          <p:spPr bwMode="auto">
            <a:xfrm>
              <a:off x="0" y="1952167"/>
              <a:ext cx="1639589" cy="46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班級智慧教室</a:t>
              </a:r>
              <a:endPara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圖片 53" descr="E:\中山走讀專題1061013\校史\發表小組研究問題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15" y="4000685"/>
            <a:ext cx="1684735" cy="1516520"/>
          </a:xfrm>
          <a:prstGeom prst="ellipse">
            <a:avLst/>
          </a:prstGeom>
          <a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pic>
      <p:grpSp>
        <p:nvGrpSpPr>
          <p:cNvPr id="63519" name="群組 57"/>
          <p:cNvGrpSpPr>
            <a:grpSpLocks/>
          </p:cNvGrpSpPr>
          <p:nvPr/>
        </p:nvGrpSpPr>
        <p:grpSpPr bwMode="auto">
          <a:xfrm>
            <a:off x="5300663" y="5510213"/>
            <a:ext cx="1722437" cy="811212"/>
            <a:chOff x="12009" y="1416553"/>
            <a:chExt cx="1723549" cy="899255"/>
          </a:xfrm>
        </p:grpSpPr>
        <p:sp>
          <p:nvSpPr>
            <p:cNvPr id="63539" name="文字方塊 28"/>
            <p:cNvSpPr txBox="1">
              <a:spLocks noChangeArrowheads="1"/>
            </p:cNvSpPr>
            <p:nvPr/>
          </p:nvSpPr>
          <p:spPr bwMode="auto">
            <a:xfrm>
              <a:off x="209887" y="1416553"/>
              <a:ext cx="1415772" cy="51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個別學習</a:t>
              </a:r>
              <a:endPara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63540" name="文字方塊 62"/>
            <p:cNvSpPr txBox="1">
              <a:spLocks noChangeArrowheads="1"/>
            </p:cNvSpPr>
            <p:nvPr/>
          </p:nvSpPr>
          <p:spPr bwMode="auto">
            <a:xfrm>
              <a:off x="12009" y="1871914"/>
              <a:ext cx="1723549" cy="443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資訊科技教室</a:t>
              </a:r>
              <a:endPara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520" name="群組 67"/>
          <p:cNvGrpSpPr>
            <a:grpSpLocks/>
          </p:cNvGrpSpPr>
          <p:nvPr/>
        </p:nvGrpSpPr>
        <p:grpSpPr bwMode="auto">
          <a:xfrm>
            <a:off x="10194925" y="5462588"/>
            <a:ext cx="1724025" cy="879475"/>
            <a:chOff x="-19419" y="1353771"/>
            <a:chExt cx="1723549" cy="937916"/>
          </a:xfrm>
        </p:grpSpPr>
        <p:sp>
          <p:nvSpPr>
            <p:cNvPr id="63537" name="文字方塊 31"/>
            <p:cNvSpPr txBox="1">
              <a:spLocks noChangeArrowheads="1"/>
            </p:cNvSpPr>
            <p:nvPr/>
          </p:nvSpPr>
          <p:spPr bwMode="auto">
            <a:xfrm>
              <a:off x="81095" y="1353771"/>
              <a:ext cx="1415772" cy="49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團體學習</a:t>
              </a:r>
              <a:endPara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63538" name="文字方塊 65"/>
            <p:cNvSpPr txBox="1">
              <a:spLocks noChangeArrowheads="1"/>
            </p:cNvSpPr>
            <p:nvPr/>
          </p:nvSpPr>
          <p:spPr bwMode="auto">
            <a:xfrm>
              <a:off x="-19419" y="1864707"/>
              <a:ext cx="1723549" cy="42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班級智慧教室</a:t>
              </a:r>
              <a:endPara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69" name="圖片 68" descr="C:\Users\Administrator\Downloads\IMG_0840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2077" y="4067358"/>
            <a:ext cx="1564005" cy="1414182"/>
          </a:xfrm>
          <a:prstGeom prst="ellipse">
            <a:avLst/>
          </a:prstGeom>
          <a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pic>
      <p:pic>
        <p:nvPicPr>
          <p:cNvPr id="72" name="圖片 71" descr="http://59.127.42.124:6600/tools/page/show_page.php?page_url=/Site/class104/dir_lTyFd3/dir_5I6GZv/file_Lo7Oiv.jpg.1920.thumbs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978" y="4000685"/>
            <a:ext cx="1586934" cy="1399857"/>
          </a:xfrm>
          <a:prstGeom prst="ellipse">
            <a:avLst/>
          </a:prstGeom>
          <a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pic>
      <p:grpSp>
        <p:nvGrpSpPr>
          <p:cNvPr id="63523" name="群組 72"/>
          <p:cNvGrpSpPr>
            <a:grpSpLocks/>
          </p:cNvGrpSpPr>
          <p:nvPr/>
        </p:nvGrpSpPr>
        <p:grpSpPr bwMode="auto">
          <a:xfrm>
            <a:off x="7794625" y="4079875"/>
            <a:ext cx="1724025" cy="2232025"/>
            <a:chOff x="-9237" y="-109125"/>
            <a:chExt cx="1723549" cy="2293023"/>
          </a:xfrm>
        </p:grpSpPr>
        <p:grpSp>
          <p:nvGrpSpPr>
            <p:cNvPr id="63533" name="群組 73"/>
            <p:cNvGrpSpPr>
              <a:grpSpLocks/>
            </p:cNvGrpSpPr>
            <p:nvPr/>
          </p:nvGrpSpPr>
          <p:grpSpPr bwMode="auto">
            <a:xfrm>
              <a:off x="-9237" y="1317925"/>
              <a:ext cx="1723549" cy="865973"/>
              <a:chOff x="-9237" y="1374402"/>
              <a:chExt cx="1723549" cy="903082"/>
            </a:xfrm>
          </p:grpSpPr>
          <p:sp>
            <p:nvSpPr>
              <p:cNvPr id="63535" name="文字方塊 27"/>
              <p:cNvSpPr txBox="1">
                <a:spLocks noChangeArrowheads="1"/>
              </p:cNvSpPr>
              <p:nvPr/>
            </p:nvSpPr>
            <p:spPr bwMode="auto">
              <a:xfrm>
                <a:off x="112501" y="1374402"/>
                <a:ext cx="1415772" cy="49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新細明體" panose="02020500000000000000" pitchFamily="18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分組學習</a:t>
                </a:r>
                <a:endParaRPr kumimoji="0" lang="zh-TW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536" name="文字方塊 61"/>
              <p:cNvSpPr txBox="1">
                <a:spLocks noChangeArrowheads="1"/>
              </p:cNvSpPr>
              <p:nvPr/>
            </p:nvSpPr>
            <p:spPr bwMode="auto">
              <a:xfrm>
                <a:off x="-9237" y="1849004"/>
                <a:ext cx="1723549" cy="428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新細明體" panose="02020500000000000000" pitchFamily="18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專題探究教室</a:t>
                </a:r>
                <a:endParaRPr kumimoji="0" lang="zh-TW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5" name="圖片 74" descr="E:\中山走讀專題1061013\校史\口頭報告練習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9" y="-109125"/>
              <a:ext cx="1514475" cy="1463675"/>
            </a:xfrm>
            <a:prstGeom prst="ellipse">
              <a:avLst/>
            </a:prstGeom>
            <a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pic>
      </p:grpSp>
      <p:grpSp>
        <p:nvGrpSpPr>
          <p:cNvPr id="63524" name="群組 1"/>
          <p:cNvGrpSpPr>
            <a:grpSpLocks/>
          </p:cNvGrpSpPr>
          <p:nvPr/>
        </p:nvGrpSpPr>
        <p:grpSpPr bwMode="auto">
          <a:xfrm>
            <a:off x="5313363" y="2746375"/>
            <a:ext cx="1724025" cy="801688"/>
            <a:chOff x="8375246" y="4705538"/>
            <a:chExt cx="1723549" cy="841413"/>
          </a:xfrm>
        </p:grpSpPr>
        <p:sp>
          <p:nvSpPr>
            <p:cNvPr id="63531" name="文字方塊 29"/>
            <p:cNvSpPr txBox="1">
              <a:spLocks noChangeArrowheads="1"/>
            </p:cNvSpPr>
            <p:nvPr/>
          </p:nvSpPr>
          <p:spPr bwMode="auto">
            <a:xfrm>
              <a:off x="8495450" y="4705538"/>
              <a:ext cx="1415772" cy="48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行動學習</a:t>
              </a:r>
            </a:p>
          </p:txBody>
        </p:sp>
        <p:sp>
          <p:nvSpPr>
            <p:cNvPr id="63532" name="文字方塊 63"/>
            <p:cNvSpPr txBox="1">
              <a:spLocks noChangeArrowheads="1"/>
            </p:cNvSpPr>
            <p:nvPr/>
          </p:nvSpPr>
          <p:spPr bwMode="auto">
            <a:xfrm>
              <a:off x="8375246" y="5127652"/>
              <a:ext cx="1723549" cy="41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雲端虛擬教室</a:t>
              </a:r>
            </a:p>
          </p:txBody>
        </p:sp>
      </p:grpSp>
      <p:pic>
        <p:nvPicPr>
          <p:cNvPr id="78" name="圖片 77" descr="C:\Users\Administrator\Downloads\DSC00110.JPG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011" y="1220893"/>
            <a:ext cx="1695507" cy="1536371"/>
          </a:xfrm>
          <a:prstGeom prst="ellipse">
            <a:avLst/>
          </a:prstGeom>
          <a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pic>
      <p:sp>
        <p:nvSpPr>
          <p:cNvPr id="10" name="圓角矩形 9"/>
          <p:cNvSpPr/>
          <p:nvPr/>
        </p:nvSpPr>
        <p:spPr>
          <a:xfrm>
            <a:off x="192088" y="211138"/>
            <a:ext cx="1784350" cy="6159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準備階段</a:t>
            </a:r>
          </a:p>
        </p:txBody>
      </p:sp>
      <p:sp>
        <p:nvSpPr>
          <p:cNvPr id="59" name="圓角矩形 58"/>
          <p:cNvSpPr/>
          <p:nvPr/>
        </p:nvSpPr>
        <p:spPr>
          <a:xfrm>
            <a:off x="2736850" y="234950"/>
            <a:ext cx="1784350" cy="6143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計畫階段</a:t>
            </a:r>
          </a:p>
        </p:txBody>
      </p:sp>
      <p:sp>
        <p:nvSpPr>
          <p:cNvPr id="79" name="圓角矩形 78"/>
          <p:cNvSpPr/>
          <p:nvPr/>
        </p:nvSpPr>
        <p:spPr>
          <a:xfrm>
            <a:off x="10109200" y="190500"/>
            <a:ext cx="1785938" cy="6143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發表階段</a:t>
            </a:r>
          </a:p>
        </p:txBody>
      </p:sp>
      <p:sp>
        <p:nvSpPr>
          <p:cNvPr id="80" name="圓角矩形 79"/>
          <p:cNvSpPr/>
          <p:nvPr/>
        </p:nvSpPr>
        <p:spPr>
          <a:xfrm>
            <a:off x="5253038" y="214313"/>
            <a:ext cx="1784350" cy="6159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執行階段</a:t>
            </a:r>
          </a:p>
        </p:txBody>
      </p:sp>
      <p:sp>
        <p:nvSpPr>
          <p:cNvPr id="81" name="圓角矩形 80"/>
          <p:cNvSpPr/>
          <p:nvPr/>
        </p:nvSpPr>
        <p:spPr>
          <a:xfrm>
            <a:off x="7705725" y="214313"/>
            <a:ext cx="1784350" cy="6159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統整階段</a:t>
            </a:r>
          </a:p>
        </p:txBody>
      </p:sp>
    </p:spTree>
    <p:extLst>
      <p:ext uri="{BB962C8B-B14F-4D97-AF65-F5344CB8AC3E}">
        <p14:creationId xmlns:p14="http://schemas.microsoft.com/office/powerpoint/2010/main" val="397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8">
            <a:extLst>
              <a:ext uri="{FF2B5EF4-FFF2-40B4-BE49-F238E27FC236}">
                <a16:creationId xmlns:a16="http://schemas.microsoft.com/office/drawing/2014/main" id="{25BC150C-18C8-4603-846E-61E25F514A82}"/>
              </a:ext>
            </a:extLst>
          </p:cNvPr>
          <p:cNvSpPr/>
          <p:nvPr/>
        </p:nvSpPr>
        <p:spPr>
          <a:xfrm>
            <a:off x="426128" y="3114739"/>
            <a:ext cx="3179691" cy="3000385"/>
          </a:xfrm>
          <a:prstGeom prst="roundRect">
            <a:avLst/>
          </a:prstGeom>
          <a:pattFill prst="wd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942BC78E-160B-487E-9741-71A6401AF80B}"/>
              </a:ext>
            </a:extLst>
          </p:cNvPr>
          <p:cNvSpPr/>
          <p:nvPr/>
        </p:nvSpPr>
        <p:spPr>
          <a:xfrm>
            <a:off x="6071446" y="4658080"/>
            <a:ext cx="5670900" cy="1457044"/>
          </a:xfrm>
          <a:prstGeom prst="ellipse">
            <a:avLst/>
          </a:prstGeom>
          <a:pattFill prst="wd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0618BD-1673-4136-888F-73A15B6C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501" y="2102160"/>
            <a:ext cx="6244190" cy="23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6150D3D6-AC51-402A-9DBD-DBDD1587B47D}"/>
              </a:ext>
            </a:extLst>
          </p:cNvPr>
          <p:cNvSpPr txBox="1">
            <a:spLocks/>
          </p:cNvSpPr>
          <p:nvPr/>
        </p:nvSpPr>
        <p:spPr>
          <a:xfrm>
            <a:off x="604520" y="365126"/>
            <a:ext cx="10515600" cy="6959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智慧教室：教學情境</a:t>
            </a:r>
            <a:endParaRPr lang="zh-TW" altLang="en-US" dirty="0"/>
          </a:p>
        </p:txBody>
      </p:sp>
      <p:sp>
        <p:nvSpPr>
          <p:cNvPr id="6" name="手繪多邊形 4">
            <a:extLst>
              <a:ext uri="{FF2B5EF4-FFF2-40B4-BE49-F238E27FC236}">
                <a16:creationId xmlns:a16="http://schemas.microsoft.com/office/drawing/2014/main" id="{C24C58D3-214A-43EA-B7CC-F97D3D6DE94B}"/>
              </a:ext>
            </a:extLst>
          </p:cNvPr>
          <p:cNvSpPr/>
          <p:nvPr/>
        </p:nvSpPr>
        <p:spPr>
          <a:xfrm>
            <a:off x="4738494" y="5071651"/>
            <a:ext cx="973293" cy="265434"/>
          </a:xfrm>
          <a:custGeom>
            <a:avLst/>
            <a:gdLst>
              <a:gd name="connsiteX0" fmla="*/ 1163633 w 1163633"/>
              <a:gd name="connsiteY0" fmla="*/ 0 h 301365"/>
              <a:gd name="connsiteX1" fmla="*/ 822811 w 1163633"/>
              <a:gd name="connsiteY1" fmla="*/ 299258 h 301365"/>
              <a:gd name="connsiteX2" fmla="*/ 82978 w 1163633"/>
              <a:gd name="connsiteY2" fmla="*/ 133003 h 301365"/>
              <a:gd name="connsiteX3" fmla="*/ 49727 w 1163633"/>
              <a:gd name="connsiteY3" fmla="*/ 124690 h 301365"/>
              <a:gd name="connsiteX0" fmla="*/ 1163633 w 1163633"/>
              <a:gd name="connsiteY0" fmla="*/ 0 h 191311"/>
              <a:gd name="connsiteX1" fmla="*/ 792997 w 1163633"/>
              <a:gd name="connsiteY1" fmla="*/ 185423 h 191311"/>
              <a:gd name="connsiteX2" fmla="*/ 82978 w 1163633"/>
              <a:gd name="connsiteY2" fmla="*/ 133003 h 191311"/>
              <a:gd name="connsiteX3" fmla="*/ 49727 w 1163633"/>
              <a:gd name="connsiteY3" fmla="*/ 124690 h 1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3633" h="191311">
                <a:moveTo>
                  <a:pt x="1163633" y="0"/>
                </a:moveTo>
                <a:cubicBezTo>
                  <a:pt x="1083276" y="138545"/>
                  <a:pt x="973106" y="163256"/>
                  <a:pt x="792997" y="185423"/>
                </a:cubicBezTo>
                <a:cubicBezTo>
                  <a:pt x="612888" y="207590"/>
                  <a:pt x="211825" y="162098"/>
                  <a:pt x="82978" y="133003"/>
                </a:cubicBezTo>
                <a:cubicBezTo>
                  <a:pt x="-45869" y="103908"/>
                  <a:pt x="1929" y="114299"/>
                  <a:pt x="49727" y="124690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7" name="手繪多邊形 9">
            <a:extLst>
              <a:ext uri="{FF2B5EF4-FFF2-40B4-BE49-F238E27FC236}">
                <a16:creationId xmlns:a16="http://schemas.microsoft.com/office/drawing/2014/main" id="{4E9684FC-DF3C-4A43-AED6-5A4F10639107}"/>
              </a:ext>
            </a:extLst>
          </p:cNvPr>
          <p:cNvSpPr/>
          <p:nvPr/>
        </p:nvSpPr>
        <p:spPr>
          <a:xfrm>
            <a:off x="6119549" y="2229214"/>
            <a:ext cx="4363124" cy="2662831"/>
          </a:xfrm>
          <a:custGeom>
            <a:avLst/>
            <a:gdLst>
              <a:gd name="connsiteX0" fmla="*/ 0 w 5992313"/>
              <a:gd name="connsiteY0" fmla="*/ 3953180 h 3953180"/>
              <a:gd name="connsiteX1" fmla="*/ 1429789 w 5992313"/>
              <a:gd name="connsiteY1" fmla="*/ 3130220 h 3953180"/>
              <a:gd name="connsiteX2" fmla="*/ 5469775 w 5992313"/>
              <a:gd name="connsiteY2" fmla="*/ 3080344 h 3953180"/>
              <a:gd name="connsiteX3" fmla="*/ 5877098 w 5992313"/>
              <a:gd name="connsiteY3" fmla="*/ 237391 h 3953180"/>
              <a:gd name="connsiteX4" fmla="*/ 4871258 w 5992313"/>
              <a:gd name="connsiteY4" fmla="*/ 162576 h 3953180"/>
              <a:gd name="connsiteX5" fmla="*/ 4871258 w 5992313"/>
              <a:gd name="connsiteY5" fmla="*/ 162576 h 3953180"/>
              <a:gd name="connsiteX0" fmla="*/ 0 w 5404586"/>
              <a:gd name="connsiteY0" fmla="*/ 3981035 h 3981035"/>
              <a:gd name="connsiteX1" fmla="*/ 842062 w 5404586"/>
              <a:gd name="connsiteY1" fmla="*/ 3130220 h 3981035"/>
              <a:gd name="connsiteX2" fmla="*/ 4882048 w 5404586"/>
              <a:gd name="connsiteY2" fmla="*/ 3080344 h 3981035"/>
              <a:gd name="connsiteX3" fmla="*/ 5289371 w 5404586"/>
              <a:gd name="connsiteY3" fmla="*/ 237391 h 3981035"/>
              <a:gd name="connsiteX4" fmla="*/ 4283531 w 5404586"/>
              <a:gd name="connsiteY4" fmla="*/ 162576 h 3981035"/>
              <a:gd name="connsiteX5" fmla="*/ 4283531 w 5404586"/>
              <a:gd name="connsiteY5" fmla="*/ 162576 h 3981035"/>
              <a:gd name="connsiteX0" fmla="*/ 0 w 5404586"/>
              <a:gd name="connsiteY0" fmla="*/ 5113668 h 5113668"/>
              <a:gd name="connsiteX1" fmla="*/ 842062 w 5404586"/>
              <a:gd name="connsiteY1" fmla="*/ 4262853 h 5113668"/>
              <a:gd name="connsiteX2" fmla="*/ 4882048 w 5404586"/>
              <a:gd name="connsiteY2" fmla="*/ 4212977 h 5113668"/>
              <a:gd name="connsiteX3" fmla="*/ 5289371 w 5404586"/>
              <a:gd name="connsiteY3" fmla="*/ 1370024 h 5113668"/>
              <a:gd name="connsiteX4" fmla="*/ 4283531 w 5404586"/>
              <a:gd name="connsiteY4" fmla="*/ 1295209 h 5113668"/>
              <a:gd name="connsiteX5" fmla="*/ 3960858 w 5404586"/>
              <a:gd name="connsiteY5" fmla="*/ 0 h 5113668"/>
              <a:gd name="connsiteX0" fmla="*/ 0 w 5385004"/>
              <a:gd name="connsiteY0" fmla="*/ 5113668 h 5113668"/>
              <a:gd name="connsiteX1" fmla="*/ 842062 w 5385004"/>
              <a:gd name="connsiteY1" fmla="*/ 4262853 h 5113668"/>
              <a:gd name="connsiteX2" fmla="*/ 4882048 w 5385004"/>
              <a:gd name="connsiteY2" fmla="*/ 4212977 h 5113668"/>
              <a:gd name="connsiteX3" fmla="*/ 5289371 w 5385004"/>
              <a:gd name="connsiteY3" fmla="*/ 1370024 h 5113668"/>
              <a:gd name="connsiteX4" fmla="*/ 4571631 w 5385004"/>
              <a:gd name="connsiteY4" fmla="*/ 682422 h 5113668"/>
              <a:gd name="connsiteX5" fmla="*/ 3960858 w 5385004"/>
              <a:gd name="connsiteY5" fmla="*/ 0 h 5113668"/>
              <a:gd name="connsiteX0" fmla="*/ 0 w 5581669"/>
              <a:gd name="connsiteY0" fmla="*/ 5113668 h 5113668"/>
              <a:gd name="connsiteX1" fmla="*/ 842062 w 5581669"/>
              <a:gd name="connsiteY1" fmla="*/ 4262853 h 5113668"/>
              <a:gd name="connsiteX2" fmla="*/ 4882048 w 5581669"/>
              <a:gd name="connsiteY2" fmla="*/ 4212977 h 5113668"/>
              <a:gd name="connsiteX3" fmla="*/ 5554424 w 5581669"/>
              <a:gd name="connsiteY3" fmla="*/ 2149935 h 5113668"/>
              <a:gd name="connsiteX4" fmla="*/ 4571631 w 5581669"/>
              <a:gd name="connsiteY4" fmla="*/ 682422 h 5113668"/>
              <a:gd name="connsiteX5" fmla="*/ 3960858 w 5581669"/>
              <a:gd name="connsiteY5" fmla="*/ 0 h 5113668"/>
              <a:gd name="connsiteX0" fmla="*/ 0 w 5567110"/>
              <a:gd name="connsiteY0" fmla="*/ 5113668 h 5113668"/>
              <a:gd name="connsiteX1" fmla="*/ 842062 w 5567110"/>
              <a:gd name="connsiteY1" fmla="*/ 4262853 h 5113668"/>
              <a:gd name="connsiteX2" fmla="*/ 4882048 w 5567110"/>
              <a:gd name="connsiteY2" fmla="*/ 4212977 h 5113668"/>
              <a:gd name="connsiteX3" fmla="*/ 5554424 w 5567110"/>
              <a:gd name="connsiteY3" fmla="*/ 2149935 h 5113668"/>
              <a:gd name="connsiteX4" fmla="*/ 4571631 w 5567110"/>
              <a:gd name="connsiteY4" fmla="*/ 682422 h 5113668"/>
              <a:gd name="connsiteX5" fmla="*/ 3960858 w 5567110"/>
              <a:gd name="connsiteY5" fmla="*/ 0 h 5113668"/>
              <a:gd name="connsiteX0" fmla="*/ 0 w 5564855"/>
              <a:gd name="connsiteY0" fmla="*/ 5113668 h 5113668"/>
              <a:gd name="connsiteX1" fmla="*/ 842062 w 5564855"/>
              <a:gd name="connsiteY1" fmla="*/ 4262853 h 5113668"/>
              <a:gd name="connsiteX2" fmla="*/ 4882048 w 5564855"/>
              <a:gd name="connsiteY2" fmla="*/ 4212977 h 5113668"/>
              <a:gd name="connsiteX3" fmla="*/ 5554424 w 5564855"/>
              <a:gd name="connsiteY3" fmla="*/ 2149935 h 5113668"/>
              <a:gd name="connsiteX4" fmla="*/ 5309170 w 5564855"/>
              <a:gd name="connsiteY4" fmla="*/ 1545894 h 5113668"/>
              <a:gd name="connsiteX5" fmla="*/ 3960858 w 5564855"/>
              <a:gd name="connsiteY5" fmla="*/ 0 h 5113668"/>
              <a:gd name="connsiteX0" fmla="*/ 0 w 5564856"/>
              <a:gd name="connsiteY0" fmla="*/ 5113668 h 5113668"/>
              <a:gd name="connsiteX1" fmla="*/ 842062 w 5564856"/>
              <a:gd name="connsiteY1" fmla="*/ 4262853 h 5113668"/>
              <a:gd name="connsiteX2" fmla="*/ 4882048 w 5564856"/>
              <a:gd name="connsiteY2" fmla="*/ 4212977 h 5113668"/>
              <a:gd name="connsiteX3" fmla="*/ 5554424 w 5564856"/>
              <a:gd name="connsiteY3" fmla="*/ 2149935 h 5113668"/>
              <a:gd name="connsiteX4" fmla="*/ 5309170 w 5564856"/>
              <a:gd name="connsiteY4" fmla="*/ 1545894 h 5113668"/>
              <a:gd name="connsiteX5" fmla="*/ 3960858 w 5564856"/>
              <a:gd name="connsiteY5" fmla="*/ 0 h 5113668"/>
              <a:gd name="connsiteX0" fmla="*/ 0 w 5564856"/>
              <a:gd name="connsiteY0" fmla="*/ 5113668 h 5113668"/>
              <a:gd name="connsiteX1" fmla="*/ 842062 w 5564856"/>
              <a:gd name="connsiteY1" fmla="*/ 4262853 h 5113668"/>
              <a:gd name="connsiteX2" fmla="*/ 4882048 w 5564856"/>
              <a:gd name="connsiteY2" fmla="*/ 4212977 h 5113668"/>
              <a:gd name="connsiteX3" fmla="*/ 5554424 w 5564856"/>
              <a:gd name="connsiteY3" fmla="*/ 2149935 h 5113668"/>
              <a:gd name="connsiteX4" fmla="*/ 5309170 w 5564856"/>
              <a:gd name="connsiteY4" fmla="*/ 1545894 h 5113668"/>
              <a:gd name="connsiteX5" fmla="*/ 3960858 w 5564856"/>
              <a:gd name="connsiteY5" fmla="*/ 0 h 5113668"/>
              <a:gd name="connsiteX0" fmla="*/ 0 w 5564856"/>
              <a:gd name="connsiteY0" fmla="*/ 3623037 h 3623037"/>
              <a:gd name="connsiteX1" fmla="*/ 842062 w 5564856"/>
              <a:gd name="connsiteY1" fmla="*/ 2772222 h 3623037"/>
              <a:gd name="connsiteX2" fmla="*/ 4882048 w 5564856"/>
              <a:gd name="connsiteY2" fmla="*/ 2722346 h 3623037"/>
              <a:gd name="connsiteX3" fmla="*/ 5554424 w 5564856"/>
              <a:gd name="connsiteY3" fmla="*/ 659304 h 3623037"/>
              <a:gd name="connsiteX4" fmla="*/ 5309170 w 5564856"/>
              <a:gd name="connsiteY4" fmla="*/ 55263 h 3623037"/>
              <a:gd name="connsiteX5" fmla="*/ 4871259 w 5564856"/>
              <a:gd name="connsiteY5" fmla="*/ 138824 h 3623037"/>
              <a:gd name="connsiteX0" fmla="*/ 0 w 5564856"/>
              <a:gd name="connsiteY0" fmla="*/ 3679191 h 3679191"/>
              <a:gd name="connsiteX1" fmla="*/ 842062 w 5564856"/>
              <a:gd name="connsiteY1" fmla="*/ 2828376 h 3679191"/>
              <a:gd name="connsiteX2" fmla="*/ 4882048 w 5564856"/>
              <a:gd name="connsiteY2" fmla="*/ 2778500 h 3679191"/>
              <a:gd name="connsiteX3" fmla="*/ 5554424 w 5564856"/>
              <a:gd name="connsiteY3" fmla="*/ 715458 h 3679191"/>
              <a:gd name="connsiteX4" fmla="*/ 5309170 w 5564856"/>
              <a:gd name="connsiteY4" fmla="*/ 111417 h 3679191"/>
              <a:gd name="connsiteX5" fmla="*/ 4640778 w 5564856"/>
              <a:gd name="connsiteY5" fmla="*/ 0 h 3679191"/>
              <a:gd name="connsiteX0" fmla="*/ 0 w 5564856"/>
              <a:gd name="connsiteY0" fmla="*/ 3825902 h 3825902"/>
              <a:gd name="connsiteX1" fmla="*/ 842062 w 5564856"/>
              <a:gd name="connsiteY1" fmla="*/ 2975087 h 3825902"/>
              <a:gd name="connsiteX2" fmla="*/ 4882048 w 5564856"/>
              <a:gd name="connsiteY2" fmla="*/ 2925211 h 3825902"/>
              <a:gd name="connsiteX3" fmla="*/ 5554424 w 5564856"/>
              <a:gd name="connsiteY3" fmla="*/ 862169 h 3825902"/>
              <a:gd name="connsiteX4" fmla="*/ 5309170 w 5564856"/>
              <a:gd name="connsiteY4" fmla="*/ 258128 h 3825902"/>
              <a:gd name="connsiteX5" fmla="*/ 4640778 w 5564856"/>
              <a:gd name="connsiteY5" fmla="*/ 146711 h 3825902"/>
              <a:gd name="connsiteX0" fmla="*/ 0 w 5576778"/>
              <a:gd name="connsiteY0" fmla="*/ 3679191 h 3679191"/>
              <a:gd name="connsiteX1" fmla="*/ 842062 w 5576778"/>
              <a:gd name="connsiteY1" fmla="*/ 2828376 h 3679191"/>
              <a:gd name="connsiteX2" fmla="*/ 4882048 w 5576778"/>
              <a:gd name="connsiteY2" fmla="*/ 2778500 h 3679191"/>
              <a:gd name="connsiteX3" fmla="*/ 5554424 w 5576778"/>
              <a:gd name="connsiteY3" fmla="*/ 715458 h 3679191"/>
              <a:gd name="connsiteX4" fmla="*/ 4640778 w 5576778"/>
              <a:gd name="connsiteY4" fmla="*/ 0 h 3679191"/>
              <a:gd name="connsiteX0" fmla="*/ 0 w 5566865"/>
              <a:gd name="connsiteY0" fmla="*/ 3679191 h 3679191"/>
              <a:gd name="connsiteX1" fmla="*/ 842062 w 5566865"/>
              <a:gd name="connsiteY1" fmla="*/ 2828376 h 3679191"/>
              <a:gd name="connsiteX2" fmla="*/ 4882048 w 5566865"/>
              <a:gd name="connsiteY2" fmla="*/ 2778500 h 3679191"/>
              <a:gd name="connsiteX3" fmla="*/ 5542901 w 5566865"/>
              <a:gd name="connsiteY3" fmla="*/ 422992 h 3679191"/>
              <a:gd name="connsiteX4" fmla="*/ 4640778 w 5566865"/>
              <a:gd name="connsiteY4" fmla="*/ 0 h 3679191"/>
              <a:gd name="connsiteX0" fmla="*/ 0 w 5543791"/>
              <a:gd name="connsiteY0" fmla="*/ 3734899 h 3734899"/>
              <a:gd name="connsiteX1" fmla="*/ 842062 w 5543791"/>
              <a:gd name="connsiteY1" fmla="*/ 2884084 h 3734899"/>
              <a:gd name="connsiteX2" fmla="*/ 4882048 w 5543791"/>
              <a:gd name="connsiteY2" fmla="*/ 2834208 h 3734899"/>
              <a:gd name="connsiteX3" fmla="*/ 5542901 w 5543791"/>
              <a:gd name="connsiteY3" fmla="*/ 478700 h 3734899"/>
              <a:gd name="connsiteX4" fmla="*/ 5009548 w 5543791"/>
              <a:gd name="connsiteY4" fmla="*/ 0 h 3734899"/>
              <a:gd name="connsiteX0" fmla="*/ 0 w 5543848"/>
              <a:gd name="connsiteY0" fmla="*/ 3734899 h 3734899"/>
              <a:gd name="connsiteX1" fmla="*/ 842062 w 5543848"/>
              <a:gd name="connsiteY1" fmla="*/ 2884084 h 3734899"/>
              <a:gd name="connsiteX2" fmla="*/ 4882048 w 5543848"/>
              <a:gd name="connsiteY2" fmla="*/ 2834208 h 3734899"/>
              <a:gd name="connsiteX3" fmla="*/ 5542901 w 5543848"/>
              <a:gd name="connsiteY3" fmla="*/ 478700 h 3734899"/>
              <a:gd name="connsiteX4" fmla="*/ 5009548 w 5543848"/>
              <a:gd name="connsiteY4" fmla="*/ 0 h 3734899"/>
              <a:gd name="connsiteX0" fmla="*/ 0 w 5570984"/>
              <a:gd name="connsiteY0" fmla="*/ 3609557 h 3609557"/>
              <a:gd name="connsiteX1" fmla="*/ 842062 w 5570984"/>
              <a:gd name="connsiteY1" fmla="*/ 2758742 h 3609557"/>
              <a:gd name="connsiteX2" fmla="*/ 4882048 w 5570984"/>
              <a:gd name="connsiteY2" fmla="*/ 2708866 h 3609557"/>
              <a:gd name="connsiteX3" fmla="*/ 5542901 w 5570984"/>
              <a:gd name="connsiteY3" fmla="*/ 353358 h 3609557"/>
              <a:gd name="connsiteX4" fmla="*/ 4583158 w 5570984"/>
              <a:gd name="connsiteY4" fmla="*/ 0 h 360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984" h="3609557">
                <a:moveTo>
                  <a:pt x="0" y="3609557"/>
                </a:moveTo>
                <a:cubicBezTo>
                  <a:pt x="259080" y="3270813"/>
                  <a:pt x="28387" y="2908857"/>
                  <a:pt x="842062" y="2758742"/>
                </a:cubicBezTo>
                <a:cubicBezTo>
                  <a:pt x="1655737" y="2608627"/>
                  <a:pt x="4098575" y="3109763"/>
                  <a:pt x="4882048" y="2708866"/>
                </a:cubicBezTo>
                <a:cubicBezTo>
                  <a:pt x="5665521" y="2307969"/>
                  <a:pt x="5592716" y="804836"/>
                  <a:pt x="5542901" y="353358"/>
                </a:cubicBezTo>
                <a:cubicBezTo>
                  <a:pt x="5493086" y="-98120"/>
                  <a:pt x="4796550" y="23712"/>
                  <a:pt x="4583158" y="0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98D2F6DB-A0B2-4742-ADDC-6AC3DF718B40}"/>
              </a:ext>
            </a:extLst>
          </p:cNvPr>
          <p:cNvGrpSpPr/>
          <p:nvPr/>
        </p:nvGrpSpPr>
        <p:grpSpPr>
          <a:xfrm>
            <a:off x="8100601" y="3781358"/>
            <a:ext cx="1818274" cy="1457044"/>
            <a:chOff x="4670180" y="4642465"/>
            <a:chExt cx="1967228" cy="160674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6977106-4885-44BE-B9C7-B3884B24E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70180" y="4807656"/>
              <a:ext cx="1967228" cy="1441549"/>
            </a:xfrm>
            <a:prstGeom prst="rect">
              <a:avLst/>
            </a:prstGeom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A10344C3-7EB4-4D2F-BFA1-52196B4F6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99" y="5175634"/>
              <a:ext cx="443000" cy="7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ãWiFiãçåçæå°çµæ">
              <a:extLst>
                <a:ext uri="{FF2B5EF4-FFF2-40B4-BE49-F238E27FC236}">
                  <a16:creationId xmlns:a16="http://schemas.microsoft.com/office/drawing/2014/main" id="{E3B497BE-768F-41D9-8147-99D3590A0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682059">
              <a:off x="4792979" y="4685562"/>
              <a:ext cx="487103" cy="40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D9E7AC7-FA14-4407-9BA9-D41CBDE89335}"/>
              </a:ext>
            </a:extLst>
          </p:cNvPr>
          <p:cNvGrpSpPr/>
          <p:nvPr/>
        </p:nvGrpSpPr>
        <p:grpSpPr>
          <a:xfrm>
            <a:off x="9800324" y="4459807"/>
            <a:ext cx="1818274" cy="1457044"/>
            <a:chOff x="4670180" y="4642465"/>
            <a:chExt cx="1967228" cy="160674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3C1B59F-12D4-4956-9050-91D3614BE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70180" y="4807656"/>
              <a:ext cx="1967228" cy="1441549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6DB93B96-0389-4515-82BE-071E20BE3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99" y="5175634"/>
              <a:ext cx="443000" cy="7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ãWiFiãçåçæå°çµæ">
              <a:extLst>
                <a:ext uri="{FF2B5EF4-FFF2-40B4-BE49-F238E27FC236}">
                  <a16:creationId xmlns:a16="http://schemas.microsoft.com/office/drawing/2014/main" id="{34602C6E-3270-4BBB-9F16-C422627C4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682059">
              <a:off x="4792979" y="4685562"/>
              <a:ext cx="487103" cy="40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AE810F7-D98C-499F-8AD5-1057EDF86A5B}"/>
              </a:ext>
            </a:extLst>
          </p:cNvPr>
          <p:cNvGrpSpPr/>
          <p:nvPr/>
        </p:nvGrpSpPr>
        <p:grpSpPr>
          <a:xfrm>
            <a:off x="6360272" y="4306881"/>
            <a:ext cx="1818274" cy="1457044"/>
            <a:chOff x="4670180" y="4642465"/>
            <a:chExt cx="1967228" cy="160674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2DE84B5F-0A9D-4065-882F-D83E4D933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70180" y="4807656"/>
              <a:ext cx="1967228" cy="1441549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9731512F-A4E7-4351-843E-1F8DB34DD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99" y="5175634"/>
              <a:ext cx="443000" cy="7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 descr="ãWiFiãçåçæå°çµæ">
              <a:extLst>
                <a:ext uri="{FF2B5EF4-FFF2-40B4-BE49-F238E27FC236}">
                  <a16:creationId xmlns:a16="http://schemas.microsoft.com/office/drawing/2014/main" id="{28A8E627-2684-4C62-A852-7859F250E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682059">
              <a:off x="4792979" y="4685562"/>
              <a:ext cx="487103" cy="40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83A5C86-0F6D-4D67-A77C-3001799EF92A}"/>
              </a:ext>
            </a:extLst>
          </p:cNvPr>
          <p:cNvSpPr txBox="1"/>
          <p:nvPr/>
        </p:nvSpPr>
        <p:spPr>
          <a:xfrm>
            <a:off x="8353917" y="5366798"/>
            <a:ext cx="1154109" cy="374571"/>
          </a:xfrm>
          <a:prstGeom prst="wedgeRoundRectCallout">
            <a:avLst>
              <a:gd name="adj1" fmla="val 2971"/>
              <a:gd name="adj2" fmla="val -13048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</a:rPr>
              <a:t>平板</a:t>
            </a:r>
            <a:r>
              <a:rPr lang="en-US" altLang="zh-TW" sz="1600" b="1" dirty="0">
                <a:solidFill>
                  <a:srgbClr val="FF0000"/>
                </a:solidFill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</a:rPr>
              <a:t>筆電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21" name="雲朵形 20">
            <a:extLst>
              <a:ext uri="{FF2B5EF4-FFF2-40B4-BE49-F238E27FC236}">
                <a16:creationId xmlns:a16="http://schemas.microsoft.com/office/drawing/2014/main" id="{B9F618A6-4C90-49F2-A2DB-BDBEFDBD3322}"/>
              </a:ext>
            </a:extLst>
          </p:cNvPr>
          <p:cNvSpPr/>
          <p:nvPr/>
        </p:nvSpPr>
        <p:spPr>
          <a:xfrm>
            <a:off x="675121" y="4002218"/>
            <a:ext cx="2412841" cy="158333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10G</a:t>
            </a:r>
            <a:r>
              <a:rPr lang="zh-TW" altLang="en-US" b="1" dirty="0">
                <a:solidFill>
                  <a:srgbClr val="FF0000"/>
                </a:solidFill>
              </a:rPr>
              <a:t>校園主幹</a:t>
            </a:r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光纖網路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ç¸éåç">
            <a:extLst>
              <a:ext uri="{FF2B5EF4-FFF2-40B4-BE49-F238E27FC236}">
                <a16:creationId xmlns:a16="http://schemas.microsoft.com/office/drawing/2014/main" id="{7DF82AF4-D539-46FA-BD77-28696A9A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831" y="2989741"/>
            <a:ext cx="785072" cy="914595"/>
          </a:xfrm>
          <a:prstGeom prst="rect">
            <a:avLst/>
          </a:prstGeom>
          <a:noFill/>
        </p:spPr>
      </p:pic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61B1C635-D379-4EED-AB2D-67926BF4EFE6}"/>
              </a:ext>
            </a:extLst>
          </p:cNvPr>
          <p:cNvCxnSpPr>
            <a:cxnSpLocks/>
          </p:cNvCxnSpPr>
          <p:nvPr/>
        </p:nvCxnSpPr>
        <p:spPr>
          <a:xfrm flipH="1">
            <a:off x="2735558" y="3772820"/>
            <a:ext cx="577809" cy="68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F3E9130-E8FE-4D69-A46C-A907A8D52757}"/>
              </a:ext>
            </a:extLst>
          </p:cNvPr>
          <p:cNvCxnSpPr>
            <a:cxnSpLocks/>
          </p:cNvCxnSpPr>
          <p:nvPr/>
        </p:nvCxnSpPr>
        <p:spPr>
          <a:xfrm flipH="1" flipV="1">
            <a:off x="2643566" y="5282372"/>
            <a:ext cx="1522034" cy="6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接點: 肘形 24">
            <a:extLst>
              <a:ext uri="{FF2B5EF4-FFF2-40B4-BE49-F238E27FC236}">
                <a16:creationId xmlns:a16="http://schemas.microsoft.com/office/drawing/2014/main" id="{A610986B-9D8C-46A0-A9F8-A0B16BA70F8E}"/>
              </a:ext>
            </a:extLst>
          </p:cNvPr>
          <p:cNvCxnSpPr>
            <a:cxnSpLocks/>
            <a:stCxn id="21" idx="3"/>
          </p:cNvCxnSpPr>
          <p:nvPr/>
        </p:nvCxnSpPr>
        <p:spPr>
          <a:xfrm rot="5400000" flipH="1" flipV="1">
            <a:off x="966633" y="3177838"/>
            <a:ext cx="1829818" cy="1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ç¸éåç">
            <a:extLst>
              <a:ext uri="{FF2B5EF4-FFF2-40B4-BE49-F238E27FC236}">
                <a16:creationId xmlns:a16="http://schemas.microsoft.com/office/drawing/2014/main" id="{A9C5CC6A-36F3-4DCF-B25B-E53267703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7862" y="4754966"/>
            <a:ext cx="1252181" cy="4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AFEE67CA-6B5D-4123-A8B1-EAF607FE8CF5}"/>
              </a:ext>
            </a:extLst>
          </p:cNvPr>
          <p:cNvSpPr/>
          <p:nvPr/>
        </p:nvSpPr>
        <p:spPr>
          <a:xfrm>
            <a:off x="5872480" y="3627120"/>
            <a:ext cx="397930" cy="1290320"/>
          </a:xfrm>
          <a:custGeom>
            <a:avLst/>
            <a:gdLst>
              <a:gd name="connsiteX0" fmla="*/ 0 w 397930"/>
              <a:gd name="connsiteY0" fmla="*/ 1290320 h 1290320"/>
              <a:gd name="connsiteX1" fmla="*/ 396240 w 397930"/>
              <a:gd name="connsiteY1" fmla="*/ 701040 h 1290320"/>
              <a:gd name="connsiteX2" fmla="*/ 152400 w 397930"/>
              <a:gd name="connsiteY2" fmla="*/ 0 h 1290320"/>
              <a:gd name="connsiteX3" fmla="*/ 152400 w 397930"/>
              <a:gd name="connsiteY3" fmla="*/ 0 h 129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0" h="1290320">
                <a:moveTo>
                  <a:pt x="0" y="1290320"/>
                </a:moveTo>
                <a:cubicBezTo>
                  <a:pt x="185420" y="1103206"/>
                  <a:pt x="370840" y="916093"/>
                  <a:pt x="396240" y="701040"/>
                </a:cubicBezTo>
                <a:cubicBezTo>
                  <a:pt x="421640" y="485987"/>
                  <a:pt x="152400" y="0"/>
                  <a:pt x="152400" y="0"/>
                </a:cubicBezTo>
                <a:lnTo>
                  <a:pt x="15240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5924FCB-6836-4BA0-BF25-5CB3247DB9B5}"/>
              </a:ext>
            </a:extLst>
          </p:cNvPr>
          <p:cNvGrpSpPr/>
          <p:nvPr/>
        </p:nvGrpSpPr>
        <p:grpSpPr>
          <a:xfrm>
            <a:off x="710633" y="1345652"/>
            <a:ext cx="2412841" cy="1839346"/>
            <a:chOff x="923454" y="811583"/>
            <a:chExt cx="2763476" cy="2448406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9465B6BB-4FD9-4128-BDB6-66881D13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7258" y="1424168"/>
              <a:ext cx="1514681" cy="92636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4C33808A-0BB3-478B-A051-787494CC26EC}"/>
                </a:ext>
              </a:extLst>
            </p:cNvPr>
            <p:cNvGrpSpPr/>
            <p:nvPr/>
          </p:nvGrpSpPr>
          <p:grpSpPr>
            <a:xfrm>
              <a:off x="2466982" y="2422282"/>
              <a:ext cx="799313" cy="837707"/>
              <a:chOff x="8414921" y="1094803"/>
              <a:chExt cx="799313" cy="837707"/>
            </a:xfrm>
          </p:grpSpPr>
          <p:pic>
            <p:nvPicPr>
              <p:cNvPr id="53" name="Picture 4" descr="https://kainosevolve.com/wp-content/uploads/2015/07/multiple-documents.png">
                <a:extLst>
                  <a:ext uri="{FF2B5EF4-FFF2-40B4-BE49-F238E27FC236}">
                    <a16:creationId xmlns:a16="http://schemas.microsoft.com/office/drawing/2014/main" id="{AE4DF3FD-F4AF-4186-8582-591FC1FE0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4921" y="1094803"/>
                <a:ext cx="799313" cy="557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8AAB71AB-27D5-44C8-8DDD-E15031AECEF8}"/>
                  </a:ext>
                </a:extLst>
              </p:cNvPr>
              <p:cNvSpPr txBox="1"/>
              <p:nvPr/>
            </p:nvSpPr>
            <p:spPr>
              <a:xfrm>
                <a:off x="8574640" y="1617133"/>
                <a:ext cx="470085" cy="315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測驗</a:t>
                </a:r>
              </a:p>
            </p:txBody>
          </p:sp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3788FF1B-16ED-436D-9B2F-663E201694BB}"/>
                </a:ext>
              </a:extLst>
            </p:cNvPr>
            <p:cNvGrpSpPr/>
            <p:nvPr/>
          </p:nvGrpSpPr>
          <p:grpSpPr>
            <a:xfrm>
              <a:off x="923454" y="1381460"/>
              <a:ext cx="527965" cy="800369"/>
              <a:chOff x="7844516" y="1689834"/>
              <a:chExt cx="527965" cy="800369"/>
            </a:xfrm>
          </p:grpSpPr>
          <p:pic>
            <p:nvPicPr>
              <p:cNvPr id="51" name="Picture 2" descr="http://www.sharetech.com.tw/images/intro/icon_ppt_big.png">
                <a:extLst>
                  <a:ext uri="{FF2B5EF4-FFF2-40B4-BE49-F238E27FC236}">
                    <a16:creationId xmlns:a16="http://schemas.microsoft.com/office/drawing/2014/main" id="{C2925749-D981-4475-AC1E-2BCB5F86A9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44516" y="1689834"/>
                <a:ext cx="527965" cy="527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E085415-1F30-4CBC-8FCE-8B2790FCEF37}"/>
                  </a:ext>
                </a:extLst>
              </p:cNvPr>
              <p:cNvSpPr txBox="1"/>
              <p:nvPr/>
            </p:nvSpPr>
            <p:spPr>
              <a:xfrm>
                <a:off x="7867528" y="2174826"/>
                <a:ext cx="470086" cy="315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發表</a:t>
                </a:r>
              </a:p>
            </p:txBody>
          </p: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CC12C56F-03B4-404A-84DE-D040153F9869}"/>
                </a:ext>
              </a:extLst>
            </p:cNvPr>
            <p:cNvGrpSpPr/>
            <p:nvPr/>
          </p:nvGrpSpPr>
          <p:grpSpPr>
            <a:xfrm>
              <a:off x="2041091" y="811583"/>
              <a:ext cx="782163" cy="781359"/>
              <a:chOff x="9440325" y="1094790"/>
              <a:chExt cx="782163" cy="781359"/>
            </a:xfrm>
          </p:grpSpPr>
          <p:pic>
            <p:nvPicPr>
              <p:cNvPr id="49" name="Picture 16" descr="https://s3.amazonaws.com/hwdsbcommons/wp-content/uploads/sites/6911/2016/05/conversation.png">
                <a:extLst>
                  <a:ext uri="{FF2B5EF4-FFF2-40B4-BE49-F238E27FC236}">
                    <a16:creationId xmlns:a16="http://schemas.microsoft.com/office/drawing/2014/main" id="{E50AC7C9-91CE-434B-B959-4E5CD157E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0325" y="1094790"/>
                <a:ext cx="782163" cy="558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DA60829-2CEB-497F-8531-AD445E747926}"/>
                  </a:ext>
                </a:extLst>
              </p:cNvPr>
              <p:cNvSpPr txBox="1"/>
              <p:nvPr/>
            </p:nvSpPr>
            <p:spPr>
              <a:xfrm>
                <a:off x="9588800" y="1560771"/>
                <a:ext cx="470085" cy="31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討論</a:t>
                </a: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07FF46DC-36C9-464F-A46B-A7DB50333B31}"/>
                </a:ext>
              </a:extLst>
            </p:cNvPr>
            <p:cNvGrpSpPr/>
            <p:nvPr/>
          </p:nvGrpSpPr>
          <p:grpSpPr>
            <a:xfrm>
              <a:off x="2720939" y="1134466"/>
              <a:ext cx="573985" cy="776659"/>
              <a:chOff x="9985950" y="2533409"/>
              <a:chExt cx="573985" cy="776659"/>
            </a:xfrm>
          </p:grpSpPr>
          <p:pic>
            <p:nvPicPr>
              <p:cNvPr id="47" name="Picture 24" descr="https://cnet2.cbsistatic.com/img/yMso2qPlBD_4GQ4ftUDUBiJodXw=/670x503/2014/11/10/7cea0f1d-d18f-41c4-9cd7-4347c949624f/messenger.jpg">
                <a:extLst>
                  <a:ext uri="{FF2B5EF4-FFF2-40B4-BE49-F238E27FC236}">
                    <a16:creationId xmlns:a16="http://schemas.microsoft.com/office/drawing/2014/main" id="{E29BD278-A60C-4744-A31A-A6B89173A3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985950" y="2533409"/>
                <a:ext cx="573985" cy="511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527EA768-8ED6-49D4-98C9-64D6FE9DD98C}"/>
                  </a:ext>
                </a:extLst>
              </p:cNvPr>
              <p:cNvSpPr txBox="1"/>
              <p:nvPr/>
            </p:nvSpPr>
            <p:spPr>
              <a:xfrm>
                <a:off x="10037567" y="2994690"/>
                <a:ext cx="470085" cy="31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訊息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271D4724-A682-41B9-A459-2CC155505659}"/>
                </a:ext>
              </a:extLst>
            </p:cNvPr>
            <p:cNvGrpSpPr/>
            <p:nvPr/>
          </p:nvGrpSpPr>
          <p:grpSpPr>
            <a:xfrm>
              <a:off x="1745819" y="2191455"/>
              <a:ext cx="956105" cy="1037758"/>
              <a:chOff x="8775938" y="2793444"/>
              <a:chExt cx="956105" cy="1037758"/>
            </a:xfrm>
          </p:grpSpPr>
          <p:pic>
            <p:nvPicPr>
              <p:cNvPr id="45" name="Picture 20" descr="https://books2africa.org/wp-content/uploads/2017/01/book-request-icon1-1.png">
                <a:extLst>
                  <a:ext uri="{FF2B5EF4-FFF2-40B4-BE49-F238E27FC236}">
                    <a16:creationId xmlns:a16="http://schemas.microsoft.com/office/drawing/2014/main" id="{D7827F13-21E6-4F9F-9937-34E112962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5938" y="2793444"/>
                <a:ext cx="956105" cy="953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E8DE0B98-9424-4671-83BB-5CE7EA8EAFF3}"/>
                  </a:ext>
                </a:extLst>
              </p:cNvPr>
              <p:cNvSpPr txBox="1"/>
              <p:nvPr/>
            </p:nvSpPr>
            <p:spPr>
              <a:xfrm>
                <a:off x="8990047" y="3515824"/>
                <a:ext cx="470085" cy="31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教材</a:t>
                </a: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B6D8E827-DC91-4BA6-838B-BC3D9F21E315}"/>
                </a:ext>
              </a:extLst>
            </p:cNvPr>
            <p:cNvGrpSpPr/>
            <p:nvPr/>
          </p:nvGrpSpPr>
          <p:grpSpPr>
            <a:xfrm>
              <a:off x="1492795" y="941933"/>
              <a:ext cx="547010" cy="737032"/>
              <a:chOff x="9722539" y="3112663"/>
              <a:chExt cx="547010" cy="737032"/>
            </a:xfrm>
          </p:grpSpPr>
          <p:pic>
            <p:nvPicPr>
              <p:cNvPr id="43" name="Picture 14" descr="https://n6-img-fp.akamaized.net/free-icon/video-camera_318-107426.jpg?size=338&amp;ext=jpg">
                <a:extLst>
                  <a:ext uri="{FF2B5EF4-FFF2-40B4-BE49-F238E27FC236}">
                    <a16:creationId xmlns:a16="http://schemas.microsoft.com/office/drawing/2014/main" id="{91D1638B-6FAE-4587-A1A8-242EB08A0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1260" y="3112663"/>
                <a:ext cx="528289" cy="528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9505D09A-3C01-4B34-8C4D-0665D0C02969}"/>
                  </a:ext>
                </a:extLst>
              </p:cNvPr>
              <p:cNvSpPr txBox="1"/>
              <p:nvPr/>
            </p:nvSpPr>
            <p:spPr>
              <a:xfrm>
                <a:off x="9722539" y="3534317"/>
                <a:ext cx="470086" cy="31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視訊</a:t>
                </a: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68FD9E4E-9641-4D70-BB53-D870C42FD296}"/>
                </a:ext>
              </a:extLst>
            </p:cNvPr>
            <p:cNvGrpSpPr/>
            <p:nvPr/>
          </p:nvGrpSpPr>
          <p:grpSpPr>
            <a:xfrm>
              <a:off x="3059445" y="1545898"/>
              <a:ext cx="627485" cy="887495"/>
              <a:chOff x="8143317" y="3062287"/>
              <a:chExt cx="627485" cy="887495"/>
            </a:xfrm>
          </p:grpSpPr>
          <p:pic>
            <p:nvPicPr>
              <p:cNvPr id="41" name="Picture 10" descr="https://cdn4.iconfinder.com/data/icons/programming-it-line/100/programming-database-512.png">
                <a:extLst>
                  <a:ext uri="{FF2B5EF4-FFF2-40B4-BE49-F238E27FC236}">
                    <a16:creationId xmlns:a16="http://schemas.microsoft.com/office/drawing/2014/main" id="{E380AEB0-7FF5-44DC-B2BB-2E9160C1E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3317" y="3062287"/>
                <a:ext cx="627485" cy="627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536B7C6-6FA3-4B1A-87D9-73645C158314}"/>
                  </a:ext>
                </a:extLst>
              </p:cNvPr>
              <p:cNvSpPr txBox="1"/>
              <p:nvPr/>
            </p:nvSpPr>
            <p:spPr>
              <a:xfrm>
                <a:off x="8202631" y="3634404"/>
                <a:ext cx="470085" cy="31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影片</a:t>
                </a: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2EF1EB9B-5057-45E7-ABFD-D84927E1F697}"/>
                </a:ext>
              </a:extLst>
            </p:cNvPr>
            <p:cNvGrpSpPr/>
            <p:nvPr/>
          </p:nvGrpSpPr>
          <p:grpSpPr>
            <a:xfrm>
              <a:off x="1264090" y="2461414"/>
              <a:ext cx="543275" cy="690060"/>
              <a:chOff x="10081065" y="1956057"/>
              <a:chExt cx="543275" cy="690060"/>
            </a:xfrm>
          </p:grpSpPr>
          <p:pic>
            <p:nvPicPr>
              <p:cNvPr id="39" name="圖片 38">
                <a:extLst>
                  <a:ext uri="{FF2B5EF4-FFF2-40B4-BE49-F238E27FC236}">
                    <a16:creationId xmlns:a16="http://schemas.microsoft.com/office/drawing/2014/main" id="{105DD7B1-15A1-41C6-A553-5E146F715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81065" y="1956057"/>
                <a:ext cx="543275" cy="372370"/>
              </a:xfrm>
              <a:prstGeom prst="rect">
                <a:avLst/>
              </a:prstGeom>
            </p:spPr>
          </p:pic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E2BC481-E4BE-46A0-81F5-24E6BA31CE29}"/>
                  </a:ext>
                </a:extLst>
              </p:cNvPr>
              <p:cNvSpPr txBox="1"/>
              <p:nvPr/>
            </p:nvSpPr>
            <p:spPr>
              <a:xfrm>
                <a:off x="10110482" y="2330739"/>
                <a:ext cx="470085" cy="31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作業</a:t>
                </a:r>
              </a:p>
            </p:txBody>
          </p:sp>
        </p:grp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EDCC6BB5-2C28-486B-84A9-E283CD006B9F}"/>
              </a:ext>
            </a:extLst>
          </p:cNvPr>
          <p:cNvGrpSpPr>
            <a:grpSpLocks noChangeAspect="1"/>
          </p:cNvGrpSpPr>
          <p:nvPr/>
        </p:nvGrpSpPr>
        <p:grpSpPr>
          <a:xfrm>
            <a:off x="3605819" y="2543615"/>
            <a:ext cx="3161549" cy="2396902"/>
            <a:chOff x="0" y="1746067"/>
            <a:chExt cx="5222274" cy="3959225"/>
          </a:xfrm>
          <a:scene3d>
            <a:camera prst="perspectiveHeroicExtremeRightFacing"/>
            <a:lightRig rig="threePt" dir="t"/>
          </a:scene3d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426910FD-4C18-4B04-8A70-8FF840F272D8}"/>
                </a:ext>
              </a:extLst>
            </p:cNvPr>
            <p:cNvGrpSpPr/>
            <p:nvPr/>
          </p:nvGrpSpPr>
          <p:grpSpPr>
            <a:xfrm>
              <a:off x="1230981" y="1746067"/>
              <a:ext cx="3991293" cy="3857625"/>
              <a:chOff x="5187315" y="1800761"/>
              <a:chExt cx="3857625" cy="3857625"/>
            </a:xfrm>
          </p:grpSpPr>
          <p:pic>
            <p:nvPicPr>
              <p:cNvPr id="60" name="Picture 2" descr="ãæºè½ç½æ¿ãçåçæå°çµæ">
                <a:extLst>
                  <a:ext uri="{FF2B5EF4-FFF2-40B4-BE49-F238E27FC236}">
                    <a16:creationId xmlns:a16="http://schemas.microsoft.com/office/drawing/2014/main" id="{766CA638-DAEB-43C7-BE0B-518F604C6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315" y="1800761"/>
                <a:ext cx="3857625" cy="3857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KTA çæºè§¸å± é´»è è§¸å± KTA åµæº è§¸æ§è¢å¹ è§¸æ§é»è¦">
                <a:extLst>
                  <a:ext uri="{FF2B5EF4-FFF2-40B4-BE49-F238E27FC236}">
                    <a16:creationId xmlns:a16="http://schemas.microsoft.com/office/drawing/2014/main" id="{E2BD9A20-FE7B-4F72-80D5-779802DB4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566106" y="1918787"/>
                <a:ext cx="3162993" cy="188283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DCC08AB9-7E26-49F0-A24B-8190746F4C3A}"/>
                </a:ext>
              </a:extLst>
            </p:cNvPr>
            <p:cNvGrpSpPr/>
            <p:nvPr/>
          </p:nvGrpSpPr>
          <p:grpSpPr>
            <a:xfrm>
              <a:off x="0" y="1847667"/>
              <a:ext cx="2461962" cy="3857625"/>
              <a:chOff x="3656792" y="1461537"/>
              <a:chExt cx="1758315" cy="3048000"/>
            </a:xfrm>
          </p:grpSpPr>
          <p:pic>
            <p:nvPicPr>
              <p:cNvPr id="58" name="Picture 5" descr="Person clip art free clipart images">
                <a:extLst>
                  <a:ext uri="{FF2B5EF4-FFF2-40B4-BE49-F238E27FC236}">
                    <a16:creationId xmlns:a16="http://schemas.microsoft.com/office/drawing/2014/main" id="{8518E28A-83BC-4256-9702-2D78B3E0BE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6792" y="1461537"/>
                <a:ext cx="175831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10" descr="ãWiFiãçåçæå°çµæ">
                <a:extLst>
                  <a:ext uri="{FF2B5EF4-FFF2-40B4-BE49-F238E27FC236}">
                    <a16:creationId xmlns:a16="http://schemas.microsoft.com/office/drawing/2014/main" id="{C4169068-BEC2-471B-A5BE-93DBE0AA1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0625">
                <a:off x="4912208" y="1673118"/>
                <a:ext cx="402865" cy="330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2" name="Picture 12" descr="ãComputerãçåçæå°çµæ">
            <a:extLst>
              <a:ext uri="{FF2B5EF4-FFF2-40B4-BE49-F238E27FC236}">
                <a16:creationId xmlns:a16="http://schemas.microsoft.com/office/drawing/2014/main" id="{AF6540F6-9ED0-4A3D-99AC-E59C1F2E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83733" y="4812244"/>
            <a:ext cx="1489577" cy="10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文字方塊 62">
            <a:extLst>
              <a:ext uri="{FF2B5EF4-FFF2-40B4-BE49-F238E27FC236}">
                <a16:creationId xmlns:a16="http://schemas.microsoft.com/office/drawing/2014/main" id="{779335B5-4744-4AB2-9090-532576F71A3A}"/>
              </a:ext>
            </a:extLst>
          </p:cNvPr>
          <p:cNvSpPr txBox="1"/>
          <p:nvPr/>
        </p:nvSpPr>
        <p:spPr>
          <a:xfrm>
            <a:off x="4861863" y="5672591"/>
            <a:ext cx="1295544" cy="374571"/>
          </a:xfrm>
          <a:prstGeom prst="wedgeRoundRectCallout">
            <a:avLst>
              <a:gd name="adj1" fmla="val -53449"/>
              <a:gd name="adj2" fmla="val -9090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/>
              <a:t>桌上型電腦</a:t>
            </a:r>
            <a:endParaRPr lang="en-US" altLang="zh-TW" sz="160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E8E074C3-9D6B-4772-811B-4EEF919C7F9A}"/>
              </a:ext>
            </a:extLst>
          </p:cNvPr>
          <p:cNvSpPr txBox="1"/>
          <p:nvPr/>
        </p:nvSpPr>
        <p:spPr>
          <a:xfrm>
            <a:off x="5140713" y="2051234"/>
            <a:ext cx="1861463" cy="374571"/>
          </a:xfrm>
          <a:prstGeom prst="wedgeRoundRectCallout">
            <a:avLst>
              <a:gd name="adj1" fmla="val -34027"/>
              <a:gd name="adj2" fmla="val 9527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智慧型顯示器設備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6385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2D158811-FE95-4AF4-8E49-B02382E20EE0}"/>
              </a:ext>
            </a:extLst>
          </p:cNvPr>
          <p:cNvSpPr/>
          <p:nvPr/>
        </p:nvSpPr>
        <p:spPr>
          <a:xfrm>
            <a:off x="367748" y="5186654"/>
            <a:ext cx="11509513" cy="1581354"/>
          </a:xfrm>
          <a:prstGeom prst="roundRect">
            <a:avLst/>
          </a:prstGeom>
          <a:solidFill>
            <a:srgbClr val="8BC25E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33066BA-3E63-404A-8B1E-AF8749CE1222}"/>
              </a:ext>
            </a:extLst>
          </p:cNvPr>
          <p:cNvSpPr txBox="1">
            <a:spLocks/>
          </p:cNvSpPr>
          <p:nvPr/>
        </p:nvSpPr>
        <p:spPr>
          <a:xfrm>
            <a:off x="604520" y="365126"/>
            <a:ext cx="10515600" cy="6959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互動式智慧型顯示器</a:t>
            </a:r>
            <a:endParaRPr lang="zh-TW" altLang="en-US" dirty="0"/>
          </a:p>
        </p:txBody>
      </p:sp>
      <p:pic>
        <p:nvPicPr>
          <p:cNvPr id="3" name="Picture 10" descr="ãWiFiãçåçæå°çµæ">
            <a:extLst>
              <a:ext uri="{FF2B5EF4-FFF2-40B4-BE49-F238E27FC236}">
                <a16:creationId xmlns:a16="http://schemas.microsoft.com/office/drawing/2014/main" id="{35B3F2A0-2AF6-4B4F-B1C8-E574A661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0625">
            <a:off x="8591488" y="699741"/>
            <a:ext cx="860945" cy="6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6123890D-D69B-41A0-A850-4DADCB323EAA}"/>
              </a:ext>
            </a:extLst>
          </p:cNvPr>
          <p:cNvGrpSpPr/>
          <p:nvPr/>
        </p:nvGrpSpPr>
        <p:grpSpPr>
          <a:xfrm>
            <a:off x="1888492" y="1061049"/>
            <a:ext cx="7881949" cy="5546266"/>
            <a:chOff x="3238171" y="752710"/>
            <a:chExt cx="7881949" cy="5546266"/>
          </a:xfrm>
        </p:grpSpPr>
        <p:pic>
          <p:nvPicPr>
            <p:cNvPr id="5" name="Picture 2" descr="ãæºè½ç½æ¿ãçåçæå°çµæ">
              <a:extLst>
                <a:ext uri="{FF2B5EF4-FFF2-40B4-BE49-F238E27FC236}">
                  <a16:creationId xmlns:a16="http://schemas.microsoft.com/office/drawing/2014/main" id="{8B4E7958-F4E5-4814-9F45-BC71AE446C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171" y="752710"/>
              <a:ext cx="7881949" cy="554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圖片 3">
              <a:extLst>
                <a:ext uri="{FF2B5EF4-FFF2-40B4-BE49-F238E27FC236}">
                  <a16:creationId xmlns:a16="http://schemas.microsoft.com/office/drawing/2014/main" id="{43095B02-8731-4AD4-B954-30E358208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7200" y="1107440"/>
              <a:ext cx="5887504" cy="3243412"/>
            </a:xfrm>
            <a:prstGeom prst="rect">
              <a:avLst/>
            </a:prstGeom>
          </p:spPr>
        </p:pic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83841D6-A750-4AF7-8232-2D00D42386C8}"/>
              </a:ext>
            </a:extLst>
          </p:cNvPr>
          <p:cNvGrpSpPr/>
          <p:nvPr/>
        </p:nvGrpSpPr>
        <p:grpSpPr>
          <a:xfrm>
            <a:off x="-525970" y="1082595"/>
            <a:ext cx="4861848" cy="5546266"/>
            <a:chOff x="3656792" y="1461537"/>
            <a:chExt cx="1758315" cy="2219093"/>
          </a:xfrm>
        </p:grpSpPr>
        <p:pic>
          <p:nvPicPr>
            <p:cNvPr id="8" name="Picture 5" descr="Person clip art free clipart images">
              <a:extLst>
                <a:ext uri="{FF2B5EF4-FFF2-40B4-BE49-F238E27FC236}">
                  <a16:creationId xmlns:a16="http://schemas.microsoft.com/office/drawing/2014/main" id="{4580A470-C6AF-4B70-93B1-ED77250ABA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6792" y="1461537"/>
              <a:ext cx="1758315" cy="2219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ãWiFiãçåçæå°çµæ">
              <a:extLst>
                <a:ext uri="{FF2B5EF4-FFF2-40B4-BE49-F238E27FC236}">
                  <a16:creationId xmlns:a16="http://schemas.microsoft.com/office/drawing/2014/main" id="{93C679CC-E335-4BF3-9C88-56470AAD4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00625">
              <a:off x="4887699" y="1898825"/>
              <a:ext cx="402865" cy="33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A8E9FA5-1692-493E-A60D-ACC0ED4D422E}"/>
              </a:ext>
            </a:extLst>
          </p:cNvPr>
          <p:cNvGrpSpPr/>
          <p:nvPr/>
        </p:nvGrpSpPr>
        <p:grpSpPr>
          <a:xfrm>
            <a:off x="642286" y="5397199"/>
            <a:ext cx="10950448" cy="1127517"/>
            <a:chOff x="620775" y="3389068"/>
            <a:chExt cx="10950448" cy="1127517"/>
          </a:xfrm>
        </p:grpSpPr>
        <p:sp>
          <p:nvSpPr>
            <p:cNvPr id="11" name="手繪多邊形: 圖案 10">
              <a:extLst>
                <a:ext uri="{FF2B5EF4-FFF2-40B4-BE49-F238E27FC236}">
                  <a16:creationId xmlns:a16="http://schemas.microsoft.com/office/drawing/2014/main" id="{340713B6-7555-4196-9107-74DA2161B35E}"/>
                </a:ext>
              </a:extLst>
            </p:cNvPr>
            <p:cNvSpPr/>
            <p:nvPr/>
          </p:nvSpPr>
          <p:spPr>
            <a:xfrm>
              <a:off x="620775" y="3389068"/>
              <a:ext cx="1127517" cy="1127517"/>
            </a:xfrm>
            <a:custGeom>
              <a:avLst/>
              <a:gdLst>
                <a:gd name="connsiteX0" fmla="*/ 0 w 1127517"/>
                <a:gd name="connsiteY0" fmla="*/ 563759 h 1127517"/>
                <a:gd name="connsiteX1" fmla="*/ 563759 w 1127517"/>
                <a:gd name="connsiteY1" fmla="*/ 0 h 1127517"/>
                <a:gd name="connsiteX2" fmla="*/ 1127518 w 1127517"/>
                <a:gd name="connsiteY2" fmla="*/ 563759 h 1127517"/>
                <a:gd name="connsiteX3" fmla="*/ 563759 w 1127517"/>
                <a:gd name="connsiteY3" fmla="*/ 1127518 h 1127517"/>
                <a:gd name="connsiteX4" fmla="*/ 0 w 1127517"/>
                <a:gd name="connsiteY4" fmla="*/ 563759 h 1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517" h="1127517">
                  <a:moveTo>
                    <a:pt x="0" y="563759"/>
                  </a:moveTo>
                  <a:cubicBezTo>
                    <a:pt x="0" y="252404"/>
                    <a:pt x="252404" y="0"/>
                    <a:pt x="563759" y="0"/>
                  </a:cubicBezTo>
                  <a:cubicBezTo>
                    <a:pt x="875114" y="0"/>
                    <a:pt x="1127518" y="252404"/>
                    <a:pt x="1127518" y="563759"/>
                  </a:cubicBezTo>
                  <a:cubicBezTo>
                    <a:pt x="1127518" y="875114"/>
                    <a:pt x="875114" y="1127518"/>
                    <a:pt x="563759" y="1127518"/>
                  </a:cubicBezTo>
                  <a:cubicBezTo>
                    <a:pt x="252404" y="1127518"/>
                    <a:pt x="0" y="875114"/>
                    <a:pt x="0" y="5637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441" tIns="185441" rIns="185441" bIns="1854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kern="1200" dirty="0">
                  <a:ln>
                    <a:solidFill>
                      <a:srgbClr val="FFFF00"/>
                    </a:solidFill>
                  </a:ln>
                </a:rPr>
                <a:t>互動式智慧顯示器</a:t>
              </a:r>
            </a:p>
          </p:txBody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B69CE507-5182-43EA-B4F1-4717A7266BC1}"/>
                </a:ext>
              </a:extLst>
            </p:cNvPr>
            <p:cNvSpPr/>
            <p:nvPr/>
          </p:nvSpPr>
          <p:spPr>
            <a:xfrm>
              <a:off x="9696203" y="3647393"/>
              <a:ext cx="653960" cy="653960"/>
            </a:xfrm>
            <a:custGeom>
              <a:avLst/>
              <a:gdLst>
                <a:gd name="connsiteX0" fmla="*/ 86682 w 653960"/>
                <a:gd name="connsiteY0" fmla="*/ 250074 h 653960"/>
                <a:gd name="connsiteX1" fmla="*/ 250074 w 653960"/>
                <a:gd name="connsiteY1" fmla="*/ 250074 h 653960"/>
                <a:gd name="connsiteX2" fmla="*/ 250074 w 653960"/>
                <a:gd name="connsiteY2" fmla="*/ 86682 h 653960"/>
                <a:gd name="connsiteX3" fmla="*/ 403886 w 653960"/>
                <a:gd name="connsiteY3" fmla="*/ 86682 h 653960"/>
                <a:gd name="connsiteX4" fmla="*/ 403886 w 653960"/>
                <a:gd name="connsiteY4" fmla="*/ 250074 h 653960"/>
                <a:gd name="connsiteX5" fmla="*/ 567278 w 653960"/>
                <a:gd name="connsiteY5" fmla="*/ 250074 h 653960"/>
                <a:gd name="connsiteX6" fmla="*/ 567278 w 653960"/>
                <a:gd name="connsiteY6" fmla="*/ 403886 h 653960"/>
                <a:gd name="connsiteX7" fmla="*/ 403886 w 653960"/>
                <a:gd name="connsiteY7" fmla="*/ 403886 h 653960"/>
                <a:gd name="connsiteX8" fmla="*/ 403886 w 653960"/>
                <a:gd name="connsiteY8" fmla="*/ 567278 h 653960"/>
                <a:gd name="connsiteX9" fmla="*/ 250074 w 653960"/>
                <a:gd name="connsiteY9" fmla="*/ 567278 h 653960"/>
                <a:gd name="connsiteX10" fmla="*/ 250074 w 653960"/>
                <a:gd name="connsiteY10" fmla="*/ 403886 h 653960"/>
                <a:gd name="connsiteX11" fmla="*/ 86682 w 653960"/>
                <a:gd name="connsiteY11" fmla="*/ 403886 h 653960"/>
                <a:gd name="connsiteX12" fmla="*/ 86682 w 653960"/>
                <a:gd name="connsiteY12" fmla="*/ 250074 h 6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960" h="653960">
                  <a:moveTo>
                    <a:pt x="86682" y="250074"/>
                  </a:moveTo>
                  <a:lnTo>
                    <a:pt x="250074" y="250074"/>
                  </a:lnTo>
                  <a:lnTo>
                    <a:pt x="250074" y="86682"/>
                  </a:lnTo>
                  <a:lnTo>
                    <a:pt x="403886" y="86682"/>
                  </a:lnTo>
                  <a:lnTo>
                    <a:pt x="403886" y="250074"/>
                  </a:lnTo>
                  <a:lnTo>
                    <a:pt x="567278" y="250074"/>
                  </a:lnTo>
                  <a:lnTo>
                    <a:pt x="567278" y="403886"/>
                  </a:lnTo>
                  <a:lnTo>
                    <a:pt x="403886" y="403886"/>
                  </a:lnTo>
                  <a:lnTo>
                    <a:pt x="403886" y="567278"/>
                  </a:lnTo>
                  <a:lnTo>
                    <a:pt x="250074" y="567278"/>
                  </a:lnTo>
                  <a:lnTo>
                    <a:pt x="250074" y="403886"/>
                  </a:lnTo>
                  <a:lnTo>
                    <a:pt x="86682" y="403886"/>
                  </a:lnTo>
                  <a:lnTo>
                    <a:pt x="86682" y="2500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682" tIns="250074" rIns="86682" bIns="25007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kern="1200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719BFC30-D8CF-49EC-AAFC-1E50949A4915}"/>
                </a:ext>
              </a:extLst>
            </p:cNvPr>
            <p:cNvSpPr/>
            <p:nvPr/>
          </p:nvSpPr>
          <p:spPr>
            <a:xfrm>
              <a:off x="2585361" y="3389068"/>
              <a:ext cx="1127517" cy="1127517"/>
            </a:xfrm>
            <a:custGeom>
              <a:avLst/>
              <a:gdLst>
                <a:gd name="connsiteX0" fmla="*/ 0 w 1127517"/>
                <a:gd name="connsiteY0" fmla="*/ 563759 h 1127517"/>
                <a:gd name="connsiteX1" fmla="*/ 563759 w 1127517"/>
                <a:gd name="connsiteY1" fmla="*/ 0 h 1127517"/>
                <a:gd name="connsiteX2" fmla="*/ 1127518 w 1127517"/>
                <a:gd name="connsiteY2" fmla="*/ 563759 h 1127517"/>
                <a:gd name="connsiteX3" fmla="*/ 563759 w 1127517"/>
                <a:gd name="connsiteY3" fmla="*/ 1127518 h 1127517"/>
                <a:gd name="connsiteX4" fmla="*/ 0 w 1127517"/>
                <a:gd name="connsiteY4" fmla="*/ 563759 h 1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517" h="1127517">
                  <a:moveTo>
                    <a:pt x="0" y="563759"/>
                  </a:moveTo>
                  <a:cubicBezTo>
                    <a:pt x="0" y="252404"/>
                    <a:pt x="252404" y="0"/>
                    <a:pt x="563759" y="0"/>
                  </a:cubicBezTo>
                  <a:cubicBezTo>
                    <a:pt x="875114" y="0"/>
                    <a:pt x="1127518" y="252404"/>
                    <a:pt x="1127518" y="563759"/>
                  </a:cubicBezTo>
                  <a:cubicBezTo>
                    <a:pt x="1127518" y="875114"/>
                    <a:pt x="875114" y="1127518"/>
                    <a:pt x="563759" y="1127518"/>
                  </a:cubicBezTo>
                  <a:cubicBezTo>
                    <a:pt x="252404" y="1127518"/>
                    <a:pt x="0" y="875114"/>
                    <a:pt x="0" y="5637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441" tIns="185441" rIns="185441" bIns="1854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平板</a:t>
              </a:r>
              <a: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  <a:t/>
              </a:r>
              <a:b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</a:b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電腦</a:t>
              </a: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C227342C-6659-4C6C-922C-7039A28321FC}"/>
                </a:ext>
              </a:extLst>
            </p:cNvPr>
            <p:cNvSpPr/>
            <p:nvPr/>
          </p:nvSpPr>
          <p:spPr>
            <a:xfrm>
              <a:off x="3804433" y="3625847"/>
              <a:ext cx="653960" cy="653960"/>
            </a:xfrm>
            <a:custGeom>
              <a:avLst/>
              <a:gdLst>
                <a:gd name="connsiteX0" fmla="*/ 86682 w 653960"/>
                <a:gd name="connsiteY0" fmla="*/ 250074 h 653960"/>
                <a:gd name="connsiteX1" fmla="*/ 250074 w 653960"/>
                <a:gd name="connsiteY1" fmla="*/ 250074 h 653960"/>
                <a:gd name="connsiteX2" fmla="*/ 250074 w 653960"/>
                <a:gd name="connsiteY2" fmla="*/ 86682 h 653960"/>
                <a:gd name="connsiteX3" fmla="*/ 403886 w 653960"/>
                <a:gd name="connsiteY3" fmla="*/ 86682 h 653960"/>
                <a:gd name="connsiteX4" fmla="*/ 403886 w 653960"/>
                <a:gd name="connsiteY4" fmla="*/ 250074 h 653960"/>
                <a:gd name="connsiteX5" fmla="*/ 567278 w 653960"/>
                <a:gd name="connsiteY5" fmla="*/ 250074 h 653960"/>
                <a:gd name="connsiteX6" fmla="*/ 567278 w 653960"/>
                <a:gd name="connsiteY6" fmla="*/ 403886 h 653960"/>
                <a:gd name="connsiteX7" fmla="*/ 403886 w 653960"/>
                <a:gd name="connsiteY7" fmla="*/ 403886 h 653960"/>
                <a:gd name="connsiteX8" fmla="*/ 403886 w 653960"/>
                <a:gd name="connsiteY8" fmla="*/ 567278 h 653960"/>
                <a:gd name="connsiteX9" fmla="*/ 250074 w 653960"/>
                <a:gd name="connsiteY9" fmla="*/ 567278 h 653960"/>
                <a:gd name="connsiteX10" fmla="*/ 250074 w 653960"/>
                <a:gd name="connsiteY10" fmla="*/ 403886 h 653960"/>
                <a:gd name="connsiteX11" fmla="*/ 86682 w 653960"/>
                <a:gd name="connsiteY11" fmla="*/ 403886 h 653960"/>
                <a:gd name="connsiteX12" fmla="*/ 86682 w 653960"/>
                <a:gd name="connsiteY12" fmla="*/ 250074 h 6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960" h="653960">
                  <a:moveTo>
                    <a:pt x="86682" y="250074"/>
                  </a:moveTo>
                  <a:lnTo>
                    <a:pt x="250074" y="250074"/>
                  </a:lnTo>
                  <a:lnTo>
                    <a:pt x="250074" y="86682"/>
                  </a:lnTo>
                  <a:lnTo>
                    <a:pt x="403886" y="86682"/>
                  </a:lnTo>
                  <a:lnTo>
                    <a:pt x="403886" y="250074"/>
                  </a:lnTo>
                  <a:lnTo>
                    <a:pt x="567278" y="250074"/>
                  </a:lnTo>
                  <a:lnTo>
                    <a:pt x="567278" y="403886"/>
                  </a:lnTo>
                  <a:lnTo>
                    <a:pt x="403886" y="403886"/>
                  </a:lnTo>
                  <a:lnTo>
                    <a:pt x="403886" y="567278"/>
                  </a:lnTo>
                  <a:lnTo>
                    <a:pt x="250074" y="567278"/>
                  </a:lnTo>
                  <a:lnTo>
                    <a:pt x="250074" y="403886"/>
                  </a:lnTo>
                  <a:lnTo>
                    <a:pt x="86682" y="403886"/>
                  </a:lnTo>
                  <a:lnTo>
                    <a:pt x="86682" y="2500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682" tIns="250074" rIns="86682" bIns="25007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kern="1200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CF2A202-0076-4800-9E89-F3A21B656666}"/>
                </a:ext>
              </a:extLst>
            </p:cNvPr>
            <p:cNvSpPr/>
            <p:nvPr/>
          </p:nvSpPr>
          <p:spPr>
            <a:xfrm>
              <a:off x="4549947" y="3389068"/>
              <a:ext cx="1127517" cy="1127517"/>
            </a:xfrm>
            <a:custGeom>
              <a:avLst/>
              <a:gdLst>
                <a:gd name="connsiteX0" fmla="*/ 0 w 1127517"/>
                <a:gd name="connsiteY0" fmla="*/ 563759 h 1127517"/>
                <a:gd name="connsiteX1" fmla="*/ 563759 w 1127517"/>
                <a:gd name="connsiteY1" fmla="*/ 0 h 1127517"/>
                <a:gd name="connsiteX2" fmla="*/ 1127518 w 1127517"/>
                <a:gd name="connsiteY2" fmla="*/ 563759 h 1127517"/>
                <a:gd name="connsiteX3" fmla="*/ 563759 w 1127517"/>
                <a:gd name="connsiteY3" fmla="*/ 1127518 h 1127517"/>
                <a:gd name="connsiteX4" fmla="*/ 0 w 1127517"/>
                <a:gd name="connsiteY4" fmla="*/ 563759 h 1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517" h="1127517">
                  <a:moveTo>
                    <a:pt x="0" y="563759"/>
                  </a:moveTo>
                  <a:cubicBezTo>
                    <a:pt x="0" y="252404"/>
                    <a:pt x="252404" y="0"/>
                    <a:pt x="563759" y="0"/>
                  </a:cubicBezTo>
                  <a:cubicBezTo>
                    <a:pt x="875114" y="0"/>
                    <a:pt x="1127518" y="252404"/>
                    <a:pt x="1127518" y="563759"/>
                  </a:cubicBezTo>
                  <a:cubicBezTo>
                    <a:pt x="1127518" y="875114"/>
                    <a:pt x="875114" y="1127518"/>
                    <a:pt x="563759" y="1127518"/>
                  </a:cubicBezTo>
                  <a:cubicBezTo>
                    <a:pt x="252404" y="1127518"/>
                    <a:pt x="0" y="875114"/>
                    <a:pt x="0" y="5637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441" tIns="185441" rIns="185441" bIns="1854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電子</a:t>
              </a:r>
              <a: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  <a:t/>
              </a:r>
              <a:b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</a:b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白板</a:t>
              </a:r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35479B51-74DD-4B29-965B-5842398B47F7}"/>
                </a:ext>
              </a:extLst>
            </p:cNvPr>
            <p:cNvSpPr/>
            <p:nvPr/>
          </p:nvSpPr>
          <p:spPr>
            <a:xfrm>
              <a:off x="5769019" y="3625847"/>
              <a:ext cx="653960" cy="653960"/>
            </a:xfrm>
            <a:custGeom>
              <a:avLst/>
              <a:gdLst>
                <a:gd name="connsiteX0" fmla="*/ 86682 w 653960"/>
                <a:gd name="connsiteY0" fmla="*/ 250074 h 653960"/>
                <a:gd name="connsiteX1" fmla="*/ 250074 w 653960"/>
                <a:gd name="connsiteY1" fmla="*/ 250074 h 653960"/>
                <a:gd name="connsiteX2" fmla="*/ 250074 w 653960"/>
                <a:gd name="connsiteY2" fmla="*/ 86682 h 653960"/>
                <a:gd name="connsiteX3" fmla="*/ 403886 w 653960"/>
                <a:gd name="connsiteY3" fmla="*/ 86682 h 653960"/>
                <a:gd name="connsiteX4" fmla="*/ 403886 w 653960"/>
                <a:gd name="connsiteY4" fmla="*/ 250074 h 653960"/>
                <a:gd name="connsiteX5" fmla="*/ 567278 w 653960"/>
                <a:gd name="connsiteY5" fmla="*/ 250074 h 653960"/>
                <a:gd name="connsiteX6" fmla="*/ 567278 w 653960"/>
                <a:gd name="connsiteY6" fmla="*/ 403886 h 653960"/>
                <a:gd name="connsiteX7" fmla="*/ 403886 w 653960"/>
                <a:gd name="connsiteY7" fmla="*/ 403886 h 653960"/>
                <a:gd name="connsiteX8" fmla="*/ 403886 w 653960"/>
                <a:gd name="connsiteY8" fmla="*/ 567278 h 653960"/>
                <a:gd name="connsiteX9" fmla="*/ 250074 w 653960"/>
                <a:gd name="connsiteY9" fmla="*/ 567278 h 653960"/>
                <a:gd name="connsiteX10" fmla="*/ 250074 w 653960"/>
                <a:gd name="connsiteY10" fmla="*/ 403886 h 653960"/>
                <a:gd name="connsiteX11" fmla="*/ 86682 w 653960"/>
                <a:gd name="connsiteY11" fmla="*/ 403886 h 653960"/>
                <a:gd name="connsiteX12" fmla="*/ 86682 w 653960"/>
                <a:gd name="connsiteY12" fmla="*/ 250074 h 6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960" h="653960">
                  <a:moveTo>
                    <a:pt x="86682" y="250074"/>
                  </a:moveTo>
                  <a:lnTo>
                    <a:pt x="250074" y="250074"/>
                  </a:lnTo>
                  <a:lnTo>
                    <a:pt x="250074" y="86682"/>
                  </a:lnTo>
                  <a:lnTo>
                    <a:pt x="403886" y="86682"/>
                  </a:lnTo>
                  <a:lnTo>
                    <a:pt x="403886" y="250074"/>
                  </a:lnTo>
                  <a:lnTo>
                    <a:pt x="567278" y="250074"/>
                  </a:lnTo>
                  <a:lnTo>
                    <a:pt x="567278" y="403886"/>
                  </a:lnTo>
                  <a:lnTo>
                    <a:pt x="403886" y="403886"/>
                  </a:lnTo>
                  <a:lnTo>
                    <a:pt x="403886" y="567278"/>
                  </a:lnTo>
                  <a:lnTo>
                    <a:pt x="250074" y="567278"/>
                  </a:lnTo>
                  <a:lnTo>
                    <a:pt x="250074" y="403886"/>
                  </a:lnTo>
                  <a:lnTo>
                    <a:pt x="86682" y="403886"/>
                  </a:lnTo>
                  <a:lnTo>
                    <a:pt x="86682" y="2500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682" tIns="250074" rIns="86682" bIns="25007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kern="1200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7517E540-5526-4023-9846-F43BC3CCCA43}"/>
                </a:ext>
              </a:extLst>
            </p:cNvPr>
            <p:cNvSpPr/>
            <p:nvPr/>
          </p:nvSpPr>
          <p:spPr>
            <a:xfrm>
              <a:off x="6514533" y="3389068"/>
              <a:ext cx="1127517" cy="1127517"/>
            </a:xfrm>
            <a:custGeom>
              <a:avLst/>
              <a:gdLst>
                <a:gd name="connsiteX0" fmla="*/ 0 w 1127517"/>
                <a:gd name="connsiteY0" fmla="*/ 563759 h 1127517"/>
                <a:gd name="connsiteX1" fmla="*/ 563759 w 1127517"/>
                <a:gd name="connsiteY1" fmla="*/ 0 h 1127517"/>
                <a:gd name="connsiteX2" fmla="*/ 1127518 w 1127517"/>
                <a:gd name="connsiteY2" fmla="*/ 563759 h 1127517"/>
                <a:gd name="connsiteX3" fmla="*/ 563759 w 1127517"/>
                <a:gd name="connsiteY3" fmla="*/ 1127518 h 1127517"/>
                <a:gd name="connsiteX4" fmla="*/ 0 w 1127517"/>
                <a:gd name="connsiteY4" fmla="*/ 563759 h 1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517" h="1127517">
                  <a:moveTo>
                    <a:pt x="0" y="563759"/>
                  </a:moveTo>
                  <a:cubicBezTo>
                    <a:pt x="0" y="252404"/>
                    <a:pt x="252404" y="0"/>
                    <a:pt x="563759" y="0"/>
                  </a:cubicBezTo>
                  <a:cubicBezTo>
                    <a:pt x="875114" y="0"/>
                    <a:pt x="1127518" y="252404"/>
                    <a:pt x="1127518" y="563759"/>
                  </a:cubicBezTo>
                  <a:cubicBezTo>
                    <a:pt x="1127518" y="875114"/>
                    <a:pt x="875114" y="1127518"/>
                    <a:pt x="563759" y="1127518"/>
                  </a:cubicBezTo>
                  <a:cubicBezTo>
                    <a:pt x="252404" y="1127518"/>
                    <a:pt x="0" y="875114"/>
                    <a:pt x="0" y="5637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441" tIns="185441" rIns="185441" bIns="1854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觸控</a:t>
              </a:r>
              <a: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  <a:t/>
              </a:r>
              <a:b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</a:b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螢幕</a:t>
              </a:r>
            </a:p>
          </p:txBody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A85F99EE-47DE-41DE-A7A7-A8426EEBE881}"/>
                </a:ext>
              </a:extLst>
            </p:cNvPr>
            <p:cNvSpPr/>
            <p:nvPr/>
          </p:nvSpPr>
          <p:spPr>
            <a:xfrm>
              <a:off x="7733605" y="3625847"/>
              <a:ext cx="653960" cy="653960"/>
            </a:xfrm>
            <a:custGeom>
              <a:avLst/>
              <a:gdLst>
                <a:gd name="connsiteX0" fmla="*/ 86682 w 653960"/>
                <a:gd name="connsiteY0" fmla="*/ 250074 h 653960"/>
                <a:gd name="connsiteX1" fmla="*/ 250074 w 653960"/>
                <a:gd name="connsiteY1" fmla="*/ 250074 h 653960"/>
                <a:gd name="connsiteX2" fmla="*/ 250074 w 653960"/>
                <a:gd name="connsiteY2" fmla="*/ 86682 h 653960"/>
                <a:gd name="connsiteX3" fmla="*/ 403886 w 653960"/>
                <a:gd name="connsiteY3" fmla="*/ 86682 h 653960"/>
                <a:gd name="connsiteX4" fmla="*/ 403886 w 653960"/>
                <a:gd name="connsiteY4" fmla="*/ 250074 h 653960"/>
                <a:gd name="connsiteX5" fmla="*/ 567278 w 653960"/>
                <a:gd name="connsiteY5" fmla="*/ 250074 h 653960"/>
                <a:gd name="connsiteX6" fmla="*/ 567278 w 653960"/>
                <a:gd name="connsiteY6" fmla="*/ 403886 h 653960"/>
                <a:gd name="connsiteX7" fmla="*/ 403886 w 653960"/>
                <a:gd name="connsiteY7" fmla="*/ 403886 h 653960"/>
                <a:gd name="connsiteX8" fmla="*/ 403886 w 653960"/>
                <a:gd name="connsiteY8" fmla="*/ 567278 h 653960"/>
                <a:gd name="connsiteX9" fmla="*/ 250074 w 653960"/>
                <a:gd name="connsiteY9" fmla="*/ 567278 h 653960"/>
                <a:gd name="connsiteX10" fmla="*/ 250074 w 653960"/>
                <a:gd name="connsiteY10" fmla="*/ 403886 h 653960"/>
                <a:gd name="connsiteX11" fmla="*/ 86682 w 653960"/>
                <a:gd name="connsiteY11" fmla="*/ 403886 h 653960"/>
                <a:gd name="connsiteX12" fmla="*/ 86682 w 653960"/>
                <a:gd name="connsiteY12" fmla="*/ 250074 h 6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960" h="653960">
                  <a:moveTo>
                    <a:pt x="86682" y="250074"/>
                  </a:moveTo>
                  <a:lnTo>
                    <a:pt x="250074" y="250074"/>
                  </a:lnTo>
                  <a:lnTo>
                    <a:pt x="250074" y="86682"/>
                  </a:lnTo>
                  <a:lnTo>
                    <a:pt x="403886" y="86682"/>
                  </a:lnTo>
                  <a:lnTo>
                    <a:pt x="403886" y="250074"/>
                  </a:lnTo>
                  <a:lnTo>
                    <a:pt x="567278" y="250074"/>
                  </a:lnTo>
                  <a:lnTo>
                    <a:pt x="567278" y="403886"/>
                  </a:lnTo>
                  <a:lnTo>
                    <a:pt x="403886" y="403886"/>
                  </a:lnTo>
                  <a:lnTo>
                    <a:pt x="403886" y="567278"/>
                  </a:lnTo>
                  <a:lnTo>
                    <a:pt x="250074" y="567278"/>
                  </a:lnTo>
                  <a:lnTo>
                    <a:pt x="250074" y="403886"/>
                  </a:lnTo>
                  <a:lnTo>
                    <a:pt x="86682" y="403886"/>
                  </a:lnTo>
                  <a:lnTo>
                    <a:pt x="86682" y="2500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682" tIns="250074" rIns="86682" bIns="25007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kern="1200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9" name="手繪多邊形: 圖案 18">
              <a:extLst>
                <a:ext uri="{FF2B5EF4-FFF2-40B4-BE49-F238E27FC236}">
                  <a16:creationId xmlns:a16="http://schemas.microsoft.com/office/drawing/2014/main" id="{D5581F57-B20D-44FC-9761-7945D7FAC2D8}"/>
                </a:ext>
              </a:extLst>
            </p:cNvPr>
            <p:cNvSpPr/>
            <p:nvPr/>
          </p:nvSpPr>
          <p:spPr>
            <a:xfrm>
              <a:off x="8479120" y="3389068"/>
              <a:ext cx="1127517" cy="1127517"/>
            </a:xfrm>
            <a:custGeom>
              <a:avLst/>
              <a:gdLst>
                <a:gd name="connsiteX0" fmla="*/ 0 w 1127517"/>
                <a:gd name="connsiteY0" fmla="*/ 563759 h 1127517"/>
                <a:gd name="connsiteX1" fmla="*/ 563759 w 1127517"/>
                <a:gd name="connsiteY1" fmla="*/ 0 h 1127517"/>
                <a:gd name="connsiteX2" fmla="*/ 1127518 w 1127517"/>
                <a:gd name="connsiteY2" fmla="*/ 563759 h 1127517"/>
                <a:gd name="connsiteX3" fmla="*/ 563759 w 1127517"/>
                <a:gd name="connsiteY3" fmla="*/ 1127518 h 1127517"/>
                <a:gd name="connsiteX4" fmla="*/ 0 w 1127517"/>
                <a:gd name="connsiteY4" fmla="*/ 563759 h 1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517" h="1127517">
                  <a:moveTo>
                    <a:pt x="0" y="563759"/>
                  </a:moveTo>
                  <a:cubicBezTo>
                    <a:pt x="0" y="252404"/>
                    <a:pt x="252404" y="0"/>
                    <a:pt x="563759" y="0"/>
                  </a:cubicBezTo>
                  <a:cubicBezTo>
                    <a:pt x="875114" y="0"/>
                    <a:pt x="1127518" y="252404"/>
                    <a:pt x="1127518" y="563759"/>
                  </a:cubicBezTo>
                  <a:cubicBezTo>
                    <a:pt x="1127518" y="875114"/>
                    <a:pt x="875114" y="1127518"/>
                    <a:pt x="563759" y="1127518"/>
                  </a:cubicBezTo>
                  <a:cubicBezTo>
                    <a:pt x="252404" y="1127518"/>
                    <a:pt x="0" y="875114"/>
                    <a:pt x="0" y="5637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441" tIns="185441" rIns="185441" bIns="1854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無線</a:t>
              </a:r>
              <a: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  <a:t/>
              </a:r>
              <a:b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</a:b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投影</a:t>
              </a:r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F5DE3CFC-6A05-4395-9BD3-1383146E6775}"/>
                </a:ext>
              </a:extLst>
            </p:cNvPr>
            <p:cNvSpPr/>
            <p:nvPr/>
          </p:nvSpPr>
          <p:spPr>
            <a:xfrm>
              <a:off x="10443706" y="3389068"/>
              <a:ext cx="1127517" cy="1127517"/>
            </a:xfrm>
            <a:custGeom>
              <a:avLst/>
              <a:gdLst>
                <a:gd name="connsiteX0" fmla="*/ 0 w 1127517"/>
                <a:gd name="connsiteY0" fmla="*/ 563759 h 1127517"/>
                <a:gd name="connsiteX1" fmla="*/ 563759 w 1127517"/>
                <a:gd name="connsiteY1" fmla="*/ 0 h 1127517"/>
                <a:gd name="connsiteX2" fmla="*/ 1127518 w 1127517"/>
                <a:gd name="connsiteY2" fmla="*/ 563759 h 1127517"/>
                <a:gd name="connsiteX3" fmla="*/ 563759 w 1127517"/>
                <a:gd name="connsiteY3" fmla="*/ 1127518 h 1127517"/>
                <a:gd name="connsiteX4" fmla="*/ 0 w 1127517"/>
                <a:gd name="connsiteY4" fmla="*/ 563759 h 1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517" h="1127517">
                  <a:moveTo>
                    <a:pt x="0" y="563759"/>
                  </a:moveTo>
                  <a:cubicBezTo>
                    <a:pt x="0" y="252404"/>
                    <a:pt x="252404" y="0"/>
                    <a:pt x="563759" y="0"/>
                  </a:cubicBezTo>
                  <a:cubicBezTo>
                    <a:pt x="875114" y="0"/>
                    <a:pt x="1127518" y="252404"/>
                    <a:pt x="1127518" y="563759"/>
                  </a:cubicBezTo>
                  <a:cubicBezTo>
                    <a:pt x="1127518" y="875114"/>
                    <a:pt x="875114" y="1127518"/>
                    <a:pt x="563759" y="1127518"/>
                  </a:cubicBezTo>
                  <a:cubicBezTo>
                    <a:pt x="252404" y="1127518"/>
                    <a:pt x="0" y="875114"/>
                    <a:pt x="0" y="5637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441" tIns="185441" rIns="185441" bIns="1854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教學</a:t>
              </a:r>
              <a: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  <a:t/>
              </a:r>
              <a:br>
                <a:rPr lang="en-US" altLang="zh-TW" sz="2400" kern="1200">
                  <a:ln>
                    <a:solidFill>
                      <a:srgbClr val="FFFF00"/>
                    </a:solidFill>
                  </a:ln>
                </a:rPr>
              </a:br>
              <a:r>
                <a:rPr lang="zh-TW" altLang="en-US" sz="2400" kern="1200">
                  <a:ln>
                    <a:solidFill>
                      <a:srgbClr val="FFFF00"/>
                    </a:solidFill>
                  </a:ln>
                </a:rPr>
                <a:t>管理</a:t>
              </a:r>
            </a:p>
          </p:txBody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61F612BE-B78A-444D-8750-E8F50B338088}"/>
                </a:ext>
              </a:extLst>
            </p:cNvPr>
            <p:cNvSpPr/>
            <p:nvPr/>
          </p:nvSpPr>
          <p:spPr>
            <a:xfrm>
              <a:off x="1823980" y="3667419"/>
              <a:ext cx="653960" cy="653960"/>
            </a:xfrm>
            <a:custGeom>
              <a:avLst/>
              <a:gdLst>
                <a:gd name="connsiteX0" fmla="*/ 86682 w 653960"/>
                <a:gd name="connsiteY0" fmla="*/ 134716 h 653960"/>
                <a:gd name="connsiteX1" fmla="*/ 567278 w 653960"/>
                <a:gd name="connsiteY1" fmla="*/ 134716 h 653960"/>
                <a:gd name="connsiteX2" fmla="*/ 567278 w 653960"/>
                <a:gd name="connsiteY2" fmla="*/ 288527 h 653960"/>
                <a:gd name="connsiteX3" fmla="*/ 86682 w 653960"/>
                <a:gd name="connsiteY3" fmla="*/ 288527 h 653960"/>
                <a:gd name="connsiteX4" fmla="*/ 86682 w 653960"/>
                <a:gd name="connsiteY4" fmla="*/ 134716 h 653960"/>
                <a:gd name="connsiteX5" fmla="*/ 86682 w 653960"/>
                <a:gd name="connsiteY5" fmla="*/ 365433 h 653960"/>
                <a:gd name="connsiteX6" fmla="*/ 567278 w 653960"/>
                <a:gd name="connsiteY6" fmla="*/ 365433 h 653960"/>
                <a:gd name="connsiteX7" fmla="*/ 567278 w 653960"/>
                <a:gd name="connsiteY7" fmla="*/ 519244 h 653960"/>
                <a:gd name="connsiteX8" fmla="*/ 86682 w 653960"/>
                <a:gd name="connsiteY8" fmla="*/ 519244 h 653960"/>
                <a:gd name="connsiteX9" fmla="*/ 86682 w 653960"/>
                <a:gd name="connsiteY9" fmla="*/ 365433 h 6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3960" h="653960">
                  <a:moveTo>
                    <a:pt x="86682" y="134716"/>
                  </a:moveTo>
                  <a:lnTo>
                    <a:pt x="567278" y="134716"/>
                  </a:lnTo>
                  <a:lnTo>
                    <a:pt x="567278" y="288527"/>
                  </a:lnTo>
                  <a:lnTo>
                    <a:pt x="86682" y="288527"/>
                  </a:lnTo>
                  <a:lnTo>
                    <a:pt x="86682" y="134716"/>
                  </a:lnTo>
                  <a:close/>
                  <a:moveTo>
                    <a:pt x="86682" y="365433"/>
                  </a:moveTo>
                  <a:lnTo>
                    <a:pt x="567278" y="365433"/>
                  </a:lnTo>
                  <a:lnTo>
                    <a:pt x="567278" y="519244"/>
                  </a:lnTo>
                  <a:lnTo>
                    <a:pt x="86682" y="519244"/>
                  </a:lnTo>
                  <a:lnTo>
                    <a:pt x="86682" y="3654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682" tIns="134716" rIns="86682" bIns="13471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kern="1200">
                <a:ln>
                  <a:solidFill>
                    <a:srgbClr val="FFFF00"/>
                  </a:solidFill>
                </a:ln>
              </a:endParaRPr>
            </a:p>
          </p:txBody>
        </p:sp>
      </p:grpSp>
      <p:sp>
        <p:nvSpPr>
          <p:cNvPr id="23" name="圓角矩形 23">
            <a:extLst>
              <a:ext uri="{FF2B5EF4-FFF2-40B4-BE49-F238E27FC236}">
                <a16:creationId xmlns:a16="http://schemas.microsoft.com/office/drawing/2014/main" id="{A11E3EF4-5504-4C4A-9C1E-1BA984CD4901}"/>
              </a:ext>
            </a:extLst>
          </p:cNvPr>
          <p:cNvSpPr/>
          <p:nvPr/>
        </p:nvSpPr>
        <p:spPr>
          <a:xfrm>
            <a:off x="9174576" y="3215415"/>
            <a:ext cx="2702685" cy="18389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視訊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控制器無線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投影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無線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鍵鼠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1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8"/>
          <p:cNvGraphicFramePr>
            <a:graphicFrameLocks noGrp="1"/>
          </p:cNvGraphicFramePr>
          <p:nvPr>
            <p:extLst/>
          </p:nvPr>
        </p:nvGraphicFramePr>
        <p:xfrm>
          <a:off x="4320538" y="764088"/>
          <a:ext cx="7783229" cy="57510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54482">
                  <a:extLst>
                    <a:ext uri="{9D8B030D-6E8A-4147-A177-3AD203B41FA5}">
                      <a16:colId xmlns:a16="http://schemas.microsoft.com/office/drawing/2014/main" val="1538568253"/>
                    </a:ext>
                  </a:extLst>
                </a:gridCol>
                <a:gridCol w="1341537">
                  <a:extLst>
                    <a:ext uri="{9D8B030D-6E8A-4147-A177-3AD203B41FA5}">
                      <a16:colId xmlns:a16="http://schemas.microsoft.com/office/drawing/2014/main" val="1548471636"/>
                    </a:ext>
                  </a:extLst>
                </a:gridCol>
                <a:gridCol w="4487210">
                  <a:extLst>
                    <a:ext uri="{9D8B030D-6E8A-4147-A177-3AD203B41FA5}">
                      <a16:colId xmlns:a16="http://schemas.microsoft.com/office/drawing/2014/main" val="236079669"/>
                    </a:ext>
                  </a:extLst>
                </a:gridCol>
              </a:tblGrid>
              <a:tr h="5902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dirty="0" smtClean="0"/>
                        <a:t>應用取向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dirty="0" smtClean="0"/>
                        <a:t>資訊流向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dirty="0" smtClean="0"/>
                        <a:t>檢核項目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233801"/>
                  </a:ext>
                </a:extLst>
              </a:tr>
              <a:tr h="17890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資訊科技即為認知工具，或支援訊息</a:t>
                      </a:r>
                      <a:r>
                        <a:rPr lang="en-US" altLang="zh-TW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知識的整合。</a:t>
                      </a:r>
                      <a:endParaRPr lang="en-US" altLang="zh-TW" sz="18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擴展學習經驗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促進深度思考</a:t>
                      </a:r>
                      <a:endParaRPr lang="zh-TW" altLang="en-US" sz="1800" b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2400" dirty="0"/>
                        <a:t> 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多向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zh-TW" altLang="en-US" dirty="0"/>
                        <a:t>師/生/情境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altLang="en-US" dirty="0"/>
                        <a:t>(</a:t>
                      </a:r>
                      <a:r>
                        <a:rPr lang="en-US" altLang="en-US" dirty="0" err="1"/>
                        <a:t>時間</a:t>
                      </a:r>
                      <a:r>
                        <a:rPr lang="en-US" altLang="en-US" dirty="0"/>
                        <a:t>/</a:t>
                      </a:r>
                      <a:r>
                        <a:rPr lang="en-US" altLang="en-US" dirty="0" err="1"/>
                        <a:t>空間</a:t>
                      </a:r>
                      <a:r>
                        <a:rPr lang="en-US" altLang="en-US" dirty="0"/>
                        <a:t>)</a:t>
                      </a:r>
                      <a:endParaRPr lang="zh-TW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dirty="0" smtClean="0"/>
                        <a:t>實施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跨領域</a:t>
                      </a:r>
                      <a:r>
                        <a:rPr lang="zh-TW" altLang="en-US" sz="1600" dirty="0" smtClean="0"/>
                        <a:t>統整課程活動（如</a:t>
                      </a:r>
                      <a:r>
                        <a:rPr lang="en-US" altLang="zh-TW" sz="1600" dirty="0" smtClean="0"/>
                        <a:t>PBL</a:t>
                      </a:r>
                      <a:r>
                        <a:rPr lang="zh-TW" altLang="en-US" sz="1600" dirty="0" smtClean="0"/>
                        <a:t>課程）。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dirty="0" smtClean="0"/>
                        <a:t>實施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行動學習</a:t>
                      </a:r>
                      <a:r>
                        <a:rPr lang="zh-TW" altLang="en-US" sz="1600" dirty="0" smtClean="0"/>
                        <a:t>、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跨區域交流</a:t>
                      </a:r>
                      <a:r>
                        <a:rPr lang="zh-TW" altLang="en-US" sz="1600" dirty="0" smtClean="0"/>
                        <a:t>或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共作</a:t>
                      </a:r>
                      <a:r>
                        <a:rPr lang="zh-TW" altLang="en-US" sz="1600" dirty="0" smtClean="0"/>
                        <a:t>等課程活動。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dirty="0" smtClean="0"/>
                        <a:t>實施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自造教育</a:t>
                      </a:r>
                      <a:r>
                        <a:rPr lang="zh-TW" altLang="en-US" sz="1600" dirty="0" smtClean="0"/>
                        <a:t>、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程式設計</a:t>
                      </a:r>
                      <a:r>
                        <a:rPr lang="zh-TW" altLang="en-US" sz="1600" dirty="0" smtClean="0"/>
                        <a:t>等實作課程並進行成果發表。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dirty="0" smtClean="0"/>
                        <a:t>透過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3D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影像</a:t>
                      </a:r>
                      <a:r>
                        <a:rPr lang="zh-TW" altLang="en-US" sz="1600" dirty="0" smtClean="0"/>
                        <a:t>、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AR/VR/MR</a:t>
                      </a:r>
                      <a:r>
                        <a:rPr lang="zh-TW" altLang="en-US" sz="1600" dirty="0" smtClean="0"/>
                        <a:t>、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人工智慧語音互動</a:t>
                      </a:r>
                      <a:r>
                        <a:rPr lang="zh-TW" altLang="en-US" sz="1600" dirty="0" smtClean="0"/>
                        <a:t>等新興科技，進行體驗、探索學習。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86454"/>
                  </a:ext>
                </a:extLst>
              </a:tr>
              <a:tr h="17182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支援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訊息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知識的交流與</a:t>
                      </a:r>
                      <a:r>
                        <a:rPr lang="zh-TW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傳遞。</a:t>
                      </a:r>
                      <a:endParaRPr lang="en-US" altLang="zh-TW" sz="18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透過互動建構知識或習得技能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雙向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zh-TW" altLang="en-US" sz="2400" dirty="0"/>
                        <a:t>師&lt;--&gt;</a:t>
                      </a:r>
                      <a:r>
                        <a:rPr lang="zh-TW" altLang="en-US" sz="2400" dirty="0" smtClean="0"/>
                        <a:t>生</a:t>
                      </a:r>
                      <a:endParaRPr lang="en-US" altLang="zh-TW" sz="2400" dirty="0" smtClean="0"/>
                    </a:p>
                    <a:p>
                      <a:pPr algn="ctr">
                        <a:buNone/>
                      </a:pPr>
                      <a:r>
                        <a:rPr lang="zh-TW" altLang="en-US" sz="2400" dirty="0" smtClean="0"/>
                        <a:t>生</a:t>
                      </a:r>
                      <a:r>
                        <a:rPr lang="en-US" altLang="zh-TW" sz="2400" dirty="0" smtClean="0"/>
                        <a:t>&lt;--&gt;</a:t>
                      </a:r>
                      <a:r>
                        <a:rPr lang="zh-TW" altLang="en-US" sz="2400" dirty="0" smtClean="0"/>
                        <a:t>生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運用科技支援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問答教學</a:t>
                      </a:r>
                      <a:r>
                        <a:rPr lang="zh-TW" altLang="en-US" sz="1800" dirty="0" smtClean="0"/>
                        <a:t>活動。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運用科技支援學生進行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溝通、討論</a:t>
                      </a:r>
                      <a:r>
                        <a:rPr lang="zh-TW" altLang="en-US" sz="1800" dirty="0" smtClean="0"/>
                        <a:t>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運用科技支援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發表分享與相互回饋</a:t>
                      </a:r>
                      <a:r>
                        <a:rPr lang="zh-TW" altLang="en-US" sz="1800" dirty="0" smtClean="0"/>
                        <a:t>活動。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運用科技支援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學習評量與相互回饋</a:t>
                      </a:r>
                      <a:r>
                        <a:rPr lang="zh-TW" altLang="en-US" sz="1800" dirty="0" smtClean="0"/>
                        <a:t>活動。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70539"/>
                  </a:ext>
                </a:extLst>
              </a:tr>
              <a:tr h="16534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支援訊息</a:t>
                      </a:r>
                      <a:r>
                        <a:rPr lang="en-US" altLang="zh-TW" sz="20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20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知識的表徵和傳遞。</a:t>
                      </a: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習得知識或技能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2400" b="0" i="0" u="none" strike="noStrike" noProof="0" dirty="0">
                          <a:solidFill>
                            <a:srgbClr val="FF0000"/>
                          </a:solidFill>
                          <a:ea typeface="新細明體"/>
                        </a:rPr>
                        <a:t>單向</a:t>
                      </a:r>
                      <a:endParaRPr lang="en-US" altLang="zh-TW" sz="2400" b="0" i="0" u="none" strike="noStrike" noProof="0" dirty="0">
                        <a:solidFill>
                          <a:srgbClr val="FF0000"/>
                        </a:solidFill>
                        <a:ea typeface="新細明體"/>
                      </a:endParaRPr>
                    </a:p>
                    <a:p>
                      <a:pPr lvl="0" algn="ctr">
                        <a:buNone/>
                      </a:pPr>
                      <a:r>
                        <a:rPr lang="zh-TW" sz="2400" b="0" i="0" u="none" strike="noStrike" noProof="0" dirty="0">
                          <a:solidFill>
                            <a:srgbClr val="000000"/>
                          </a:solidFill>
                          <a:ea typeface="新細明體"/>
                        </a:rPr>
                        <a:t>師-&gt;生</a:t>
                      </a:r>
                      <a:endParaRPr sz="2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展示課程內容或教材</a:t>
                      </a:r>
                      <a:r>
                        <a:rPr lang="zh-TW" altLang="en-US" sz="1800" dirty="0" smtClean="0"/>
                        <a:t>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呈現學生的作業或學習成果</a:t>
                      </a:r>
                      <a:r>
                        <a:rPr lang="zh-TW" altLang="en-US" sz="1800" dirty="0" smtClean="0"/>
                        <a:t>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查詢問題答案或進行檢索</a:t>
                      </a:r>
                      <a:r>
                        <a:rPr lang="zh-TW" altLang="en-US" sz="1800" dirty="0" smtClean="0"/>
                        <a:t>。</a:t>
                      </a:r>
                    </a:p>
                    <a:p>
                      <a:pPr marL="180975" indent="-180975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dirty="0" smtClean="0"/>
                        <a:t>運用科技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觀看教學影片或繳交作業</a:t>
                      </a:r>
                      <a:r>
                        <a:rPr lang="zh-TW" altLang="en-US" sz="1800" dirty="0" smtClean="0"/>
                        <a:t>。</a:t>
                      </a:r>
                      <a:endParaRPr lang="zh-TW" altLang="en-US" sz="1600" b="0" i="0" u="none" strike="noStrike" noProof="0" dirty="0">
                        <a:solidFill>
                          <a:srgbClr val="000000"/>
                        </a:solidFill>
                        <a:ea typeface="新細明體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5904"/>
                  </a:ext>
                </a:extLst>
              </a:tr>
            </a:tbl>
          </a:graphicData>
        </a:graphic>
      </p:graphicFrame>
      <p:graphicFrame>
        <p:nvGraphicFramePr>
          <p:cNvPr id="3" name="資料庫圖表 4"/>
          <p:cNvGraphicFramePr/>
          <p:nvPr>
            <p:extLst/>
          </p:nvPr>
        </p:nvGraphicFramePr>
        <p:xfrm>
          <a:off x="-114359" y="1048745"/>
          <a:ext cx="4434898" cy="546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>
            <p:extLst/>
          </p:nvPr>
        </p:nvSpPr>
        <p:spPr>
          <a:xfrm>
            <a:off x="100207" y="-6854"/>
            <a:ext cx="948220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資訊科技應用層次使用情況檢核表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發展架構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弧形箭號 (下彎) 4"/>
          <p:cNvSpPr/>
          <p:nvPr/>
        </p:nvSpPr>
        <p:spPr>
          <a:xfrm rot="17812569">
            <a:off x="-131091" y="3895523"/>
            <a:ext cx="1308947" cy="541965"/>
          </a:xfrm>
          <a:prstGeom prst="curvedDownArrow">
            <a:avLst/>
          </a:prstGeom>
          <a:solidFill>
            <a:srgbClr val="C6C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弧形箭號 (下彎) 5"/>
          <p:cNvSpPr/>
          <p:nvPr/>
        </p:nvSpPr>
        <p:spPr>
          <a:xfrm rot="17812569">
            <a:off x="502571" y="2340630"/>
            <a:ext cx="1308947" cy="541965"/>
          </a:xfrm>
          <a:prstGeom prst="curvedDownArrow">
            <a:avLst/>
          </a:prstGeom>
          <a:solidFill>
            <a:srgbClr val="C6C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5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102660" y="218639"/>
            <a:ext cx="10475258" cy="12324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智慧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教室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輔助教學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模式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示例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軟正黑體"/>
            </a:endParaRP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1102660" y="1284443"/>
          <a:ext cx="105828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3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590800" y="476250"/>
            <a:ext cx="7065965" cy="6477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智慧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教室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輔助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教學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模式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軟正黑體"/>
              </a:rPr>
              <a:t>示例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760" y="1352215"/>
            <a:ext cx="3848080" cy="2445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7795" y="1352215"/>
            <a:ext cx="3839002" cy="2445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7266" y="4047257"/>
            <a:ext cx="4123956" cy="2659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4731" y="4047256"/>
            <a:ext cx="3837669" cy="2659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精細單色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嘉義縣103資教計畫佈景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嘉義縣103資教計畫佈景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嘉義縣103資教計畫佈景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D36F6B90B90E747B02A636E81780F9F" ma:contentTypeVersion="7" ma:contentTypeDescription="建立新的文件。" ma:contentTypeScope="" ma:versionID="5e6cdca4f67f69d5cf21ab75ee28ce43">
  <xsd:schema xmlns:xsd="http://www.w3.org/2001/XMLSchema" xmlns:xs="http://www.w3.org/2001/XMLSchema" xmlns:p="http://schemas.microsoft.com/office/2006/metadata/properties" xmlns:ns2="84a71a77-322c-446c-8ed0-2a6168d811c9" targetNamespace="http://schemas.microsoft.com/office/2006/metadata/properties" ma:root="true" ma:fieldsID="84fb53c6369a303af89aaba5ea94d591" ns2:_="">
    <xsd:import namespace="84a71a77-322c-446c-8ed0-2a6168d81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71a77-322c-446c-8ed0-2a6168d81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A80631-86F9-49B7-A971-87585632A008}">
  <ds:schemaRefs>
    <ds:schemaRef ds:uri="84a71a77-322c-446c-8ed0-2a6168d811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3E9EF3-E513-44AE-B0D5-574D4767C5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E977F-9731-41F0-B52E-EF74C05FA3D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4a71a77-322c-446c-8ed0-2a6168d811c9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759</Words>
  <Application>Microsoft Office PowerPoint</Application>
  <PresentationFormat>寬螢幕</PresentationFormat>
  <Paragraphs>195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17</vt:i4>
      </vt:variant>
    </vt:vector>
  </HeadingPairs>
  <TitlesOfParts>
    <vt:vector size="35" baseType="lpstr"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Times New Roman</vt:lpstr>
      <vt:lpstr>Wingdings 3</vt:lpstr>
      <vt:lpstr>2_Office 佈景主題</vt:lpstr>
      <vt:lpstr>3_Office 佈景主題</vt:lpstr>
      <vt:lpstr>1_嘉義縣103資教計畫佈景</vt:lpstr>
      <vt:lpstr>嘉義縣103資教計畫佈景</vt:lpstr>
      <vt:lpstr>Office 佈景主題</vt:lpstr>
      <vt:lpstr>切割線</vt:lpstr>
      <vt:lpstr>1_Office 佈景主題</vt:lpstr>
      <vt:lpstr>2_嘉義縣103資教計畫佈景</vt:lpstr>
      <vt:lpstr>4_Office 佈景主題</vt:lpstr>
      <vt:lpstr>嘉義縣國民中小學前瞻建設數位校園計畫 「資訊科技與智慧學習」培力工作坊</vt:lpstr>
      <vt:lpstr>嘉義縣前瞻基礎建設數位校園計畫 106-109規劃內容—執行時程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資訊科技與智慧學習實施教案示例 ---互動教學</vt:lpstr>
      <vt:lpstr>嘉義縣國民中小學前瞻建設數位校園計畫網站</vt:lpstr>
      <vt:lpstr>謝謝聆聽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前瞻基礎建設校園數位建設推動計畫 嘉義縣實施進度報告</dc:title>
  <dc:creator>Justin Wang</dc:creator>
  <cp:lastModifiedBy>5A88</cp:lastModifiedBy>
  <cp:revision>18</cp:revision>
  <dcterms:created xsi:type="dcterms:W3CDTF">2019-08-04T09:44:27Z</dcterms:created>
  <dcterms:modified xsi:type="dcterms:W3CDTF">2019-10-07T14:25:52Z</dcterms:modified>
</cp:coreProperties>
</file>