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60" r:id="rId4"/>
    <p:sldId id="259" r:id="rId5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7BB7C-E5F7-4FAA-A340-F3D793A5B0AE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76719-8037-4203-B4FA-EE8EF16FD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140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10-12</a:t>
            </a:r>
            <a:r>
              <a:rPr lang="zh-TW" altLang="en-US" dirty="0" smtClean="0"/>
              <a:t>月</a:t>
            </a:r>
            <a:r>
              <a:rPr lang="zh-TW" altLang="en-US" dirty="0" smtClean="0"/>
              <a:t>月相</a:t>
            </a:r>
            <a:r>
              <a:rPr lang="zh-TW" altLang="en-US" dirty="0" smtClean="0"/>
              <a:t>變化表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69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6347" cy="6858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346" y="0"/>
            <a:ext cx="6265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1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805577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576" y="0"/>
            <a:ext cx="6386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58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83215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215" y="0"/>
            <a:ext cx="6308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03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</TotalTime>
  <Words>5</Words>
  <Application>Microsoft Office PowerPoint</Application>
  <PresentationFormat>寬螢幕</PresentationFormat>
  <Paragraphs>1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新細明體</vt:lpstr>
      <vt:lpstr>Arial</vt:lpstr>
      <vt:lpstr>Calibri</vt:lpstr>
      <vt:lpstr>Century Gothic</vt:lpstr>
      <vt:lpstr>Wingdings 3</vt:lpstr>
      <vt:lpstr>離子</vt:lpstr>
      <vt:lpstr>10-12月月相變化表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每月月相變化表</dc:title>
  <dc:creator>user</dc:creator>
  <cp:lastModifiedBy>user</cp:lastModifiedBy>
  <cp:revision>4</cp:revision>
  <cp:lastPrinted>2019-10-17T04:50:42Z</cp:lastPrinted>
  <dcterms:created xsi:type="dcterms:W3CDTF">2019-10-17T03:48:04Z</dcterms:created>
  <dcterms:modified xsi:type="dcterms:W3CDTF">2019-10-17T04:52:54Z</dcterms:modified>
</cp:coreProperties>
</file>