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1" r:id="rId4"/>
    <p:sldId id="260" r:id="rId5"/>
    <p:sldId id="265" r:id="rId6"/>
    <p:sldId id="267" r:id="rId7"/>
    <p:sldId id="259" r:id="rId8"/>
    <p:sldId id="270" r:id="rId9"/>
    <p:sldId id="272" r:id="rId10"/>
    <p:sldId id="256" r:id="rId11"/>
    <p:sldId id="257" r:id="rId12"/>
    <p:sldId id="268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9DD0-B2CD-4EB3-9FCB-AC1ADD4ED14F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B395-2836-4E82-96AF-3B7200E1D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73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9DD0-B2CD-4EB3-9FCB-AC1ADD4ED14F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B395-2836-4E82-96AF-3B7200E1D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749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9DD0-B2CD-4EB3-9FCB-AC1ADD4ED14F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B395-2836-4E82-96AF-3B7200E1D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32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4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41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22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37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58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51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7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9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9DD0-B2CD-4EB3-9FCB-AC1ADD4ED14F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B395-2836-4E82-96AF-3B7200E1D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41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00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30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296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99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6826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98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51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0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9DD0-B2CD-4EB3-9FCB-AC1ADD4ED14F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B395-2836-4E82-96AF-3B7200E1D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16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9DD0-B2CD-4EB3-9FCB-AC1ADD4ED14F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B395-2836-4E82-96AF-3B7200E1D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49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9DD0-B2CD-4EB3-9FCB-AC1ADD4ED14F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B395-2836-4E82-96AF-3B7200E1D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28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9DD0-B2CD-4EB3-9FCB-AC1ADD4ED14F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B395-2836-4E82-96AF-3B7200E1D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34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9DD0-B2CD-4EB3-9FCB-AC1ADD4ED14F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B395-2836-4E82-96AF-3B7200E1D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33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9DD0-B2CD-4EB3-9FCB-AC1ADD4ED14F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B395-2836-4E82-96AF-3B7200E1D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00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9DD0-B2CD-4EB3-9FCB-AC1ADD4ED14F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B395-2836-4E82-96AF-3B7200E1D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31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19DD0-B2CD-4EB3-9FCB-AC1ADD4ED14F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5B395-2836-4E82-96AF-3B7200E1D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38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6549" y="2729359"/>
            <a:ext cx="77593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文鼎標楷注音" panose="020B0602010101010101" pitchFamily="34" charset="-120"/>
                <a:ea typeface="文鼎標楷注音" panose="020B0602010101010101" pitchFamily="34" charset="-120"/>
                <a:cs typeface="+mj-cs"/>
              </a:rPr>
              <a:t>白雪公主</a:t>
            </a:r>
            <a:endParaRPr kumimoji="0" lang="zh-TW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32329" t="46601" r="22593" b="31077"/>
          <a:stretch/>
        </p:blipFill>
        <p:spPr>
          <a:xfrm flipH="1">
            <a:off x="274322" y="2148284"/>
            <a:ext cx="9480995" cy="263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364"/>
            <a:ext cx="12192000" cy="8132064"/>
          </a:xfrm>
        </p:spPr>
      </p:pic>
    </p:spTree>
    <p:extLst>
      <p:ext uri="{BB962C8B-B14F-4D97-AF65-F5344CB8AC3E}">
        <p14:creationId xmlns:p14="http://schemas.microsoft.com/office/powerpoint/2010/main" val="2185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9891"/>
            <a:ext cx="12192000" cy="8132064"/>
          </a:xfrm>
        </p:spPr>
      </p:pic>
    </p:spTree>
    <p:extLst>
      <p:ext uri="{BB962C8B-B14F-4D97-AF65-F5344CB8AC3E}">
        <p14:creationId xmlns:p14="http://schemas.microsoft.com/office/powerpoint/2010/main" val="42842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8437"/>
            <a:ext cx="12192000" cy="9072333"/>
          </a:xfrm>
        </p:spPr>
      </p:pic>
    </p:spTree>
    <p:extLst>
      <p:ext uri="{BB962C8B-B14F-4D97-AF65-F5344CB8AC3E}">
        <p14:creationId xmlns:p14="http://schemas.microsoft.com/office/powerpoint/2010/main" val="161056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6909"/>
            <a:ext cx="12192000" cy="8734962"/>
          </a:xfrm>
        </p:spPr>
      </p:pic>
    </p:spTree>
    <p:extLst>
      <p:ext uri="{BB962C8B-B14F-4D97-AF65-F5344CB8AC3E}">
        <p14:creationId xmlns:p14="http://schemas.microsoft.com/office/powerpoint/2010/main" val="3228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6549" y="2729359"/>
            <a:ext cx="77593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文鼎標楷注音" panose="020B0602010101010101" pitchFamily="34" charset="-120"/>
                <a:ea typeface="文鼎標楷注音" panose="020B0602010101010101" pitchFamily="34" charset="-120"/>
                <a:cs typeface="+mn-cs"/>
              </a:rPr>
              <a:t>  小紅帽</a:t>
            </a:r>
            <a:endParaRPr kumimoji="0" lang="zh-TW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36480" t="46339" r="28883" b="34375"/>
          <a:stretch/>
        </p:blipFill>
        <p:spPr>
          <a:xfrm flipH="1">
            <a:off x="2103120" y="2239868"/>
            <a:ext cx="6910251" cy="21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6909"/>
            <a:ext cx="12192000" cy="8734962"/>
          </a:xfrm>
        </p:spPr>
      </p:pic>
    </p:spTree>
    <p:extLst>
      <p:ext uri="{BB962C8B-B14F-4D97-AF65-F5344CB8AC3E}">
        <p14:creationId xmlns:p14="http://schemas.microsoft.com/office/powerpoint/2010/main" val="35878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6763"/>
            <a:ext cx="12192000" cy="8024554"/>
          </a:xfrm>
        </p:spPr>
      </p:pic>
    </p:spTree>
    <p:extLst>
      <p:ext uri="{BB962C8B-B14F-4D97-AF65-F5344CB8AC3E}">
        <p14:creationId xmlns:p14="http://schemas.microsoft.com/office/powerpoint/2010/main" val="39637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6549" y="2729359"/>
            <a:ext cx="77593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文鼎標楷注音" panose="020B0602010101010101" pitchFamily="34" charset="-120"/>
                <a:ea typeface="文鼎標楷注音" panose="020B0602010101010101" pitchFamily="34" charset="-120"/>
                <a:cs typeface="+mn-cs"/>
              </a:rPr>
              <a:t> 三隻小豬</a:t>
            </a:r>
            <a:endParaRPr kumimoji="0" lang="zh-TW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33088" t="44498" r="22930" b="27272"/>
          <a:stretch/>
        </p:blipFill>
        <p:spPr>
          <a:xfrm flipH="1">
            <a:off x="1776549" y="2429692"/>
            <a:ext cx="7733211" cy="279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6909"/>
            <a:ext cx="12192000" cy="8734962"/>
          </a:xfrm>
        </p:spPr>
      </p:pic>
    </p:spTree>
    <p:extLst>
      <p:ext uri="{BB962C8B-B14F-4D97-AF65-F5344CB8AC3E}">
        <p14:creationId xmlns:p14="http://schemas.microsoft.com/office/powerpoint/2010/main" val="11167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6069"/>
            <a:ext cx="12192000" cy="813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10</Words>
  <Application>Microsoft Office PowerPoint</Application>
  <PresentationFormat>寬螢幕</PresentationFormat>
  <Paragraphs>3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21" baseType="lpstr">
      <vt:lpstr>文鼎標楷注音</vt:lpstr>
      <vt:lpstr>微軟正黑體</vt:lpstr>
      <vt:lpstr>新細明體</vt:lpstr>
      <vt:lpstr>Arial</vt:lpstr>
      <vt:lpstr>Calibri</vt:lpstr>
      <vt:lpstr>Calibri Light</vt:lpstr>
      <vt:lpstr>Trebuchet MS</vt:lpstr>
      <vt:lpstr>Wingdings 3</vt:lpstr>
      <vt:lpstr>Office 佈景主題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PILI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TAI</dc:creator>
  <cp:lastModifiedBy>TAI</cp:lastModifiedBy>
  <cp:revision>5</cp:revision>
  <dcterms:created xsi:type="dcterms:W3CDTF">2019-10-14T08:32:52Z</dcterms:created>
  <dcterms:modified xsi:type="dcterms:W3CDTF">2019-10-15T03:34:46Z</dcterms:modified>
</cp:coreProperties>
</file>