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  <p:sldMasterId id="2147483660" r:id="rId2"/>
  </p:sldMasterIdLst>
  <p:sldIdLst>
    <p:sldId id="256" r:id="rId3"/>
    <p:sldId id="271" r:id="rId4"/>
    <p:sldId id="272" r:id="rId5"/>
    <p:sldId id="259" r:id="rId6"/>
    <p:sldId id="257" r:id="rId7"/>
    <p:sldId id="258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0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3" r:id="rId29"/>
    <p:sldId id="284" r:id="rId30"/>
    <p:sldId id="285" r:id="rId31"/>
    <p:sldId id="286" r:id="rId32"/>
    <p:sldId id="291" r:id="rId33"/>
    <p:sldId id="294" r:id="rId34"/>
    <p:sldId id="287" r:id="rId35"/>
    <p:sldId id="288" r:id="rId36"/>
    <p:sldId id="290" r:id="rId37"/>
    <p:sldId id="292" r:id="rId38"/>
    <p:sldId id="293" r:id="rId39"/>
    <p:sldId id="295" r:id="rId40"/>
    <p:sldId id="296" r:id="rId41"/>
    <p:sldId id="297" r:id="rId42"/>
    <p:sldId id="298" r:id="rId43"/>
    <p:sldId id="299" r:id="rId44"/>
    <p:sldId id="308" r:id="rId45"/>
    <p:sldId id="309" r:id="rId46"/>
    <p:sldId id="310" r:id="rId47"/>
    <p:sldId id="311" r:id="rId48"/>
    <p:sldId id="312" r:id="rId49"/>
    <p:sldId id="313" r:id="rId50"/>
    <p:sldId id="314" r:id="rId51"/>
    <p:sldId id="315" r:id="rId52"/>
    <p:sldId id="316" r:id="rId5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66" d="100"/>
          <a:sy n="66" d="100"/>
        </p:scale>
        <p:origin x="668" y="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slide" Target="slides/slide48.xml"/><Relationship Id="rId55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slide" Target="slides/slide39.xml"/><Relationship Id="rId54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slide" Target="slides/slide5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theme" Target="theme/theme1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3" Type="http://schemas.openxmlformats.org/officeDocument/2006/relationships/slide" Target="slides/slid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TW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zh-TW" altLang="en-US" dirty="0"/>
              <a:t>實習老師飲料訂購長條圖</a:t>
            </a:r>
          </a:p>
        </c:rich>
      </c:tx>
      <c:layout>
        <c:manualLayout>
          <c:xMode val="edge"/>
          <c:yMode val="edge"/>
          <c:x val="0.24308074534161495"/>
          <c:y val="1.7266187050359712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TW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工作表1!$B$1</c:f>
              <c:strCache>
                <c:ptCount val="1"/>
                <c:pt idx="0">
                  <c:v>數列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工作表1!$A$2:$A$5</c:f>
              <c:strCache>
                <c:ptCount val="4"/>
                <c:pt idx="0">
                  <c:v>奶茶</c:v>
                </c:pt>
                <c:pt idx="1">
                  <c:v>綠茶</c:v>
                </c:pt>
                <c:pt idx="2">
                  <c:v>紅茶</c:v>
                </c:pt>
                <c:pt idx="3">
                  <c:v>烏龍茶</c:v>
                </c:pt>
              </c:strCache>
            </c:strRef>
          </c:cat>
          <c:val>
            <c:numRef>
              <c:f>工作表1!$B$2:$B$5</c:f>
              <c:numCache>
                <c:formatCode>General</c:formatCode>
                <c:ptCount val="4"/>
                <c:pt idx="0">
                  <c:v>4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F07-4B8D-8479-197C78389D2C}"/>
            </c:ext>
          </c:extLst>
        </c:ser>
        <c:ser>
          <c:idx val="1"/>
          <c:order val="1"/>
          <c:tx>
            <c:strRef>
              <c:f>工作表1!$C$1</c:f>
              <c:strCache>
                <c:ptCount val="1"/>
                <c:pt idx="0">
                  <c:v>欄1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工作表1!$A$2:$A$5</c:f>
              <c:strCache>
                <c:ptCount val="4"/>
                <c:pt idx="0">
                  <c:v>奶茶</c:v>
                </c:pt>
                <c:pt idx="1">
                  <c:v>綠茶</c:v>
                </c:pt>
                <c:pt idx="2">
                  <c:v>紅茶</c:v>
                </c:pt>
                <c:pt idx="3">
                  <c:v>烏龍茶</c:v>
                </c:pt>
              </c:strCache>
            </c:strRef>
          </c:cat>
          <c:val>
            <c:numRef>
              <c:f>工作表1!$C$2:$C$5</c:f>
              <c:numCache>
                <c:formatCode>General</c:formatCode>
                <c:ptCount val="4"/>
              </c:numCache>
            </c:numRef>
          </c:val>
          <c:extLst>
            <c:ext xmlns:c16="http://schemas.microsoft.com/office/drawing/2014/chart" uri="{C3380CC4-5D6E-409C-BE32-E72D297353CC}">
              <c16:uniqueId val="{00000001-6F07-4B8D-8479-197C78389D2C}"/>
            </c:ext>
          </c:extLst>
        </c:ser>
        <c:ser>
          <c:idx val="2"/>
          <c:order val="2"/>
          <c:tx>
            <c:strRef>
              <c:f>工作表1!$D$1</c:f>
              <c:strCache>
                <c:ptCount val="1"/>
                <c:pt idx="0">
                  <c:v>欄2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工作表1!$A$2:$A$5</c:f>
              <c:strCache>
                <c:ptCount val="4"/>
                <c:pt idx="0">
                  <c:v>奶茶</c:v>
                </c:pt>
                <c:pt idx="1">
                  <c:v>綠茶</c:v>
                </c:pt>
                <c:pt idx="2">
                  <c:v>紅茶</c:v>
                </c:pt>
                <c:pt idx="3">
                  <c:v>烏龍茶</c:v>
                </c:pt>
              </c:strCache>
            </c:strRef>
          </c:cat>
          <c:val>
            <c:numRef>
              <c:f>工作表1!$D$2:$D$5</c:f>
              <c:numCache>
                <c:formatCode>General</c:formatCode>
                <c:ptCount val="4"/>
              </c:numCache>
            </c:numRef>
          </c:val>
          <c:extLst>
            <c:ext xmlns:c16="http://schemas.microsoft.com/office/drawing/2014/chart" uri="{C3380CC4-5D6E-409C-BE32-E72D297353CC}">
              <c16:uniqueId val="{00000002-6F07-4B8D-8479-197C78389D2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535604408"/>
        <c:axId val="535607928"/>
      </c:barChart>
      <c:catAx>
        <c:axId val="53560440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TW"/>
          </a:p>
        </c:txPr>
        <c:crossAx val="535607928"/>
        <c:crosses val="autoZero"/>
        <c:auto val="1"/>
        <c:lblAlgn val="ctr"/>
        <c:lblOffset val="100"/>
        <c:noMultiLvlLbl val="0"/>
      </c:catAx>
      <c:valAx>
        <c:axId val="53560792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TW"/>
          </a:p>
        </c:txPr>
        <c:crossAx val="53560440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TW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TW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TW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zh-TW" altLang="en-US" dirty="0"/>
              <a:t>實習老師飲料訂購長條圖</a:t>
            </a:r>
          </a:p>
        </c:rich>
      </c:tx>
      <c:layout>
        <c:manualLayout>
          <c:xMode val="edge"/>
          <c:yMode val="edge"/>
          <c:x val="0.24308074534161495"/>
          <c:y val="1.7266187050359712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TW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工作表1!$B$1</c:f>
              <c:strCache>
                <c:ptCount val="1"/>
                <c:pt idx="0">
                  <c:v>數列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工作表1!$A$2:$A$5</c:f>
              <c:strCache>
                <c:ptCount val="4"/>
                <c:pt idx="0">
                  <c:v>烏龍茶</c:v>
                </c:pt>
                <c:pt idx="1">
                  <c:v>奶茶</c:v>
                </c:pt>
                <c:pt idx="2">
                  <c:v>紅茶</c:v>
                </c:pt>
                <c:pt idx="3">
                  <c:v>綠茶</c:v>
                </c:pt>
              </c:strCache>
            </c:strRef>
          </c:cat>
          <c:val>
            <c:numRef>
              <c:f>工作表1!$B$2:$B$5</c:f>
              <c:numCache>
                <c:formatCode>General</c:formatCode>
                <c:ptCount val="4"/>
                <c:pt idx="0">
                  <c:v>5</c:v>
                </c:pt>
                <c:pt idx="1">
                  <c:v>4</c:v>
                </c:pt>
                <c:pt idx="2">
                  <c:v>3</c:v>
                </c:pt>
                <c:pt idx="3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86A-4384-A321-D3ED2719FAFA}"/>
            </c:ext>
          </c:extLst>
        </c:ser>
        <c:ser>
          <c:idx val="1"/>
          <c:order val="1"/>
          <c:tx>
            <c:strRef>
              <c:f>工作表1!$C$1</c:f>
              <c:strCache>
                <c:ptCount val="1"/>
                <c:pt idx="0">
                  <c:v>欄1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工作表1!$A$2:$A$5</c:f>
              <c:strCache>
                <c:ptCount val="4"/>
                <c:pt idx="0">
                  <c:v>烏龍茶</c:v>
                </c:pt>
                <c:pt idx="1">
                  <c:v>奶茶</c:v>
                </c:pt>
                <c:pt idx="2">
                  <c:v>紅茶</c:v>
                </c:pt>
                <c:pt idx="3">
                  <c:v>綠茶</c:v>
                </c:pt>
              </c:strCache>
            </c:strRef>
          </c:cat>
          <c:val>
            <c:numRef>
              <c:f>工作表1!$C$2:$C$5</c:f>
              <c:numCache>
                <c:formatCode>General</c:formatCode>
                <c:ptCount val="4"/>
              </c:numCache>
            </c:numRef>
          </c:val>
          <c:extLst>
            <c:ext xmlns:c16="http://schemas.microsoft.com/office/drawing/2014/chart" uri="{C3380CC4-5D6E-409C-BE32-E72D297353CC}">
              <c16:uniqueId val="{00000001-486A-4384-A321-D3ED2719FAFA}"/>
            </c:ext>
          </c:extLst>
        </c:ser>
        <c:ser>
          <c:idx val="2"/>
          <c:order val="2"/>
          <c:tx>
            <c:strRef>
              <c:f>工作表1!$D$1</c:f>
              <c:strCache>
                <c:ptCount val="1"/>
                <c:pt idx="0">
                  <c:v>欄2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工作表1!$A$2:$A$5</c:f>
              <c:strCache>
                <c:ptCount val="4"/>
                <c:pt idx="0">
                  <c:v>烏龍茶</c:v>
                </c:pt>
                <c:pt idx="1">
                  <c:v>奶茶</c:v>
                </c:pt>
                <c:pt idx="2">
                  <c:v>紅茶</c:v>
                </c:pt>
                <c:pt idx="3">
                  <c:v>綠茶</c:v>
                </c:pt>
              </c:strCache>
            </c:strRef>
          </c:cat>
          <c:val>
            <c:numRef>
              <c:f>工作表1!$D$2:$D$5</c:f>
              <c:numCache>
                <c:formatCode>General</c:formatCode>
                <c:ptCount val="4"/>
              </c:numCache>
            </c:numRef>
          </c:val>
          <c:extLst>
            <c:ext xmlns:c16="http://schemas.microsoft.com/office/drawing/2014/chart" uri="{C3380CC4-5D6E-409C-BE32-E72D297353CC}">
              <c16:uniqueId val="{00000002-486A-4384-A321-D3ED2719FAF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535604408"/>
        <c:axId val="535607928"/>
      </c:barChart>
      <c:catAx>
        <c:axId val="53560440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TW"/>
          </a:p>
        </c:txPr>
        <c:crossAx val="535607928"/>
        <c:crosses val="autoZero"/>
        <c:auto val="1"/>
        <c:lblAlgn val="ctr"/>
        <c:lblOffset val="100"/>
        <c:noMultiLvlLbl val="0"/>
      </c:catAx>
      <c:valAx>
        <c:axId val="53560792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TW"/>
          </a:p>
        </c:txPr>
        <c:crossAx val="53560440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TW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TW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TW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altLang="zh-TW" dirty="0"/>
              <a:t>XX</a:t>
            </a:r>
            <a:r>
              <a:rPr lang="zh-TW" altLang="en-US" dirty="0"/>
              <a:t>的六年級數學成績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TW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工作表1!$B$1</c:f>
              <c:strCache>
                <c:ptCount val="1"/>
                <c:pt idx="0">
                  <c:v>數列 1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cat>
            <c:strRef>
              <c:f>工作表1!$A$2:$A$5</c:f>
              <c:strCache>
                <c:ptCount val="3"/>
                <c:pt idx="0">
                  <c:v>六上數學中</c:v>
                </c:pt>
                <c:pt idx="1">
                  <c:v>六上數學末</c:v>
                </c:pt>
                <c:pt idx="2">
                  <c:v>六下數學中</c:v>
                </c:pt>
              </c:strCache>
            </c:strRef>
          </c:cat>
          <c:val>
            <c:numRef>
              <c:f>工作表1!$B$2:$B$5</c:f>
              <c:numCache>
                <c:formatCode>General</c:formatCode>
                <c:ptCount val="4"/>
                <c:pt idx="0">
                  <c:v>80</c:v>
                </c:pt>
                <c:pt idx="1">
                  <c:v>90</c:v>
                </c:pt>
                <c:pt idx="2">
                  <c:v>100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20A6-42B1-89CC-23689FE4B44D}"/>
            </c:ext>
          </c:extLst>
        </c:ser>
        <c:ser>
          <c:idx val="1"/>
          <c:order val="1"/>
          <c:tx>
            <c:strRef>
              <c:f>工作表1!$C$1</c:f>
              <c:strCache>
                <c:ptCount val="1"/>
                <c:pt idx="0">
                  <c:v>欄1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cat>
            <c:strRef>
              <c:f>工作表1!$A$2:$A$5</c:f>
              <c:strCache>
                <c:ptCount val="3"/>
                <c:pt idx="0">
                  <c:v>六上數學中</c:v>
                </c:pt>
                <c:pt idx="1">
                  <c:v>六上數學末</c:v>
                </c:pt>
                <c:pt idx="2">
                  <c:v>六下數學中</c:v>
                </c:pt>
              </c:strCache>
            </c:strRef>
          </c:cat>
          <c:val>
            <c:numRef>
              <c:f>工作表1!$C$2:$C$5</c:f>
              <c:numCache>
                <c:formatCode>General</c:formatCode>
                <c:ptCount val="4"/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20A6-42B1-89CC-23689FE4B44D}"/>
            </c:ext>
          </c:extLst>
        </c:ser>
        <c:ser>
          <c:idx val="2"/>
          <c:order val="2"/>
          <c:tx>
            <c:strRef>
              <c:f>工作表1!$D$1</c:f>
              <c:strCache>
                <c:ptCount val="1"/>
                <c:pt idx="0">
                  <c:v>欄2</c:v>
                </c:pt>
              </c:strCache>
            </c:strRef>
          </c:tx>
          <c:spPr>
            <a:ln w="28575" cap="rnd">
              <a:solidFill>
                <a:schemeClr val="accent3"/>
              </a:solidFill>
              <a:round/>
            </a:ln>
            <a:effectLst/>
          </c:spPr>
          <c:marker>
            <c:symbol val="none"/>
          </c:marker>
          <c:cat>
            <c:strRef>
              <c:f>工作表1!$A$2:$A$5</c:f>
              <c:strCache>
                <c:ptCount val="3"/>
                <c:pt idx="0">
                  <c:v>六上數學中</c:v>
                </c:pt>
                <c:pt idx="1">
                  <c:v>六上數學末</c:v>
                </c:pt>
                <c:pt idx="2">
                  <c:v>六下數學中</c:v>
                </c:pt>
              </c:strCache>
            </c:strRef>
          </c:cat>
          <c:val>
            <c:numRef>
              <c:f>工作表1!$D$2:$D$5</c:f>
              <c:numCache>
                <c:formatCode>General</c:formatCode>
                <c:ptCount val="4"/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20A6-42B1-89CC-23689FE4B44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458157752"/>
        <c:axId val="535601848"/>
      </c:lineChart>
      <c:catAx>
        <c:axId val="45815775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TW"/>
          </a:p>
        </c:txPr>
        <c:crossAx val="535601848"/>
        <c:crosses val="autoZero"/>
        <c:auto val="1"/>
        <c:lblAlgn val="ctr"/>
        <c:lblOffset val="100"/>
        <c:noMultiLvlLbl val="0"/>
      </c:catAx>
      <c:valAx>
        <c:axId val="53560184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TW"/>
          </a:p>
        </c:txPr>
        <c:crossAx val="45815775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TW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TW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TW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工作表1!$B$1</c:f>
              <c:strCache>
                <c:ptCount val="1"/>
                <c:pt idx="0">
                  <c:v>銷售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B835-404E-801F-81696E1C4AD1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B835-404E-801F-81696E1C4AD1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B835-404E-801F-81696E1C4AD1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B835-404E-801F-81696E1C4AD1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B835-404E-801F-81696E1C4AD1}"/>
              </c:ext>
            </c:extLst>
          </c:dPt>
          <c:cat>
            <c:strRef>
              <c:f>工作表1!$A$2:$A$6</c:f>
              <c:strCache>
                <c:ptCount val="4"/>
                <c:pt idx="0">
                  <c:v>非常滿意</c:v>
                </c:pt>
                <c:pt idx="1">
                  <c:v>滿意</c:v>
                </c:pt>
                <c:pt idx="2">
                  <c:v>不滿意</c:v>
                </c:pt>
                <c:pt idx="3">
                  <c:v>非常不滿意</c:v>
                </c:pt>
              </c:strCache>
            </c:strRef>
          </c:cat>
          <c:val>
            <c:numRef>
              <c:f>工作表1!$B$2:$B$6</c:f>
              <c:numCache>
                <c:formatCode>General</c:formatCode>
                <c:ptCount val="5"/>
                <c:pt idx="0">
                  <c:v>25</c:v>
                </c:pt>
                <c:pt idx="1">
                  <c:v>25</c:v>
                </c:pt>
                <c:pt idx="2">
                  <c:v>25</c:v>
                </c:pt>
                <c:pt idx="3">
                  <c:v>25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D27-4D37-8C70-98914F78C5F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TW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標題投影片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6" title="scalloped circle"/>
          <p:cNvSpPr/>
          <p:nvPr/>
        </p:nvSpPr>
        <p:spPr bwMode="auto">
          <a:xfrm>
            <a:off x="3557016" y="630936"/>
            <a:ext cx="5235575" cy="5229225"/>
          </a:xfrm>
          <a:custGeom>
            <a:avLst/>
            <a:gdLst/>
            <a:ahLst/>
            <a:cxnLst/>
            <a:rect l="0" t="0" r="r" b="b"/>
            <a:pathLst>
              <a:path w="3298" h="3294">
                <a:moveTo>
                  <a:pt x="1649" y="0"/>
                </a:moveTo>
                <a:lnTo>
                  <a:pt x="1681" y="3"/>
                </a:lnTo>
                <a:lnTo>
                  <a:pt x="1712" y="11"/>
                </a:lnTo>
                <a:lnTo>
                  <a:pt x="1742" y="23"/>
                </a:lnTo>
                <a:lnTo>
                  <a:pt x="1773" y="38"/>
                </a:lnTo>
                <a:lnTo>
                  <a:pt x="1802" y="55"/>
                </a:lnTo>
                <a:lnTo>
                  <a:pt x="1832" y="73"/>
                </a:lnTo>
                <a:lnTo>
                  <a:pt x="1862" y="89"/>
                </a:lnTo>
                <a:lnTo>
                  <a:pt x="1892" y="105"/>
                </a:lnTo>
                <a:lnTo>
                  <a:pt x="1921" y="117"/>
                </a:lnTo>
                <a:lnTo>
                  <a:pt x="1953" y="125"/>
                </a:lnTo>
                <a:lnTo>
                  <a:pt x="1984" y="129"/>
                </a:lnTo>
                <a:lnTo>
                  <a:pt x="2017" y="129"/>
                </a:lnTo>
                <a:lnTo>
                  <a:pt x="2051" y="127"/>
                </a:lnTo>
                <a:lnTo>
                  <a:pt x="2085" y="123"/>
                </a:lnTo>
                <a:lnTo>
                  <a:pt x="2119" y="118"/>
                </a:lnTo>
                <a:lnTo>
                  <a:pt x="2153" y="114"/>
                </a:lnTo>
                <a:lnTo>
                  <a:pt x="2187" y="111"/>
                </a:lnTo>
                <a:lnTo>
                  <a:pt x="2219" y="112"/>
                </a:lnTo>
                <a:lnTo>
                  <a:pt x="2250" y="116"/>
                </a:lnTo>
                <a:lnTo>
                  <a:pt x="2280" y="125"/>
                </a:lnTo>
                <a:lnTo>
                  <a:pt x="2305" y="138"/>
                </a:lnTo>
                <a:lnTo>
                  <a:pt x="2329" y="155"/>
                </a:lnTo>
                <a:lnTo>
                  <a:pt x="2350" y="175"/>
                </a:lnTo>
                <a:lnTo>
                  <a:pt x="2371" y="198"/>
                </a:lnTo>
                <a:lnTo>
                  <a:pt x="2390" y="222"/>
                </a:lnTo>
                <a:lnTo>
                  <a:pt x="2409" y="247"/>
                </a:lnTo>
                <a:lnTo>
                  <a:pt x="2428" y="272"/>
                </a:lnTo>
                <a:lnTo>
                  <a:pt x="2447" y="296"/>
                </a:lnTo>
                <a:lnTo>
                  <a:pt x="2467" y="319"/>
                </a:lnTo>
                <a:lnTo>
                  <a:pt x="2490" y="339"/>
                </a:lnTo>
                <a:lnTo>
                  <a:pt x="2512" y="357"/>
                </a:lnTo>
                <a:lnTo>
                  <a:pt x="2537" y="371"/>
                </a:lnTo>
                <a:lnTo>
                  <a:pt x="2564" y="383"/>
                </a:lnTo>
                <a:lnTo>
                  <a:pt x="2593" y="393"/>
                </a:lnTo>
                <a:lnTo>
                  <a:pt x="2623" y="402"/>
                </a:lnTo>
                <a:lnTo>
                  <a:pt x="2653" y="410"/>
                </a:lnTo>
                <a:lnTo>
                  <a:pt x="2684" y="418"/>
                </a:lnTo>
                <a:lnTo>
                  <a:pt x="2713" y="427"/>
                </a:lnTo>
                <a:lnTo>
                  <a:pt x="2742" y="437"/>
                </a:lnTo>
                <a:lnTo>
                  <a:pt x="2769" y="449"/>
                </a:lnTo>
                <a:lnTo>
                  <a:pt x="2793" y="464"/>
                </a:lnTo>
                <a:lnTo>
                  <a:pt x="2815" y="482"/>
                </a:lnTo>
                <a:lnTo>
                  <a:pt x="2833" y="504"/>
                </a:lnTo>
                <a:lnTo>
                  <a:pt x="2848" y="528"/>
                </a:lnTo>
                <a:lnTo>
                  <a:pt x="2860" y="555"/>
                </a:lnTo>
                <a:lnTo>
                  <a:pt x="2870" y="584"/>
                </a:lnTo>
                <a:lnTo>
                  <a:pt x="2879" y="613"/>
                </a:lnTo>
                <a:lnTo>
                  <a:pt x="2887" y="644"/>
                </a:lnTo>
                <a:lnTo>
                  <a:pt x="2895" y="674"/>
                </a:lnTo>
                <a:lnTo>
                  <a:pt x="2904" y="704"/>
                </a:lnTo>
                <a:lnTo>
                  <a:pt x="2914" y="733"/>
                </a:lnTo>
                <a:lnTo>
                  <a:pt x="2926" y="760"/>
                </a:lnTo>
                <a:lnTo>
                  <a:pt x="2940" y="785"/>
                </a:lnTo>
                <a:lnTo>
                  <a:pt x="2958" y="807"/>
                </a:lnTo>
                <a:lnTo>
                  <a:pt x="2978" y="830"/>
                </a:lnTo>
                <a:lnTo>
                  <a:pt x="3001" y="850"/>
                </a:lnTo>
                <a:lnTo>
                  <a:pt x="3025" y="869"/>
                </a:lnTo>
                <a:lnTo>
                  <a:pt x="3051" y="888"/>
                </a:lnTo>
                <a:lnTo>
                  <a:pt x="3076" y="907"/>
                </a:lnTo>
                <a:lnTo>
                  <a:pt x="3100" y="926"/>
                </a:lnTo>
                <a:lnTo>
                  <a:pt x="3123" y="947"/>
                </a:lnTo>
                <a:lnTo>
                  <a:pt x="3143" y="968"/>
                </a:lnTo>
                <a:lnTo>
                  <a:pt x="3160" y="992"/>
                </a:lnTo>
                <a:lnTo>
                  <a:pt x="3173" y="1017"/>
                </a:lnTo>
                <a:lnTo>
                  <a:pt x="3182" y="1047"/>
                </a:lnTo>
                <a:lnTo>
                  <a:pt x="3186" y="1078"/>
                </a:lnTo>
                <a:lnTo>
                  <a:pt x="3187" y="1110"/>
                </a:lnTo>
                <a:lnTo>
                  <a:pt x="3184" y="1144"/>
                </a:lnTo>
                <a:lnTo>
                  <a:pt x="3180" y="1178"/>
                </a:lnTo>
                <a:lnTo>
                  <a:pt x="3175" y="1212"/>
                </a:lnTo>
                <a:lnTo>
                  <a:pt x="3171" y="1246"/>
                </a:lnTo>
                <a:lnTo>
                  <a:pt x="3169" y="1280"/>
                </a:lnTo>
                <a:lnTo>
                  <a:pt x="3169" y="1313"/>
                </a:lnTo>
                <a:lnTo>
                  <a:pt x="3173" y="1344"/>
                </a:lnTo>
                <a:lnTo>
                  <a:pt x="3181" y="1375"/>
                </a:lnTo>
                <a:lnTo>
                  <a:pt x="3193" y="1404"/>
                </a:lnTo>
                <a:lnTo>
                  <a:pt x="3209" y="1434"/>
                </a:lnTo>
                <a:lnTo>
                  <a:pt x="3225" y="1464"/>
                </a:lnTo>
                <a:lnTo>
                  <a:pt x="3243" y="1494"/>
                </a:lnTo>
                <a:lnTo>
                  <a:pt x="3260" y="1523"/>
                </a:lnTo>
                <a:lnTo>
                  <a:pt x="3275" y="1554"/>
                </a:lnTo>
                <a:lnTo>
                  <a:pt x="3287" y="1584"/>
                </a:lnTo>
                <a:lnTo>
                  <a:pt x="3295" y="1615"/>
                </a:lnTo>
                <a:lnTo>
                  <a:pt x="3298" y="1647"/>
                </a:lnTo>
                <a:lnTo>
                  <a:pt x="3295" y="1679"/>
                </a:lnTo>
                <a:lnTo>
                  <a:pt x="3287" y="1710"/>
                </a:lnTo>
                <a:lnTo>
                  <a:pt x="3275" y="1740"/>
                </a:lnTo>
                <a:lnTo>
                  <a:pt x="3260" y="1771"/>
                </a:lnTo>
                <a:lnTo>
                  <a:pt x="3243" y="1800"/>
                </a:lnTo>
                <a:lnTo>
                  <a:pt x="3225" y="1830"/>
                </a:lnTo>
                <a:lnTo>
                  <a:pt x="3209" y="1860"/>
                </a:lnTo>
                <a:lnTo>
                  <a:pt x="3193" y="1890"/>
                </a:lnTo>
                <a:lnTo>
                  <a:pt x="3181" y="1919"/>
                </a:lnTo>
                <a:lnTo>
                  <a:pt x="3173" y="1950"/>
                </a:lnTo>
                <a:lnTo>
                  <a:pt x="3169" y="1981"/>
                </a:lnTo>
                <a:lnTo>
                  <a:pt x="3169" y="2014"/>
                </a:lnTo>
                <a:lnTo>
                  <a:pt x="3171" y="2048"/>
                </a:lnTo>
                <a:lnTo>
                  <a:pt x="3175" y="2082"/>
                </a:lnTo>
                <a:lnTo>
                  <a:pt x="3180" y="2116"/>
                </a:lnTo>
                <a:lnTo>
                  <a:pt x="3184" y="2150"/>
                </a:lnTo>
                <a:lnTo>
                  <a:pt x="3187" y="2184"/>
                </a:lnTo>
                <a:lnTo>
                  <a:pt x="3186" y="2216"/>
                </a:lnTo>
                <a:lnTo>
                  <a:pt x="3182" y="2247"/>
                </a:lnTo>
                <a:lnTo>
                  <a:pt x="3173" y="2277"/>
                </a:lnTo>
                <a:lnTo>
                  <a:pt x="3160" y="2302"/>
                </a:lnTo>
                <a:lnTo>
                  <a:pt x="3143" y="2326"/>
                </a:lnTo>
                <a:lnTo>
                  <a:pt x="3123" y="2347"/>
                </a:lnTo>
                <a:lnTo>
                  <a:pt x="3100" y="2368"/>
                </a:lnTo>
                <a:lnTo>
                  <a:pt x="3076" y="2387"/>
                </a:lnTo>
                <a:lnTo>
                  <a:pt x="3051" y="2406"/>
                </a:lnTo>
                <a:lnTo>
                  <a:pt x="3025" y="2425"/>
                </a:lnTo>
                <a:lnTo>
                  <a:pt x="3001" y="2444"/>
                </a:lnTo>
                <a:lnTo>
                  <a:pt x="2978" y="2464"/>
                </a:lnTo>
                <a:lnTo>
                  <a:pt x="2958" y="2487"/>
                </a:lnTo>
                <a:lnTo>
                  <a:pt x="2940" y="2509"/>
                </a:lnTo>
                <a:lnTo>
                  <a:pt x="2926" y="2534"/>
                </a:lnTo>
                <a:lnTo>
                  <a:pt x="2914" y="2561"/>
                </a:lnTo>
                <a:lnTo>
                  <a:pt x="2904" y="2590"/>
                </a:lnTo>
                <a:lnTo>
                  <a:pt x="2895" y="2620"/>
                </a:lnTo>
                <a:lnTo>
                  <a:pt x="2887" y="2650"/>
                </a:lnTo>
                <a:lnTo>
                  <a:pt x="2879" y="2681"/>
                </a:lnTo>
                <a:lnTo>
                  <a:pt x="2870" y="2710"/>
                </a:lnTo>
                <a:lnTo>
                  <a:pt x="2860" y="2739"/>
                </a:lnTo>
                <a:lnTo>
                  <a:pt x="2848" y="2766"/>
                </a:lnTo>
                <a:lnTo>
                  <a:pt x="2833" y="2790"/>
                </a:lnTo>
                <a:lnTo>
                  <a:pt x="2815" y="2812"/>
                </a:lnTo>
                <a:lnTo>
                  <a:pt x="2793" y="2830"/>
                </a:lnTo>
                <a:lnTo>
                  <a:pt x="2769" y="2845"/>
                </a:lnTo>
                <a:lnTo>
                  <a:pt x="2742" y="2857"/>
                </a:lnTo>
                <a:lnTo>
                  <a:pt x="2713" y="2867"/>
                </a:lnTo>
                <a:lnTo>
                  <a:pt x="2684" y="2876"/>
                </a:lnTo>
                <a:lnTo>
                  <a:pt x="2653" y="2884"/>
                </a:lnTo>
                <a:lnTo>
                  <a:pt x="2623" y="2892"/>
                </a:lnTo>
                <a:lnTo>
                  <a:pt x="2593" y="2901"/>
                </a:lnTo>
                <a:lnTo>
                  <a:pt x="2564" y="2911"/>
                </a:lnTo>
                <a:lnTo>
                  <a:pt x="2537" y="2923"/>
                </a:lnTo>
                <a:lnTo>
                  <a:pt x="2512" y="2937"/>
                </a:lnTo>
                <a:lnTo>
                  <a:pt x="2490" y="2955"/>
                </a:lnTo>
                <a:lnTo>
                  <a:pt x="2467" y="2975"/>
                </a:lnTo>
                <a:lnTo>
                  <a:pt x="2447" y="2998"/>
                </a:lnTo>
                <a:lnTo>
                  <a:pt x="2428" y="3022"/>
                </a:lnTo>
                <a:lnTo>
                  <a:pt x="2409" y="3047"/>
                </a:lnTo>
                <a:lnTo>
                  <a:pt x="2390" y="3072"/>
                </a:lnTo>
                <a:lnTo>
                  <a:pt x="2371" y="3096"/>
                </a:lnTo>
                <a:lnTo>
                  <a:pt x="2350" y="3119"/>
                </a:lnTo>
                <a:lnTo>
                  <a:pt x="2329" y="3139"/>
                </a:lnTo>
                <a:lnTo>
                  <a:pt x="2305" y="3156"/>
                </a:lnTo>
                <a:lnTo>
                  <a:pt x="2280" y="3169"/>
                </a:lnTo>
                <a:lnTo>
                  <a:pt x="2250" y="3178"/>
                </a:lnTo>
                <a:lnTo>
                  <a:pt x="2219" y="3182"/>
                </a:lnTo>
                <a:lnTo>
                  <a:pt x="2187" y="3183"/>
                </a:lnTo>
                <a:lnTo>
                  <a:pt x="2153" y="3180"/>
                </a:lnTo>
                <a:lnTo>
                  <a:pt x="2119" y="3176"/>
                </a:lnTo>
                <a:lnTo>
                  <a:pt x="2085" y="3171"/>
                </a:lnTo>
                <a:lnTo>
                  <a:pt x="2051" y="3167"/>
                </a:lnTo>
                <a:lnTo>
                  <a:pt x="2017" y="3165"/>
                </a:lnTo>
                <a:lnTo>
                  <a:pt x="1984" y="3165"/>
                </a:lnTo>
                <a:lnTo>
                  <a:pt x="1953" y="3169"/>
                </a:lnTo>
                <a:lnTo>
                  <a:pt x="1921" y="3177"/>
                </a:lnTo>
                <a:lnTo>
                  <a:pt x="1892" y="3189"/>
                </a:lnTo>
                <a:lnTo>
                  <a:pt x="1862" y="3205"/>
                </a:lnTo>
                <a:lnTo>
                  <a:pt x="1832" y="3221"/>
                </a:lnTo>
                <a:lnTo>
                  <a:pt x="1802" y="3239"/>
                </a:lnTo>
                <a:lnTo>
                  <a:pt x="1773" y="3256"/>
                </a:lnTo>
                <a:lnTo>
                  <a:pt x="1742" y="3271"/>
                </a:lnTo>
                <a:lnTo>
                  <a:pt x="1712" y="3283"/>
                </a:lnTo>
                <a:lnTo>
                  <a:pt x="1681" y="3291"/>
                </a:lnTo>
                <a:lnTo>
                  <a:pt x="1649" y="3294"/>
                </a:lnTo>
                <a:lnTo>
                  <a:pt x="1617" y="3291"/>
                </a:lnTo>
                <a:lnTo>
                  <a:pt x="1586" y="3283"/>
                </a:lnTo>
                <a:lnTo>
                  <a:pt x="1556" y="3271"/>
                </a:lnTo>
                <a:lnTo>
                  <a:pt x="1525" y="3256"/>
                </a:lnTo>
                <a:lnTo>
                  <a:pt x="1496" y="3239"/>
                </a:lnTo>
                <a:lnTo>
                  <a:pt x="1466" y="3221"/>
                </a:lnTo>
                <a:lnTo>
                  <a:pt x="1436" y="3205"/>
                </a:lnTo>
                <a:lnTo>
                  <a:pt x="1406" y="3189"/>
                </a:lnTo>
                <a:lnTo>
                  <a:pt x="1376" y="3177"/>
                </a:lnTo>
                <a:lnTo>
                  <a:pt x="1345" y="3169"/>
                </a:lnTo>
                <a:lnTo>
                  <a:pt x="1314" y="3165"/>
                </a:lnTo>
                <a:lnTo>
                  <a:pt x="1281" y="3165"/>
                </a:lnTo>
                <a:lnTo>
                  <a:pt x="1247" y="3167"/>
                </a:lnTo>
                <a:lnTo>
                  <a:pt x="1213" y="3171"/>
                </a:lnTo>
                <a:lnTo>
                  <a:pt x="1179" y="3176"/>
                </a:lnTo>
                <a:lnTo>
                  <a:pt x="1145" y="3180"/>
                </a:lnTo>
                <a:lnTo>
                  <a:pt x="1111" y="3183"/>
                </a:lnTo>
                <a:lnTo>
                  <a:pt x="1079" y="3182"/>
                </a:lnTo>
                <a:lnTo>
                  <a:pt x="1048" y="3178"/>
                </a:lnTo>
                <a:lnTo>
                  <a:pt x="1018" y="3169"/>
                </a:lnTo>
                <a:lnTo>
                  <a:pt x="993" y="3156"/>
                </a:lnTo>
                <a:lnTo>
                  <a:pt x="969" y="3139"/>
                </a:lnTo>
                <a:lnTo>
                  <a:pt x="948" y="3119"/>
                </a:lnTo>
                <a:lnTo>
                  <a:pt x="927" y="3096"/>
                </a:lnTo>
                <a:lnTo>
                  <a:pt x="908" y="3072"/>
                </a:lnTo>
                <a:lnTo>
                  <a:pt x="889" y="3047"/>
                </a:lnTo>
                <a:lnTo>
                  <a:pt x="870" y="3022"/>
                </a:lnTo>
                <a:lnTo>
                  <a:pt x="851" y="2998"/>
                </a:lnTo>
                <a:lnTo>
                  <a:pt x="831" y="2975"/>
                </a:lnTo>
                <a:lnTo>
                  <a:pt x="808" y="2955"/>
                </a:lnTo>
                <a:lnTo>
                  <a:pt x="786" y="2937"/>
                </a:lnTo>
                <a:lnTo>
                  <a:pt x="761" y="2923"/>
                </a:lnTo>
                <a:lnTo>
                  <a:pt x="734" y="2911"/>
                </a:lnTo>
                <a:lnTo>
                  <a:pt x="705" y="2901"/>
                </a:lnTo>
                <a:lnTo>
                  <a:pt x="675" y="2892"/>
                </a:lnTo>
                <a:lnTo>
                  <a:pt x="645" y="2884"/>
                </a:lnTo>
                <a:lnTo>
                  <a:pt x="614" y="2876"/>
                </a:lnTo>
                <a:lnTo>
                  <a:pt x="585" y="2867"/>
                </a:lnTo>
                <a:lnTo>
                  <a:pt x="556" y="2857"/>
                </a:lnTo>
                <a:lnTo>
                  <a:pt x="529" y="2845"/>
                </a:lnTo>
                <a:lnTo>
                  <a:pt x="505" y="2830"/>
                </a:lnTo>
                <a:lnTo>
                  <a:pt x="483" y="2812"/>
                </a:lnTo>
                <a:lnTo>
                  <a:pt x="465" y="2790"/>
                </a:lnTo>
                <a:lnTo>
                  <a:pt x="450" y="2766"/>
                </a:lnTo>
                <a:lnTo>
                  <a:pt x="438" y="2739"/>
                </a:lnTo>
                <a:lnTo>
                  <a:pt x="428" y="2710"/>
                </a:lnTo>
                <a:lnTo>
                  <a:pt x="419" y="2681"/>
                </a:lnTo>
                <a:lnTo>
                  <a:pt x="411" y="2650"/>
                </a:lnTo>
                <a:lnTo>
                  <a:pt x="403" y="2620"/>
                </a:lnTo>
                <a:lnTo>
                  <a:pt x="394" y="2590"/>
                </a:lnTo>
                <a:lnTo>
                  <a:pt x="384" y="2561"/>
                </a:lnTo>
                <a:lnTo>
                  <a:pt x="372" y="2534"/>
                </a:lnTo>
                <a:lnTo>
                  <a:pt x="358" y="2509"/>
                </a:lnTo>
                <a:lnTo>
                  <a:pt x="340" y="2487"/>
                </a:lnTo>
                <a:lnTo>
                  <a:pt x="320" y="2464"/>
                </a:lnTo>
                <a:lnTo>
                  <a:pt x="297" y="2444"/>
                </a:lnTo>
                <a:lnTo>
                  <a:pt x="272" y="2425"/>
                </a:lnTo>
                <a:lnTo>
                  <a:pt x="247" y="2406"/>
                </a:lnTo>
                <a:lnTo>
                  <a:pt x="222" y="2387"/>
                </a:lnTo>
                <a:lnTo>
                  <a:pt x="198" y="2368"/>
                </a:lnTo>
                <a:lnTo>
                  <a:pt x="175" y="2347"/>
                </a:lnTo>
                <a:lnTo>
                  <a:pt x="155" y="2326"/>
                </a:lnTo>
                <a:lnTo>
                  <a:pt x="138" y="2302"/>
                </a:lnTo>
                <a:lnTo>
                  <a:pt x="125" y="2277"/>
                </a:lnTo>
                <a:lnTo>
                  <a:pt x="116" y="2247"/>
                </a:lnTo>
                <a:lnTo>
                  <a:pt x="112" y="2216"/>
                </a:lnTo>
                <a:lnTo>
                  <a:pt x="111" y="2184"/>
                </a:lnTo>
                <a:lnTo>
                  <a:pt x="114" y="2150"/>
                </a:lnTo>
                <a:lnTo>
                  <a:pt x="118" y="2116"/>
                </a:lnTo>
                <a:lnTo>
                  <a:pt x="123" y="2082"/>
                </a:lnTo>
                <a:lnTo>
                  <a:pt x="127" y="2048"/>
                </a:lnTo>
                <a:lnTo>
                  <a:pt x="129" y="2014"/>
                </a:lnTo>
                <a:lnTo>
                  <a:pt x="129" y="1981"/>
                </a:lnTo>
                <a:lnTo>
                  <a:pt x="125" y="1950"/>
                </a:lnTo>
                <a:lnTo>
                  <a:pt x="117" y="1919"/>
                </a:lnTo>
                <a:lnTo>
                  <a:pt x="105" y="1890"/>
                </a:lnTo>
                <a:lnTo>
                  <a:pt x="90" y="1860"/>
                </a:lnTo>
                <a:lnTo>
                  <a:pt x="73" y="1830"/>
                </a:lnTo>
                <a:lnTo>
                  <a:pt x="55" y="1800"/>
                </a:lnTo>
                <a:lnTo>
                  <a:pt x="38" y="1771"/>
                </a:lnTo>
                <a:lnTo>
                  <a:pt x="23" y="1740"/>
                </a:lnTo>
                <a:lnTo>
                  <a:pt x="11" y="1710"/>
                </a:lnTo>
                <a:lnTo>
                  <a:pt x="3" y="1679"/>
                </a:lnTo>
                <a:lnTo>
                  <a:pt x="0" y="1647"/>
                </a:lnTo>
                <a:lnTo>
                  <a:pt x="3" y="1615"/>
                </a:lnTo>
                <a:lnTo>
                  <a:pt x="11" y="1584"/>
                </a:lnTo>
                <a:lnTo>
                  <a:pt x="23" y="1554"/>
                </a:lnTo>
                <a:lnTo>
                  <a:pt x="38" y="1523"/>
                </a:lnTo>
                <a:lnTo>
                  <a:pt x="55" y="1494"/>
                </a:lnTo>
                <a:lnTo>
                  <a:pt x="73" y="1464"/>
                </a:lnTo>
                <a:lnTo>
                  <a:pt x="90" y="1434"/>
                </a:lnTo>
                <a:lnTo>
                  <a:pt x="105" y="1404"/>
                </a:lnTo>
                <a:lnTo>
                  <a:pt x="117" y="1375"/>
                </a:lnTo>
                <a:lnTo>
                  <a:pt x="125" y="1344"/>
                </a:lnTo>
                <a:lnTo>
                  <a:pt x="129" y="1313"/>
                </a:lnTo>
                <a:lnTo>
                  <a:pt x="129" y="1280"/>
                </a:lnTo>
                <a:lnTo>
                  <a:pt x="127" y="1246"/>
                </a:lnTo>
                <a:lnTo>
                  <a:pt x="123" y="1212"/>
                </a:lnTo>
                <a:lnTo>
                  <a:pt x="118" y="1178"/>
                </a:lnTo>
                <a:lnTo>
                  <a:pt x="114" y="1144"/>
                </a:lnTo>
                <a:lnTo>
                  <a:pt x="111" y="1110"/>
                </a:lnTo>
                <a:lnTo>
                  <a:pt x="112" y="1078"/>
                </a:lnTo>
                <a:lnTo>
                  <a:pt x="116" y="1047"/>
                </a:lnTo>
                <a:lnTo>
                  <a:pt x="125" y="1017"/>
                </a:lnTo>
                <a:lnTo>
                  <a:pt x="138" y="992"/>
                </a:lnTo>
                <a:lnTo>
                  <a:pt x="155" y="968"/>
                </a:lnTo>
                <a:lnTo>
                  <a:pt x="175" y="947"/>
                </a:lnTo>
                <a:lnTo>
                  <a:pt x="198" y="926"/>
                </a:lnTo>
                <a:lnTo>
                  <a:pt x="222" y="907"/>
                </a:lnTo>
                <a:lnTo>
                  <a:pt x="247" y="888"/>
                </a:lnTo>
                <a:lnTo>
                  <a:pt x="272" y="869"/>
                </a:lnTo>
                <a:lnTo>
                  <a:pt x="297" y="850"/>
                </a:lnTo>
                <a:lnTo>
                  <a:pt x="320" y="830"/>
                </a:lnTo>
                <a:lnTo>
                  <a:pt x="340" y="807"/>
                </a:lnTo>
                <a:lnTo>
                  <a:pt x="358" y="785"/>
                </a:lnTo>
                <a:lnTo>
                  <a:pt x="372" y="760"/>
                </a:lnTo>
                <a:lnTo>
                  <a:pt x="384" y="733"/>
                </a:lnTo>
                <a:lnTo>
                  <a:pt x="394" y="704"/>
                </a:lnTo>
                <a:lnTo>
                  <a:pt x="403" y="674"/>
                </a:lnTo>
                <a:lnTo>
                  <a:pt x="411" y="644"/>
                </a:lnTo>
                <a:lnTo>
                  <a:pt x="419" y="613"/>
                </a:lnTo>
                <a:lnTo>
                  <a:pt x="428" y="584"/>
                </a:lnTo>
                <a:lnTo>
                  <a:pt x="438" y="555"/>
                </a:lnTo>
                <a:lnTo>
                  <a:pt x="450" y="528"/>
                </a:lnTo>
                <a:lnTo>
                  <a:pt x="465" y="504"/>
                </a:lnTo>
                <a:lnTo>
                  <a:pt x="483" y="482"/>
                </a:lnTo>
                <a:lnTo>
                  <a:pt x="505" y="464"/>
                </a:lnTo>
                <a:lnTo>
                  <a:pt x="529" y="449"/>
                </a:lnTo>
                <a:lnTo>
                  <a:pt x="556" y="437"/>
                </a:lnTo>
                <a:lnTo>
                  <a:pt x="585" y="427"/>
                </a:lnTo>
                <a:lnTo>
                  <a:pt x="614" y="418"/>
                </a:lnTo>
                <a:lnTo>
                  <a:pt x="645" y="410"/>
                </a:lnTo>
                <a:lnTo>
                  <a:pt x="675" y="402"/>
                </a:lnTo>
                <a:lnTo>
                  <a:pt x="705" y="393"/>
                </a:lnTo>
                <a:lnTo>
                  <a:pt x="734" y="383"/>
                </a:lnTo>
                <a:lnTo>
                  <a:pt x="761" y="371"/>
                </a:lnTo>
                <a:lnTo>
                  <a:pt x="786" y="357"/>
                </a:lnTo>
                <a:lnTo>
                  <a:pt x="808" y="339"/>
                </a:lnTo>
                <a:lnTo>
                  <a:pt x="831" y="319"/>
                </a:lnTo>
                <a:lnTo>
                  <a:pt x="851" y="296"/>
                </a:lnTo>
                <a:lnTo>
                  <a:pt x="870" y="272"/>
                </a:lnTo>
                <a:lnTo>
                  <a:pt x="889" y="247"/>
                </a:lnTo>
                <a:lnTo>
                  <a:pt x="908" y="222"/>
                </a:lnTo>
                <a:lnTo>
                  <a:pt x="927" y="198"/>
                </a:lnTo>
                <a:lnTo>
                  <a:pt x="948" y="175"/>
                </a:lnTo>
                <a:lnTo>
                  <a:pt x="969" y="155"/>
                </a:lnTo>
                <a:lnTo>
                  <a:pt x="993" y="138"/>
                </a:lnTo>
                <a:lnTo>
                  <a:pt x="1018" y="125"/>
                </a:lnTo>
                <a:lnTo>
                  <a:pt x="1048" y="116"/>
                </a:lnTo>
                <a:lnTo>
                  <a:pt x="1079" y="112"/>
                </a:lnTo>
                <a:lnTo>
                  <a:pt x="1111" y="111"/>
                </a:lnTo>
                <a:lnTo>
                  <a:pt x="1145" y="114"/>
                </a:lnTo>
                <a:lnTo>
                  <a:pt x="1179" y="118"/>
                </a:lnTo>
                <a:lnTo>
                  <a:pt x="1213" y="123"/>
                </a:lnTo>
                <a:lnTo>
                  <a:pt x="1247" y="127"/>
                </a:lnTo>
                <a:lnTo>
                  <a:pt x="1281" y="129"/>
                </a:lnTo>
                <a:lnTo>
                  <a:pt x="1314" y="129"/>
                </a:lnTo>
                <a:lnTo>
                  <a:pt x="1345" y="125"/>
                </a:lnTo>
                <a:lnTo>
                  <a:pt x="1376" y="117"/>
                </a:lnTo>
                <a:lnTo>
                  <a:pt x="1406" y="105"/>
                </a:lnTo>
                <a:lnTo>
                  <a:pt x="1436" y="89"/>
                </a:lnTo>
                <a:lnTo>
                  <a:pt x="1466" y="73"/>
                </a:lnTo>
                <a:lnTo>
                  <a:pt x="1496" y="55"/>
                </a:lnTo>
                <a:lnTo>
                  <a:pt x="1525" y="38"/>
                </a:lnTo>
                <a:lnTo>
                  <a:pt x="1556" y="23"/>
                </a:lnTo>
                <a:lnTo>
                  <a:pt x="1586" y="11"/>
                </a:lnTo>
                <a:lnTo>
                  <a:pt x="1617" y="3"/>
                </a:lnTo>
                <a:lnTo>
                  <a:pt x="1649" y="0"/>
                </a:lnTo>
                <a:close/>
              </a:path>
            </a:pathLst>
          </a:custGeom>
          <a:solidFill>
            <a:schemeClr val="bg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78523" y="1098388"/>
            <a:ext cx="10318418" cy="4394988"/>
          </a:xfrm>
        </p:spPr>
        <p:txBody>
          <a:bodyPr anchor="ctr">
            <a:noAutofit/>
          </a:bodyPr>
          <a:lstStyle>
            <a:lvl1pPr algn="ctr">
              <a:defRPr sz="10000" spc="800" baseline="0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15045" y="5979196"/>
            <a:ext cx="8045373" cy="742279"/>
          </a:xfrm>
        </p:spPr>
        <p:txBody>
          <a:bodyPr anchor="t">
            <a:normAutofit/>
          </a:bodyPr>
          <a:lstStyle>
            <a:lvl1pPr marL="0" indent="0" algn="ctr">
              <a:lnSpc>
                <a:spcPct val="100000"/>
              </a:lnSpc>
              <a:buNone/>
              <a:defRPr sz="2000" b="1" i="0" cap="all" spc="40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/>
              <a:t>按一下以編輯母片子標題樣式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78523" y="6375679"/>
            <a:ext cx="2329722" cy="348462"/>
          </a:xfrm>
        </p:spPr>
        <p:txBody>
          <a:bodyPr/>
          <a:lstStyle>
            <a:lvl1pPr>
              <a:defRPr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9334D819-9F07-4261-B09B-9E467E5D9002}" type="datetimeFigureOut">
              <a:rPr lang="en-US" dirty="0"/>
              <a:pPr/>
              <a:t>10/14/2019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80332" y="6375679"/>
            <a:ext cx="4114800" cy="345796"/>
          </a:xfrm>
        </p:spPr>
        <p:txBody>
          <a:bodyPr/>
          <a:lstStyle>
            <a:lvl1pPr>
              <a:defRPr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067218" y="6375679"/>
            <a:ext cx="2329723" cy="345796"/>
          </a:xfrm>
        </p:spPr>
        <p:txBody>
          <a:bodyPr/>
          <a:lstStyle>
            <a:lvl1pPr>
              <a:defRPr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71766878-3199-4EAB-94E7-2D6D11070E14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3" name="Rectangle 12" title="left edge border"/>
          <p:cNvSpPr/>
          <p:nvPr/>
        </p:nvSpPr>
        <p:spPr>
          <a:xfrm>
            <a:off x="0" y="0"/>
            <a:ext cx="283464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4D819-9F07-4261-B09B-9E467E5D9002}" type="datetimeFigureOut">
              <a:rPr lang="en-US" dirty="0"/>
              <a:t>10/14/2019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066321" y="382386"/>
            <a:ext cx="1492132" cy="5600404"/>
          </a:xfrm>
        </p:spPr>
        <p:txBody>
          <a:bodyPr vert="eaVert"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57300" y="382385"/>
            <a:ext cx="8392585" cy="5600405"/>
          </a:xfrm>
        </p:spPr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4D819-9F07-4261-B09B-9E467E5D9002}" type="datetimeFigureOut">
              <a:rPr lang="en-US" dirty="0"/>
              <a:t>10/14/2019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標題投影片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 bwMode="white">
          <a:xfrm>
            <a:off x="0" y="5971032"/>
            <a:ext cx="12192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2400"/>
          </a:p>
        </p:txBody>
      </p:sp>
      <p:sp>
        <p:nvSpPr>
          <p:cNvPr id="10" name="矩形 9"/>
          <p:cNvSpPr/>
          <p:nvPr/>
        </p:nvSpPr>
        <p:spPr>
          <a:xfrm>
            <a:off x="-12192" y="6053328"/>
            <a:ext cx="2999232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2400"/>
          </a:p>
        </p:txBody>
      </p:sp>
      <p:sp>
        <p:nvSpPr>
          <p:cNvPr id="11" name="矩形 10"/>
          <p:cNvSpPr/>
          <p:nvPr/>
        </p:nvSpPr>
        <p:spPr>
          <a:xfrm>
            <a:off x="3145536" y="6044184"/>
            <a:ext cx="9046464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2400"/>
          </a:p>
        </p:txBody>
      </p:sp>
      <p:sp>
        <p:nvSpPr>
          <p:cNvPr id="8" name="標題 7"/>
          <p:cNvSpPr>
            <a:spLocks noGrp="1"/>
          </p:cNvSpPr>
          <p:nvPr>
            <p:ph type="ctrTitle"/>
          </p:nvPr>
        </p:nvSpPr>
        <p:spPr>
          <a:xfrm>
            <a:off x="3149600" y="4038600"/>
            <a:ext cx="8636000" cy="1828800"/>
          </a:xfrm>
        </p:spPr>
        <p:txBody>
          <a:bodyPr anchor="b"/>
          <a:lstStyle>
            <a:lvl1pPr>
              <a:defRPr cap="all" baseline="0"/>
            </a:lvl1pPr>
          </a:lstStyle>
          <a:p>
            <a:r>
              <a:rPr kumimoji="0" lang="zh-TW" altLang="en-US"/>
              <a:t>按一下以編輯母片標題樣式</a:t>
            </a:r>
            <a:endParaRPr kumimoji="0" lang="en-US"/>
          </a:p>
        </p:txBody>
      </p:sp>
      <p:sp>
        <p:nvSpPr>
          <p:cNvPr id="9" name="副標題 8"/>
          <p:cNvSpPr>
            <a:spLocks noGrp="1"/>
          </p:cNvSpPr>
          <p:nvPr>
            <p:ph type="subTitle" idx="1"/>
          </p:nvPr>
        </p:nvSpPr>
        <p:spPr>
          <a:xfrm>
            <a:off x="3149600" y="6050037"/>
            <a:ext cx="8940800" cy="685800"/>
          </a:xfrm>
        </p:spPr>
        <p:txBody>
          <a:bodyPr anchor="ctr">
            <a:normAutofit/>
          </a:bodyPr>
          <a:lstStyle>
            <a:lvl1pPr marL="0" indent="0" algn="l">
              <a:buNone/>
              <a:defRPr sz="3467">
                <a:solidFill>
                  <a:srgbClr val="FFFFFF"/>
                </a:solidFill>
              </a:defRPr>
            </a:lvl1pPr>
            <a:lvl2pPr marL="609585" indent="0" algn="ctr">
              <a:buNone/>
            </a:lvl2pPr>
            <a:lvl3pPr marL="1219170" indent="0" algn="ctr">
              <a:buNone/>
            </a:lvl3pPr>
            <a:lvl4pPr marL="1828754" indent="0" algn="ctr">
              <a:buNone/>
            </a:lvl4pPr>
            <a:lvl5pPr marL="2438339" indent="0" algn="ctr">
              <a:buNone/>
            </a:lvl5pPr>
            <a:lvl6pPr marL="3047924" indent="0" algn="ctr">
              <a:buNone/>
            </a:lvl6pPr>
            <a:lvl7pPr marL="3657509" indent="0" algn="ctr">
              <a:buNone/>
            </a:lvl7pPr>
            <a:lvl8pPr marL="4267093" indent="0" algn="ctr">
              <a:buNone/>
            </a:lvl8pPr>
            <a:lvl9pPr marL="4876678" indent="0" algn="ctr">
              <a:buNone/>
            </a:lvl9pPr>
          </a:lstStyle>
          <a:p>
            <a:r>
              <a:rPr kumimoji="0" lang="zh-TW" altLang="en-US"/>
              <a:t>按一下以編輯母片副標題樣式</a:t>
            </a:r>
            <a:endParaRPr kumimoji="0" lang="en-US"/>
          </a:p>
        </p:txBody>
      </p:sp>
      <p:sp>
        <p:nvSpPr>
          <p:cNvPr id="28" name="日期版面配置區 27"/>
          <p:cNvSpPr>
            <a:spLocks noGrp="1"/>
          </p:cNvSpPr>
          <p:nvPr>
            <p:ph type="dt" sz="half" idx="10"/>
          </p:nvPr>
        </p:nvSpPr>
        <p:spPr>
          <a:xfrm>
            <a:off x="101600" y="6068699"/>
            <a:ext cx="2743200" cy="685800"/>
          </a:xfrm>
        </p:spPr>
        <p:txBody>
          <a:bodyPr>
            <a:noAutofit/>
          </a:bodyPr>
          <a:lstStyle>
            <a:lvl1pPr algn="ctr">
              <a:defRPr sz="2667">
                <a:solidFill>
                  <a:srgbClr val="FFFFFF"/>
                </a:solidFill>
              </a:defRPr>
            </a:lvl1pPr>
          </a:lstStyle>
          <a:p>
            <a:fld id="{2ED4167D-545C-4AA5-8069-46117B8BCD62}" type="datetimeFigureOut">
              <a:rPr lang="zh-TW" altLang="en-US" smtClean="0"/>
              <a:t>2019/10/14</a:t>
            </a:fld>
            <a:endParaRPr lang="zh-TW" altLang="en-US"/>
          </a:p>
        </p:txBody>
      </p:sp>
      <p:sp>
        <p:nvSpPr>
          <p:cNvPr id="17" name="頁尾版面配置區 16"/>
          <p:cNvSpPr>
            <a:spLocks noGrp="1"/>
          </p:cNvSpPr>
          <p:nvPr>
            <p:ph type="ftr" sz="quarter" idx="11"/>
          </p:nvPr>
        </p:nvSpPr>
        <p:spPr>
          <a:xfrm>
            <a:off x="2780524" y="236539"/>
            <a:ext cx="7823200" cy="365125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29" name="投影片編號版面配置區 28"/>
          <p:cNvSpPr>
            <a:spLocks noGrp="1"/>
          </p:cNvSpPr>
          <p:nvPr>
            <p:ph type="sldNum" sz="quarter" idx="12"/>
          </p:nvPr>
        </p:nvSpPr>
        <p:spPr>
          <a:xfrm>
            <a:off x="10668000" y="228600"/>
            <a:ext cx="11176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03463A14-A817-4167-A67F-594C7DF2539F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66753388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16864" y="228600"/>
            <a:ext cx="10871200" cy="990600"/>
          </a:xfrm>
        </p:spPr>
        <p:txBody>
          <a:bodyPr/>
          <a:lstStyle/>
          <a:p>
            <a:r>
              <a:rPr kumimoji="0" lang="zh-TW" altLang="en-US"/>
              <a:t>按一下以編輯母片標題樣式</a:t>
            </a:r>
            <a:endParaRPr kumimoji="0"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D4167D-545C-4AA5-8069-46117B8BCD62}" type="datetimeFigureOut">
              <a:rPr lang="zh-TW" altLang="en-US" smtClean="0"/>
              <a:t>2019/10/14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03463A14-A817-4167-A67F-594C7DF2539F}" type="slidenum">
              <a:rPr lang="zh-TW" altLang="en-US" smtClean="0"/>
              <a:t>‹#›</a:t>
            </a:fld>
            <a:endParaRPr lang="zh-TW" altLang="en-US"/>
          </a:p>
        </p:txBody>
      </p:sp>
      <p:sp>
        <p:nvSpPr>
          <p:cNvPr id="8" name="內容版面配置區 7"/>
          <p:cNvSpPr>
            <a:spLocks noGrp="1"/>
          </p:cNvSpPr>
          <p:nvPr>
            <p:ph sz="quarter" idx="1"/>
          </p:nvPr>
        </p:nvSpPr>
        <p:spPr>
          <a:xfrm>
            <a:off x="816864" y="1600200"/>
            <a:ext cx="10871200" cy="4495800"/>
          </a:xfrm>
        </p:spPr>
        <p:txBody>
          <a:bodyPr/>
          <a:lstStyle/>
          <a:p>
            <a:pPr lvl="0" eaLnBrk="1" latinLnBrk="0" hangingPunct="1"/>
            <a:r>
              <a:rPr lang="zh-TW" altLang="en-US"/>
              <a:t>按一下以編輯母片文字樣式</a:t>
            </a:r>
          </a:p>
          <a:p>
            <a:pPr lvl="1" eaLnBrk="1" latinLnBrk="0" hangingPunct="1"/>
            <a:r>
              <a:rPr lang="zh-TW" altLang="en-US"/>
              <a:t>第二層</a:t>
            </a:r>
          </a:p>
          <a:p>
            <a:pPr lvl="2" eaLnBrk="1" latinLnBrk="0" hangingPunct="1"/>
            <a:r>
              <a:rPr lang="zh-TW" altLang="en-US"/>
              <a:t>第三層</a:t>
            </a:r>
          </a:p>
          <a:p>
            <a:pPr lvl="3" eaLnBrk="1" latinLnBrk="0" hangingPunct="1"/>
            <a:r>
              <a:rPr lang="zh-TW" altLang="en-US"/>
              <a:t>第四層</a:t>
            </a:r>
          </a:p>
          <a:p>
            <a:pPr lvl="4" eaLnBrk="1" latinLnBrk="0" hangingPunct="1"/>
            <a:r>
              <a:rPr lang="zh-TW" altLang="en-US"/>
              <a:t>第五層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133877073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章節標題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1828802" y="2743201"/>
            <a:ext cx="9497484" cy="1673225"/>
          </a:xfrm>
        </p:spPr>
        <p:txBody>
          <a:bodyPr anchor="t"/>
          <a:lstStyle>
            <a:lvl1pPr marL="0" indent="0">
              <a:buNone/>
              <a:defRPr sz="3733">
                <a:solidFill>
                  <a:schemeClr val="tx2"/>
                </a:solidFill>
              </a:defRPr>
            </a:lvl1pPr>
            <a:lvl2pPr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zh-TW" altLang="en-US"/>
              <a:t>按一下以編輯母片文字樣式</a:t>
            </a:r>
          </a:p>
        </p:txBody>
      </p:sp>
      <p:sp>
        <p:nvSpPr>
          <p:cNvPr id="7" name="矩形 6"/>
          <p:cNvSpPr/>
          <p:nvPr/>
        </p:nvSpPr>
        <p:spPr bwMode="white">
          <a:xfrm>
            <a:off x="0" y="1524000"/>
            <a:ext cx="12192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2400"/>
          </a:p>
        </p:txBody>
      </p:sp>
      <p:sp>
        <p:nvSpPr>
          <p:cNvPr id="8" name="矩形 7"/>
          <p:cNvSpPr/>
          <p:nvPr/>
        </p:nvSpPr>
        <p:spPr>
          <a:xfrm>
            <a:off x="0" y="1600200"/>
            <a:ext cx="1727200" cy="990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2400"/>
          </a:p>
        </p:txBody>
      </p:sp>
      <p:sp>
        <p:nvSpPr>
          <p:cNvPr id="9" name="矩形 8"/>
          <p:cNvSpPr/>
          <p:nvPr/>
        </p:nvSpPr>
        <p:spPr>
          <a:xfrm>
            <a:off x="1828800" y="1600200"/>
            <a:ext cx="10363200" cy="990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2400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828800" y="1600200"/>
            <a:ext cx="10160000" cy="990600"/>
          </a:xfrm>
        </p:spPr>
        <p:txBody>
          <a:bodyPr/>
          <a:lstStyle>
            <a:lvl1pPr algn="l">
              <a:buNone/>
              <a:defRPr sz="5867" b="0" cap="none">
                <a:solidFill>
                  <a:srgbClr val="FFFFFF"/>
                </a:solidFill>
              </a:defRPr>
            </a:lvl1pPr>
          </a:lstStyle>
          <a:p>
            <a:r>
              <a:rPr kumimoji="0" lang="zh-TW" altLang="en-US"/>
              <a:t>按一下以編輯母片標題樣式</a:t>
            </a:r>
            <a:endParaRPr kumimoji="0" lang="en-US"/>
          </a:p>
        </p:txBody>
      </p:sp>
      <p:sp>
        <p:nvSpPr>
          <p:cNvPr id="12" name="日期版面配置區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D4167D-545C-4AA5-8069-46117B8BCD62}" type="datetimeFigureOut">
              <a:rPr lang="zh-TW" altLang="en-US" smtClean="0"/>
              <a:t>2019/10/14</a:t>
            </a:fld>
            <a:endParaRPr lang="zh-TW" altLang="en-US"/>
          </a:p>
        </p:txBody>
      </p:sp>
      <p:sp>
        <p:nvSpPr>
          <p:cNvPr id="13" name="投影片編號版面配置區 12"/>
          <p:cNvSpPr>
            <a:spLocks noGrp="1"/>
          </p:cNvSpPr>
          <p:nvPr>
            <p:ph type="sldNum" sz="quarter" idx="11"/>
          </p:nvPr>
        </p:nvSpPr>
        <p:spPr>
          <a:xfrm>
            <a:off x="0" y="1752601"/>
            <a:ext cx="1727200" cy="701676"/>
          </a:xfrm>
        </p:spPr>
        <p:txBody>
          <a:bodyPr>
            <a:noAutofit/>
          </a:bodyPr>
          <a:lstStyle>
            <a:lvl1pPr>
              <a:defRPr sz="3200">
                <a:solidFill>
                  <a:srgbClr val="FFFFFF"/>
                </a:solidFill>
              </a:defRPr>
            </a:lvl1pPr>
          </a:lstStyle>
          <a:p>
            <a:fld id="{03463A14-A817-4167-A67F-594C7DF2539F}" type="slidenum">
              <a:rPr lang="zh-TW" altLang="en-US" smtClean="0"/>
              <a:t>‹#›</a:t>
            </a:fld>
            <a:endParaRPr lang="zh-TW" altLang="en-US"/>
          </a:p>
        </p:txBody>
      </p:sp>
      <p:sp>
        <p:nvSpPr>
          <p:cNvPr id="14" name="頁尾版面配置區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40280437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TW" altLang="en-US"/>
              <a:t>按一下以編輯母片標題樣式</a:t>
            </a:r>
            <a:endParaRPr kumimoji="0" lang="en-US"/>
          </a:p>
        </p:txBody>
      </p:sp>
      <p:sp>
        <p:nvSpPr>
          <p:cNvPr id="9" name="內容版面配置區 8"/>
          <p:cNvSpPr>
            <a:spLocks noGrp="1"/>
          </p:cNvSpPr>
          <p:nvPr>
            <p:ph sz="quarter" idx="1"/>
          </p:nvPr>
        </p:nvSpPr>
        <p:spPr>
          <a:xfrm>
            <a:off x="812800" y="1589567"/>
            <a:ext cx="5181600" cy="4572000"/>
          </a:xfrm>
        </p:spPr>
        <p:txBody>
          <a:bodyPr/>
          <a:lstStyle/>
          <a:p>
            <a:pPr lvl="0" eaLnBrk="1" latinLnBrk="0" hangingPunct="1"/>
            <a:r>
              <a:rPr lang="zh-TW" altLang="en-US"/>
              <a:t>按一下以編輯母片文字樣式</a:t>
            </a:r>
          </a:p>
          <a:p>
            <a:pPr lvl="1" eaLnBrk="1" latinLnBrk="0" hangingPunct="1"/>
            <a:r>
              <a:rPr lang="zh-TW" altLang="en-US"/>
              <a:t>第二層</a:t>
            </a:r>
          </a:p>
          <a:p>
            <a:pPr lvl="2" eaLnBrk="1" latinLnBrk="0" hangingPunct="1"/>
            <a:r>
              <a:rPr lang="zh-TW" altLang="en-US"/>
              <a:t>第三層</a:t>
            </a:r>
          </a:p>
          <a:p>
            <a:pPr lvl="3" eaLnBrk="1" latinLnBrk="0" hangingPunct="1"/>
            <a:r>
              <a:rPr lang="zh-TW" altLang="en-US"/>
              <a:t>第四層</a:t>
            </a:r>
          </a:p>
          <a:p>
            <a:pPr lvl="4" eaLnBrk="1" latinLnBrk="0" hangingPunct="1"/>
            <a:r>
              <a:rPr lang="zh-TW" altLang="en-US"/>
              <a:t>第五層</a:t>
            </a:r>
            <a:endParaRPr kumimoji="0" lang="en-US"/>
          </a:p>
        </p:txBody>
      </p:sp>
      <p:sp>
        <p:nvSpPr>
          <p:cNvPr id="11" name="內容版面配置區 10"/>
          <p:cNvSpPr>
            <a:spLocks noGrp="1"/>
          </p:cNvSpPr>
          <p:nvPr>
            <p:ph sz="quarter" idx="2"/>
          </p:nvPr>
        </p:nvSpPr>
        <p:spPr>
          <a:xfrm>
            <a:off x="6459868" y="1589567"/>
            <a:ext cx="5181600" cy="4572000"/>
          </a:xfrm>
        </p:spPr>
        <p:txBody>
          <a:bodyPr/>
          <a:lstStyle/>
          <a:p>
            <a:pPr lvl="0" eaLnBrk="1" latinLnBrk="0" hangingPunct="1"/>
            <a:r>
              <a:rPr lang="zh-TW" altLang="en-US"/>
              <a:t>按一下以編輯母片文字樣式</a:t>
            </a:r>
          </a:p>
          <a:p>
            <a:pPr lvl="1" eaLnBrk="1" latinLnBrk="0" hangingPunct="1"/>
            <a:r>
              <a:rPr lang="zh-TW" altLang="en-US"/>
              <a:t>第二層</a:t>
            </a:r>
          </a:p>
          <a:p>
            <a:pPr lvl="2" eaLnBrk="1" latinLnBrk="0" hangingPunct="1"/>
            <a:r>
              <a:rPr lang="zh-TW" altLang="en-US"/>
              <a:t>第三層</a:t>
            </a:r>
          </a:p>
          <a:p>
            <a:pPr lvl="3" eaLnBrk="1" latinLnBrk="0" hangingPunct="1"/>
            <a:r>
              <a:rPr lang="zh-TW" altLang="en-US"/>
              <a:t>第四層</a:t>
            </a:r>
          </a:p>
          <a:p>
            <a:pPr lvl="4" eaLnBrk="1" latinLnBrk="0" hangingPunct="1"/>
            <a:r>
              <a:rPr lang="zh-TW" altLang="en-US"/>
              <a:t>第五層</a:t>
            </a:r>
            <a:endParaRPr kumimoji="0" lang="en-US"/>
          </a:p>
        </p:txBody>
      </p:sp>
      <p:sp>
        <p:nvSpPr>
          <p:cNvPr id="8" name="日期版面配置區 7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2ED4167D-545C-4AA5-8069-46117B8BCD62}" type="datetimeFigureOut">
              <a:rPr lang="zh-TW" altLang="en-US" smtClean="0"/>
              <a:t>2019/10/14</a:t>
            </a:fld>
            <a:endParaRPr lang="zh-TW" altLang="en-US"/>
          </a:p>
        </p:txBody>
      </p:sp>
      <p:sp>
        <p:nvSpPr>
          <p:cNvPr id="10" name="投影片編號版面配置區 9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03463A14-A817-4167-A67F-594C7DF2539F}" type="slidenum">
              <a:rPr lang="zh-TW" altLang="en-US" smtClean="0"/>
              <a:t>‹#›</a:t>
            </a:fld>
            <a:endParaRPr lang="zh-TW" altLang="en-US"/>
          </a:p>
        </p:txBody>
      </p:sp>
      <p:sp>
        <p:nvSpPr>
          <p:cNvPr id="12" name="頁尾版面配置區 11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2998503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11200" y="273050"/>
            <a:ext cx="10871200" cy="869951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zh-TW" altLang="en-US"/>
              <a:t>按一下以編輯母片標題樣式</a:t>
            </a:r>
            <a:endParaRPr kumimoji="0" lang="en-US"/>
          </a:p>
        </p:txBody>
      </p:sp>
      <p:sp>
        <p:nvSpPr>
          <p:cNvPr id="11" name="內容版面配置區 10"/>
          <p:cNvSpPr>
            <a:spLocks noGrp="1"/>
          </p:cNvSpPr>
          <p:nvPr>
            <p:ph sz="quarter" idx="2"/>
          </p:nvPr>
        </p:nvSpPr>
        <p:spPr>
          <a:xfrm>
            <a:off x="812800" y="2438400"/>
            <a:ext cx="5181600" cy="3581400"/>
          </a:xfrm>
        </p:spPr>
        <p:txBody>
          <a:bodyPr/>
          <a:lstStyle/>
          <a:p>
            <a:pPr lvl="0" eaLnBrk="1" latinLnBrk="0" hangingPunct="1"/>
            <a:r>
              <a:rPr lang="zh-TW" altLang="en-US"/>
              <a:t>按一下以編輯母片文字樣式</a:t>
            </a:r>
          </a:p>
          <a:p>
            <a:pPr lvl="1" eaLnBrk="1" latinLnBrk="0" hangingPunct="1"/>
            <a:r>
              <a:rPr lang="zh-TW" altLang="en-US"/>
              <a:t>第二層</a:t>
            </a:r>
          </a:p>
          <a:p>
            <a:pPr lvl="2" eaLnBrk="1" latinLnBrk="0" hangingPunct="1"/>
            <a:r>
              <a:rPr lang="zh-TW" altLang="en-US"/>
              <a:t>第三層</a:t>
            </a:r>
          </a:p>
          <a:p>
            <a:pPr lvl="3" eaLnBrk="1" latinLnBrk="0" hangingPunct="1"/>
            <a:r>
              <a:rPr lang="zh-TW" altLang="en-US"/>
              <a:t>第四層</a:t>
            </a:r>
          </a:p>
          <a:p>
            <a:pPr lvl="4" eaLnBrk="1" latinLnBrk="0" hangingPunct="1"/>
            <a:r>
              <a:rPr lang="zh-TW" altLang="en-US"/>
              <a:t>第五層</a:t>
            </a:r>
            <a:endParaRPr kumimoji="0" lang="en-US"/>
          </a:p>
        </p:txBody>
      </p:sp>
      <p:sp>
        <p:nvSpPr>
          <p:cNvPr id="13" name="內容版面配置區 12"/>
          <p:cNvSpPr>
            <a:spLocks noGrp="1"/>
          </p:cNvSpPr>
          <p:nvPr>
            <p:ph sz="quarter" idx="4"/>
          </p:nvPr>
        </p:nvSpPr>
        <p:spPr>
          <a:xfrm>
            <a:off x="6400800" y="2438400"/>
            <a:ext cx="5181600" cy="3581400"/>
          </a:xfrm>
        </p:spPr>
        <p:txBody>
          <a:bodyPr/>
          <a:lstStyle/>
          <a:p>
            <a:pPr lvl="0" eaLnBrk="1" latinLnBrk="0" hangingPunct="1"/>
            <a:r>
              <a:rPr lang="zh-TW" altLang="en-US"/>
              <a:t>按一下以編輯母片文字樣式</a:t>
            </a:r>
          </a:p>
          <a:p>
            <a:pPr lvl="1" eaLnBrk="1" latinLnBrk="0" hangingPunct="1"/>
            <a:r>
              <a:rPr lang="zh-TW" altLang="en-US"/>
              <a:t>第二層</a:t>
            </a:r>
          </a:p>
          <a:p>
            <a:pPr lvl="2" eaLnBrk="1" latinLnBrk="0" hangingPunct="1"/>
            <a:r>
              <a:rPr lang="zh-TW" altLang="en-US"/>
              <a:t>第三層</a:t>
            </a:r>
          </a:p>
          <a:p>
            <a:pPr lvl="3" eaLnBrk="1" latinLnBrk="0" hangingPunct="1"/>
            <a:r>
              <a:rPr lang="zh-TW" altLang="en-US"/>
              <a:t>第四層</a:t>
            </a:r>
          </a:p>
          <a:p>
            <a:pPr lvl="4" eaLnBrk="1" latinLnBrk="0" hangingPunct="1"/>
            <a:r>
              <a:rPr lang="zh-TW" altLang="en-US"/>
              <a:t>第五層</a:t>
            </a:r>
            <a:endParaRPr kumimoji="0" lang="en-US"/>
          </a:p>
        </p:txBody>
      </p:sp>
      <p:sp>
        <p:nvSpPr>
          <p:cNvPr id="10" name="日期版面配置區 9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2ED4167D-545C-4AA5-8069-46117B8BCD62}" type="datetimeFigureOut">
              <a:rPr lang="zh-TW" altLang="en-US" smtClean="0"/>
              <a:t>2019/10/14</a:t>
            </a:fld>
            <a:endParaRPr lang="zh-TW" altLang="en-US"/>
          </a:p>
        </p:txBody>
      </p:sp>
      <p:sp>
        <p:nvSpPr>
          <p:cNvPr id="12" name="投影片編號版面配置區 11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03463A14-A817-4167-A67F-594C7DF2539F}" type="slidenum">
              <a:rPr lang="zh-TW" altLang="en-US" smtClean="0"/>
              <a:t>‹#›</a:t>
            </a:fld>
            <a:endParaRPr lang="zh-TW" altLang="en-US"/>
          </a:p>
        </p:txBody>
      </p:sp>
      <p:sp>
        <p:nvSpPr>
          <p:cNvPr id="14" name="頁尾版面配置區 13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zh-TW" altLang="en-US"/>
          </a:p>
        </p:txBody>
      </p:sp>
      <p:sp>
        <p:nvSpPr>
          <p:cNvPr id="16" name="文字版面配置區 15"/>
          <p:cNvSpPr>
            <a:spLocks noGrp="1"/>
          </p:cNvSpPr>
          <p:nvPr>
            <p:ph type="body" sz="quarter" idx="1"/>
          </p:nvPr>
        </p:nvSpPr>
        <p:spPr>
          <a:xfrm>
            <a:off x="812800" y="1752600"/>
            <a:ext cx="5181600" cy="640080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2667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zh-TW" altLang="en-US"/>
              <a:t>按一下以編輯母片文字樣式</a:t>
            </a:r>
          </a:p>
        </p:txBody>
      </p:sp>
      <p:sp>
        <p:nvSpPr>
          <p:cNvPr id="15" name="文字版面配置區 14"/>
          <p:cNvSpPr>
            <a:spLocks noGrp="1"/>
          </p:cNvSpPr>
          <p:nvPr>
            <p:ph type="body" sz="quarter" idx="3"/>
          </p:nvPr>
        </p:nvSpPr>
        <p:spPr>
          <a:xfrm>
            <a:off x="6400800" y="1752600"/>
            <a:ext cx="5181600" cy="640080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2667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zh-TW" altLang="en-US"/>
              <a:t>按一下以編輯母片文字樣式</a:t>
            </a:r>
          </a:p>
        </p:txBody>
      </p:sp>
    </p:spTree>
    <p:extLst>
      <p:ext uri="{BB962C8B-B14F-4D97-AF65-F5344CB8AC3E}">
        <p14:creationId xmlns:p14="http://schemas.microsoft.com/office/powerpoint/2010/main" val="223550428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TW" altLang="en-US"/>
              <a:t>按一下以編輯母片標題樣式</a:t>
            </a:r>
            <a:endParaRPr kumimoji="0" 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D4167D-545C-4AA5-8069-46117B8BCD62}" type="datetimeFigureOut">
              <a:rPr lang="zh-TW" altLang="en-US" smtClean="0"/>
              <a:t>2019/10/14</a:t>
            </a:fld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03463A14-A817-4167-A67F-594C7DF2539F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85387126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D4167D-545C-4AA5-8069-46117B8BCD62}" type="datetimeFigureOut">
              <a:rPr lang="zh-TW" altLang="en-US" smtClean="0"/>
              <a:t>2019/10/14</a:t>
            </a:fld>
            <a:endParaRPr lang="zh-TW" alt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>
          <a:xfrm>
            <a:off x="0" y="6248400"/>
            <a:ext cx="7112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03463A14-A817-4167-A67F-594C7DF2539F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98987756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12800" y="273050"/>
            <a:ext cx="10769600" cy="869951"/>
          </a:xfrm>
        </p:spPr>
        <p:txBody>
          <a:bodyPr anchor="ctr"/>
          <a:lstStyle>
            <a:lvl1pPr algn="l">
              <a:buNone/>
              <a:defRPr sz="5867" b="0"/>
            </a:lvl1pPr>
          </a:lstStyle>
          <a:p>
            <a:r>
              <a:rPr kumimoji="0" lang="zh-TW" altLang="en-US"/>
              <a:t>按一下以編輯母片標題樣式</a:t>
            </a:r>
            <a:endParaRPr kumimoji="0" 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D4167D-545C-4AA5-8069-46117B8BCD62}" type="datetimeFigureOut">
              <a:rPr lang="zh-TW" altLang="en-US" smtClean="0"/>
              <a:t>2019/10/14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03463A14-A817-4167-A67F-594C7DF2539F}" type="slidenum">
              <a:rPr lang="zh-TW" altLang="en-US" smtClean="0"/>
              <a:t>‹#›</a:t>
            </a:fld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2"/>
          </p:nvPr>
        </p:nvSpPr>
        <p:spPr>
          <a:xfrm>
            <a:off x="812800" y="1752600"/>
            <a:ext cx="2133600" cy="4343400"/>
          </a:xfrm>
          <a:ln w="50800" cap="sq" cmpd="dbl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37160" tIns="182880" rIns="137160" bIns="91440"/>
          <a:lstStyle>
            <a:lvl1pPr marL="0" indent="0">
              <a:spcAft>
                <a:spcPts val="1333"/>
              </a:spcAft>
              <a:buNone/>
              <a:defRPr sz="2400"/>
            </a:lvl1pPr>
            <a:lvl2pPr>
              <a:buNone/>
              <a:defRPr sz="1600"/>
            </a:lvl2pPr>
            <a:lvl3pPr>
              <a:buNone/>
              <a:defRPr sz="1333"/>
            </a:lvl3pPr>
            <a:lvl4pPr>
              <a:buNone/>
              <a:defRPr sz="1200"/>
            </a:lvl4pPr>
            <a:lvl5pPr>
              <a:buNone/>
              <a:defRPr sz="1200"/>
            </a:lvl5pPr>
          </a:lstStyle>
          <a:p>
            <a:pPr lvl="0" eaLnBrk="1" latinLnBrk="0" hangingPunct="1"/>
            <a:r>
              <a:rPr kumimoji="0" lang="zh-TW" altLang="en-US"/>
              <a:t>按一下以編輯母片文字樣式</a:t>
            </a:r>
          </a:p>
        </p:txBody>
      </p:sp>
      <p:sp>
        <p:nvSpPr>
          <p:cNvPr id="9" name="內容版面配置區 8"/>
          <p:cNvSpPr>
            <a:spLocks noGrp="1"/>
          </p:cNvSpPr>
          <p:nvPr>
            <p:ph sz="quarter" idx="1"/>
          </p:nvPr>
        </p:nvSpPr>
        <p:spPr>
          <a:xfrm>
            <a:off x="3149600" y="1752600"/>
            <a:ext cx="8534400" cy="4419600"/>
          </a:xfrm>
        </p:spPr>
        <p:txBody>
          <a:bodyPr/>
          <a:lstStyle/>
          <a:p>
            <a:pPr lvl="0" eaLnBrk="1" latinLnBrk="0" hangingPunct="1"/>
            <a:r>
              <a:rPr lang="zh-TW" altLang="en-US"/>
              <a:t>按一下以編輯母片文字樣式</a:t>
            </a:r>
          </a:p>
          <a:p>
            <a:pPr lvl="1" eaLnBrk="1" latinLnBrk="0" hangingPunct="1"/>
            <a:r>
              <a:rPr lang="zh-TW" altLang="en-US"/>
              <a:t>第二層</a:t>
            </a:r>
          </a:p>
          <a:p>
            <a:pPr lvl="2" eaLnBrk="1" latinLnBrk="0" hangingPunct="1"/>
            <a:r>
              <a:rPr lang="zh-TW" altLang="en-US"/>
              <a:t>第三層</a:t>
            </a:r>
          </a:p>
          <a:p>
            <a:pPr lvl="3" eaLnBrk="1" latinLnBrk="0" hangingPunct="1"/>
            <a:r>
              <a:rPr lang="zh-TW" altLang="en-US"/>
              <a:t>第四層</a:t>
            </a:r>
          </a:p>
          <a:p>
            <a:pPr lvl="4" eaLnBrk="1" latinLnBrk="0" hangingPunct="1"/>
            <a:r>
              <a:rPr lang="zh-TW" altLang="en-US"/>
              <a:t>第五層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26210751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4D819-9F07-4261-B09B-9E467E5D9002}" type="datetimeFigureOut">
              <a:rPr lang="en-US" dirty="0"/>
              <a:t>10/14/2019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含標題的圖片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2133600" y="5486400"/>
            <a:ext cx="9753600" cy="685800"/>
          </a:xfrm>
        </p:spPr>
        <p:txBody>
          <a:bodyPr/>
          <a:lstStyle>
            <a:lvl1pPr marL="0" indent="0">
              <a:buFontTx/>
              <a:buNone/>
              <a:defRPr sz="2267"/>
            </a:lvl1pPr>
            <a:lvl2pPr>
              <a:buFontTx/>
              <a:buNone/>
              <a:defRPr sz="1600"/>
            </a:lvl2pPr>
            <a:lvl3pPr>
              <a:buFontTx/>
              <a:buNone/>
              <a:defRPr sz="1333"/>
            </a:lvl3pPr>
            <a:lvl4pPr>
              <a:buFontTx/>
              <a:buNone/>
              <a:defRPr sz="1200"/>
            </a:lvl4pPr>
            <a:lvl5pPr>
              <a:buFontTx/>
              <a:buNone/>
              <a:defRPr sz="1200"/>
            </a:lvl5pPr>
          </a:lstStyle>
          <a:p>
            <a:pPr lvl="0" eaLnBrk="1" latinLnBrk="0" hangingPunct="1"/>
            <a:r>
              <a:rPr kumimoji="0" lang="zh-TW" altLang="en-US"/>
              <a:t>按一下以編輯母片文字樣式</a:t>
            </a:r>
          </a:p>
        </p:txBody>
      </p:sp>
      <p:sp>
        <p:nvSpPr>
          <p:cNvPr id="8" name="矩形 7"/>
          <p:cNvSpPr/>
          <p:nvPr/>
        </p:nvSpPr>
        <p:spPr bwMode="white">
          <a:xfrm>
            <a:off x="-12192" y="4572000"/>
            <a:ext cx="12192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2400"/>
          </a:p>
        </p:txBody>
      </p:sp>
      <p:sp>
        <p:nvSpPr>
          <p:cNvPr id="9" name="矩形 8"/>
          <p:cNvSpPr/>
          <p:nvPr/>
        </p:nvSpPr>
        <p:spPr>
          <a:xfrm>
            <a:off x="-12192" y="4663440"/>
            <a:ext cx="1950720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2400"/>
          </a:p>
        </p:txBody>
      </p:sp>
      <p:sp>
        <p:nvSpPr>
          <p:cNvPr id="10" name="矩形 9"/>
          <p:cNvSpPr/>
          <p:nvPr/>
        </p:nvSpPr>
        <p:spPr>
          <a:xfrm>
            <a:off x="2060448" y="4654296"/>
            <a:ext cx="10131552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2400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2133600" y="4648200"/>
            <a:ext cx="9753600" cy="685800"/>
          </a:xfrm>
        </p:spPr>
        <p:txBody>
          <a:bodyPr anchor="ctr"/>
          <a:lstStyle>
            <a:lvl1pPr algn="l">
              <a:buNone/>
              <a:defRPr sz="3733" b="0">
                <a:solidFill>
                  <a:srgbClr val="FFFFFF"/>
                </a:solidFill>
              </a:defRPr>
            </a:lvl1pPr>
          </a:lstStyle>
          <a:p>
            <a:r>
              <a:rPr kumimoji="0" lang="zh-TW" altLang="en-US"/>
              <a:t>按一下以編輯母片標題樣式</a:t>
            </a:r>
            <a:endParaRPr kumimoji="0" lang="en-US"/>
          </a:p>
        </p:txBody>
      </p:sp>
      <p:sp>
        <p:nvSpPr>
          <p:cNvPr id="11" name="矩形 10"/>
          <p:cNvSpPr/>
          <p:nvPr/>
        </p:nvSpPr>
        <p:spPr bwMode="white">
          <a:xfrm>
            <a:off x="1930400" y="0"/>
            <a:ext cx="134112" cy="6867144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2400"/>
          </a:p>
        </p:txBody>
      </p:sp>
      <p:sp>
        <p:nvSpPr>
          <p:cNvPr id="12" name="日期版面配置區 11"/>
          <p:cNvSpPr>
            <a:spLocks noGrp="1"/>
          </p:cNvSpPr>
          <p:nvPr>
            <p:ph type="dt" sz="half" idx="10"/>
          </p:nvPr>
        </p:nvSpPr>
        <p:spPr>
          <a:xfrm>
            <a:off x="8331200" y="6248400"/>
            <a:ext cx="3556000" cy="365125"/>
          </a:xfrm>
        </p:spPr>
        <p:txBody>
          <a:bodyPr rtlCol="0"/>
          <a:lstStyle/>
          <a:p>
            <a:fld id="{2ED4167D-545C-4AA5-8069-46117B8BCD62}" type="datetimeFigureOut">
              <a:rPr lang="zh-TW" altLang="en-US" smtClean="0"/>
              <a:t>2019/10/14</a:t>
            </a:fld>
            <a:endParaRPr lang="zh-TW" altLang="en-US"/>
          </a:p>
        </p:txBody>
      </p:sp>
      <p:sp>
        <p:nvSpPr>
          <p:cNvPr id="13" name="投影片編號版面配置區 12"/>
          <p:cNvSpPr>
            <a:spLocks noGrp="1"/>
          </p:cNvSpPr>
          <p:nvPr>
            <p:ph type="sldNum" sz="quarter" idx="11"/>
          </p:nvPr>
        </p:nvSpPr>
        <p:spPr>
          <a:xfrm>
            <a:off x="0" y="4667249"/>
            <a:ext cx="1930400" cy="663579"/>
          </a:xfrm>
        </p:spPr>
        <p:txBody>
          <a:bodyPr rtlCol="0"/>
          <a:lstStyle>
            <a:lvl1pPr>
              <a:defRPr sz="3733"/>
            </a:lvl1pPr>
          </a:lstStyle>
          <a:p>
            <a:fld id="{03463A14-A817-4167-A67F-594C7DF2539F}" type="slidenum">
              <a:rPr lang="zh-TW" altLang="en-US" smtClean="0"/>
              <a:t>‹#›</a:t>
            </a:fld>
            <a:endParaRPr lang="zh-TW" altLang="en-US"/>
          </a:p>
        </p:txBody>
      </p:sp>
      <p:sp>
        <p:nvSpPr>
          <p:cNvPr id="14" name="頁尾版面配置區 13"/>
          <p:cNvSpPr>
            <a:spLocks noGrp="1"/>
          </p:cNvSpPr>
          <p:nvPr>
            <p:ph type="ftr" sz="quarter" idx="12"/>
          </p:nvPr>
        </p:nvSpPr>
        <p:spPr>
          <a:xfrm>
            <a:off x="2133600" y="6248207"/>
            <a:ext cx="6096000" cy="365125"/>
          </a:xfrm>
        </p:spPr>
        <p:txBody>
          <a:bodyPr rtlCol="0"/>
          <a:lstStyle/>
          <a:p>
            <a:endParaRPr lang="zh-TW" alt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2080768" y="0"/>
            <a:ext cx="10111232" cy="4568952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/>
          <a:lstStyle>
            <a:lvl1pPr marL="0" indent="0">
              <a:buNone/>
              <a:defRPr sz="4267"/>
            </a:lvl1pPr>
          </a:lstStyle>
          <a:p>
            <a:r>
              <a:rPr kumimoji="0" lang="zh-TW" altLang="en-US"/>
              <a:t>按一下圖示以新增圖片</a:t>
            </a:r>
            <a:endParaRPr kumimoji="0" lang="en-US" dirty="0"/>
          </a:p>
        </p:txBody>
      </p:sp>
    </p:spTree>
    <p:extLst>
      <p:ext uri="{BB962C8B-B14F-4D97-AF65-F5344CB8AC3E}">
        <p14:creationId xmlns:p14="http://schemas.microsoft.com/office/powerpoint/2010/main" val="91980538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TW" altLang="en-US"/>
              <a:t>按一下以編輯母片標題樣式</a:t>
            </a:r>
            <a:endParaRPr kumimoji="0" 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TW" altLang="en-US"/>
              <a:t>按一下以編輯母片文字樣式</a:t>
            </a:r>
          </a:p>
          <a:p>
            <a:pPr lvl="1" eaLnBrk="1" latinLnBrk="0" hangingPunct="1"/>
            <a:r>
              <a:rPr lang="zh-TW" altLang="en-US"/>
              <a:t>第二層</a:t>
            </a:r>
          </a:p>
          <a:p>
            <a:pPr lvl="2" eaLnBrk="1" latinLnBrk="0" hangingPunct="1"/>
            <a:r>
              <a:rPr lang="zh-TW" altLang="en-US"/>
              <a:t>第三層</a:t>
            </a:r>
          </a:p>
          <a:p>
            <a:pPr lvl="3" eaLnBrk="1" latinLnBrk="0" hangingPunct="1"/>
            <a:r>
              <a:rPr lang="zh-TW" altLang="en-US"/>
              <a:t>第四層</a:t>
            </a:r>
          </a:p>
          <a:p>
            <a:pPr lvl="4" eaLnBrk="1" latinLnBrk="0" hangingPunct="1"/>
            <a:r>
              <a:rPr lang="zh-TW" altLang="en-US"/>
              <a:t>第五層</a:t>
            </a:r>
            <a:endParaRPr kumimoji="0"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D4167D-545C-4AA5-8069-46117B8BCD62}" type="datetimeFigureOut">
              <a:rPr lang="zh-TW" altLang="en-US" smtClean="0"/>
              <a:t>2019/10/14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463A14-A817-4167-A67F-594C7DF2539F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79250496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直排標題及文字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8737600" y="609601"/>
            <a:ext cx="2743200" cy="5516563"/>
          </a:xfrm>
        </p:spPr>
        <p:txBody>
          <a:bodyPr vert="eaVert"/>
          <a:lstStyle/>
          <a:p>
            <a:r>
              <a:rPr kumimoji="0" lang="zh-TW" altLang="en-US"/>
              <a:t>按一下以編輯母片標題樣式</a:t>
            </a:r>
            <a:endParaRPr kumimoji="0" 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609600" y="609601"/>
            <a:ext cx="7416800" cy="5516564"/>
          </a:xfrm>
        </p:spPr>
        <p:txBody>
          <a:bodyPr vert="eaVert"/>
          <a:lstStyle/>
          <a:p>
            <a:pPr lvl="0" eaLnBrk="1" latinLnBrk="0" hangingPunct="1"/>
            <a:r>
              <a:rPr lang="zh-TW" altLang="en-US"/>
              <a:t>按一下以編輯母片文字樣式</a:t>
            </a:r>
          </a:p>
          <a:p>
            <a:pPr lvl="1" eaLnBrk="1" latinLnBrk="0" hangingPunct="1"/>
            <a:r>
              <a:rPr lang="zh-TW" altLang="en-US"/>
              <a:t>第二層</a:t>
            </a:r>
          </a:p>
          <a:p>
            <a:pPr lvl="2" eaLnBrk="1" latinLnBrk="0" hangingPunct="1"/>
            <a:r>
              <a:rPr lang="zh-TW" altLang="en-US"/>
              <a:t>第三層</a:t>
            </a:r>
          </a:p>
          <a:p>
            <a:pPr lvl="3" eaLnBrk="1" latinLnBrk="0" hangingPunct="1"/>
            <a:r>
              <a:rPr lang="zh-TW" altLang="en-US"/>
              <a:t>第四層</a:t>
            </a:r>
          </a:p>
          <a:p>
            <a:pPr lvl="4" eaLnBrk="1" latinLnBrk="0" hangingPunct="1"/>
            <a:r>
              <a:rPr lang="zh-TW" altLang="en-US"/>
              <a:t>第五層</a:t>
            </a:r>
            <a:endParaRPr kumimoji="0"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>
          <a:xfrm>
            <a:off x="8737600" y="6248403"/>
            <a:ext cx="2946400" cy="365125"/>
          </a:xfrm>
        </p:spPr>
        <p:txBody>
          <a:bodyPr/>
          <a:lstStyle/>
          <a:p>
            <a:fld id="{2ED4167D-545C-4AA5-8069-46117B8BCD62}" type="datetimeFigureOut">
              <a:rPr lang="zh-TW" altLang="en-US" smtClean="0"/>
              <a:t>2019/10/14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>
          <a:xfrm>
            <a:off x="609603" y="6248208"/>
            <a:ext cx="7431311" cy="365125"/>
          </a:xfrm>
        </p:spPr>
        <p:txBody>
          <a:bodyPr/>
          <a:lstStyle/>
          <a:p>
            <a:endParaRPr lang="zh-TW" altLang="en-US"/>
          </a:p>
        </p:txBody>
      </p:sp>
      <p:sp>
        <p:nvSpPr>
          <p:cNvPr id="7" name="矩形 6"/>
          <p:cNvSpPr/>
          <p:nvPr/>
        </p:nvSpPr>
        <p:spPr bwMode="white">
          <a:xfrm>
            <a:off x="8128424" y="0"/>
            <a:ext cx="426720" cy="68580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2400"/>
          </a:p>
        </p:txBody>
      </p:sp>
      <p:sp>
        <p:nvSpPr>
          <p:cNvPr id="8" name="矩形 7"/>
          <p:cNvSpPr/>
          <p:nvPr/>
        </p:nvSpPr>
        <p:spPr>
          <a:xfrm>
            <a:off x="8189384" y="609600"/>
            <a:ext cx="304800" cy="624840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2400"/>
          </a:p>
        </p:txBody>
      </p:sp>
      <p:sp>
        <p:nvSpPr>
          <p:cNvPr id="9" name="矩形 8"/>
          <p:cNvSpPr/>
          <p:nvPr/>
        </p:nvSpPr>
        <p:spPr>
          <a:xfrm>
            <a:off x="8189384" y="0"/>
            <a:ext cx="304800" cy="53340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2400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>
          <a:xfrm rot="5400000">
            <a:off x="8075084" y="103716"/>
            <a:ext cx="533400" cy="325968"/>
          </a:xfrm>
        </p:spPr>
        <p:txBody>
          <a:bodyPr/>
          <a:lstStyle/>
          <a:p>
            <a:fld id="{03463A14-A817-4167-A67F-594C7DF2539F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2676036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章節標題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42929" y="1073888"/>
            <a:ext cx="8187071" cy="4064627"/>
          </a:xfrm>
        </p:spPr>
        <p:txBody>
          <a:bodyPr anchor="b">
            <a:normAutofit/>
          </a:bodyPr>
          <a:lstStyle>
            <a:lvl1pPr>
              <a:defRPr sz="8400" spc="800" baseline="0">
                <a:solidFill>
                  <a:schemeClr val="tx2"/>
                </a:solidFill>
              </a:defRPr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242930" y="5159781"/>
            <a:ext cx="7017488" cy="951135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2000" b="1" i="0" cap="all" spc="400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3236546" y="6375679"/>
            <a:ext cx="1493947" cy="348462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9334D819-9F07-4261-B09B-9E467E5D9002}" type="datetimeFigureOut">
              <a:rPr lang="en-US" dirty="0"/>
              <a:pPr/>
              <a:t>10/14/2019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279064" y="6375679"/>
            <a:ext cx="4114800" cy="345796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942434" y="6375679"/>
            <a:ext cx="1487566" cy="345796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71766878-3199-4EAB-94E7-2D6D11070E14}" type="slidenum">
              <a:rPr lang="en-US" dirty="0"/>
              <a:pPr/>
              <a:t>‹#›</a:t>
            </a:fld>
            <a:endParaRPr lang="en-US" dirty="0"/>
          </a:p>
        </p:txBody>
      </p:sp>
      <p:grpSp>
        <p:nvGrpSpPr>
          <p:cNvPr id="7" name="Group 6" title="left scallop shape"/>
          <p:cNvGrpSpPr/>
          <p:nvPr/>
        </p:nvGrpSpPr>
        <p:grpSpPr>
          <a:xfrm>
            <a:off x="0" y="0"/>
            <a:ext cx="2814638" cy="6858000"/>
            <a:chOff x="0" y="0"/>
            <a:chExt cx="2814638" cy="6858000"/>
          </a:xfrm>
        </p:grpSpPr>
        <p:sp>
          <p:nvSpPr>
            <p:cNvPr id="11" name="Freeform 6" title="left scallop shape"/>
            <p:cNvSpPr/>
            <p:nvPr/>
          </p:nvSpPr>
          <p:spPr bwMode="auto">
            <a:xfrm>
              <a:off x="0" y="0"/>
              <a:ext cx="2814638" cy="6858000"/>
            </a:xfrm>
            <a:custGeom>
              <a:avLst/>
              <a:gdLst/>
              <a:ahLst/>
              <a:cxnLst/>
              <a:rect l="0" t="0" r="r" b="b"/>
              <a:pathLst>
                <a:path w="1773" h="4320">
                  <a:moveTo>
                    <a:pt x="0" y="0"/>
                  </a:moveTo>
                  <a:lnTo>
                    <a:pt x="891" y="0"/>
                  </a:lnTo>
                  <a:lnTo>
                    <a:pt x="906" y="56"/>
                  </a:lnTo>
                  <a:lnTo>
                    <a:pt x="921" y="111"/>
                  </a:lnTo>
                  <a:lnTo>
                    <a:pt x="938" y="165"/>
                  </a:lnTo>
                  <a:lnTo>
                    <a:pt x="957" y="217"/>
                  </a:lnTo>
                  <a:lnTo>
                    <a:pt x="980" y="266"/>
                  </a:lnTo>
                  <a:lnTo>
                    <a:pt x="1007" y="312"/>
                  </a:lnTo>
                  <a:lnTo>
                    <a:pt x="1036" y="351"/>
                  </a:lnTo>
                  <a:lnTo>
                    <a:pt x="1069" y="387"/>
                  </a:lnTo>
                  <a:lnTo>
                    <a:pt x="1105" y="422"/>
                  </a:lnTo>
                  <a:lnTo>
                    <a:pt x="1145" y="456"/>
                  </a:lnTo>
                  <a:lnTo>
                    <a:pt x="1185" y="487"/>
                  </a:lnTo>
                  <a:lnTo>
                    <a:pt x="1227" y="520"/>
                  </a:lnTo>
                  <a:lnTo>
                    <a:pt x="1270" y="551"/>
                  </a:lnTo>
                  <a:lnTo>
                    <a:pt x="1311" y="584"/>
                  </a:lnTo>
                  <a:lnTo>
                    <a:pt x="1352" y="617"/>
                  </a:lnTo>
                  <a:lnTo>
                    <a:pt x="1390" y="651"/>
                  </a:lnTo>
                  <a:lnTo>
                    <a:pt x="1425" y="687"/>
                  </a:lnTo>
                  <a:lnTo>
                    <a:pt x="1456" y="725"/>
                  </a:lnTo>
                  <a:lnTo>
                    <a:pt x="1484" y="765"/>
                  </a:lnTo>
                  <a:lnTo>
                    <a:pt x="1505" y="808"/>
                  </a:lnTo>
                  <a:lnTo>
                    <a:pt x="1521" y="856"/>
                  </a:lnTo>
                  <a:lnTo>
                    <a:pt x="1530" y="907"/>
                  </a:lnTo>
                  <a:lnTo>
                    <a:pt x="1534" y="960"/>
                  </a:lnTo>
                  <a:lnTo>
                    <a:pt x="1534" y="1013"/>
                  </a:lnTo>
                  <a:lnTo>
                    <a:pt x="1530" y="1068"/>
                  </a:lnTo>
                  <a:lnTo>
                    <a:pt x="1523" y="1125"/>
                  </a:lnTo>
                  <a:lnTo>
                    <a:pt x="1515" y="1181"/>
                  </a:lnTo>
                  <a:lnTo>
                    <a:pt x="1508" y="1237"/>
                  </a:lnTo>
                  <a:lnTo>
                    <a:pt x="1501" y="1293"/>
                  </a:lnTo>
                  <a:lnTo>
                    <a:pt x="1496" y="1350"/>
                  </a:lnTo>
                  <a:lnTo>
                    <a:pt x="1494" y="1405"/>
                  </a:lnTo>
                  <a:lnTo>
                    <a:pt x="1497" y="1458"/>
                  </a:lnTo>
                  <a:lnTo>
                    <a:pt x="1504" y="1511"/>
                  </a:lnTo>
                  <a:lnTo>
                    <a:pt x="1517" y="1560"/>
                  </a:lnTo>
                  <a:lnTo>
                    <a:pt x="1535" y="1610"/>
                  </a:lnTo>
                  <a:lnTo>
                    <a:pt x="1557" y="1659"/>
                  </a:lnTo>
                  <a:lnTo>
                    <a:pt x="1583" y="1708"/>
                  </a:lnTo>
                  <a:lnTo>
                    <a:pt x="1611" y="1757"/>
                  </a:lnTo>
                  <a:lnTo>
                    <a:pt x="1640" y="1807"/>
                  </a:lnTo>
                  <a:lnTo>
                    <a:pt x="1669" y="1855"/>
                  </a:lnTo>
                  <a:lnTo>
                    <a:pt x="1696" y="1905"/>
                  </a:lnTo>
                  <a:lnTo>
                    <a:pt x="1721" y="1954"/>
                  </a:lnTo>
                  <a:lnTo>
                    <a:pt x="1742" y="2006"/>
                  </a:lnTo>
                  <a:lnTo>
                    <a:pt x="1759" y="2057"/>
                  </a:lnTo>
                  <a:lnTo>
                    <a:pt x="1769" y="2108"/>
                  </a:lnTo>
                  <a:lnTo>
                    <a:pt x="1773" y="2160"/>
                  </a:lnTo>
                  <a:lnTo>
                    <a:pt x="1769" y="2212"/>
                  </a:lnTo>
                  <a:lnTo>
                    <a:pt x="1759" y="2263"/>
                  </a:lnTo>
                  <a:lnTo>
                    <a:pt x="1742" y="2314"/>
                  </a:lnTo>
                  <a:lnTo>
                    <a:pt x="1721" y="2366"/>
                  </a:lnTo>
                  <a:lnTo>
                    <a:pt x="1696" y="2415"/>
                  </a:lnTo>
                  <a:lnTo>
                    <a:pt x="1669" y="2465"/>
                  </a:lnTo>
                  <a:lnTo>
                    <a:pt x="1640" y="2513"/>
                  </a:lnTo>
                  <a:lnTo>
                    <a:pt x="1611" y="2563"/>
                  </a:lnTo>
                  <a:lnTo>
                    <a:pt x="1583" y="2612"/>
                  </a:lnTo>
                  <a:lnTo>
                    <a:pt x="1557" y="2661"/>
                  </a:lnTo>
                  <a:lnTo>
                    <a:pt x="1535" y="2710"/>
                  </a:lnTo>
                  <a:lnTo>
                    <a:pt x="1517" y="2760"/>
                  </a:lnTo>
                  <a:lnTo>
                    <a:pt x="1504" y="2809"/>
                  </a:lnTo>
                  <a:lnTo>
                    <a:pt x="1497" y="2862"/>
                  </a:lnTo>
                  <a:lnTo>
                    <a:pt x="1494" y="2915"/>
                  </a:lnTo>
                  <a:lnTo>
                    <a:pt x="1496" y="2970"/>
                  </a:lnTo>
                  <a:lnTo>
                    <a:pt x="1501" y="3027"/>
                  </a:lnTo>
                  <a:lnTo>
                    <a:pt x="1508" y="3083"/>
                  </a:lnTo>
                  <a:lnTo>
                    <a:pt x="1515" y="3139"/>
                  </a:lnTo>
                  <a:lnTo>
                    <a:pt x="1523" y="3195"/>
                  </a:lnTo>
                  <a:lnTo>
                    <a:pt x="1530" y="3252"/>
                  </a:lnTo>
                  <a:lnTo>
                    <a:pt x="1534" y="3307"/>
                  </a:lnTo>
                  <a:lnTo>
                    <a:pt x="1534" y="3360"/>
                  </a:lnTo>
                  <a:lnTo>
                    <a:pt x="1530" y="3413"/>
                  </a:lnTo>
                  <a:lnTo>
                    <a:pt x="1521" y="3464"/>
                  </a:lnTo>
                  <a:lnTo>
                    <a:pt x="1505" y="3512"/>
                  </a:lnTo>
                  <a:lnTo>
                    <a:pt x="1484" y="3555"/>
                  </a:lnTo>
                  <a:lnTo>
                    <a:pt x="1456" y="3595"/>
                  </a:lnTo>
                  <a:lnTo>
                    <a:pt x="1425" y="3633"/>
                  </a:lnTo>
                  <a:lnTo>
                    <a:pt x="1390" y="3669"/>
                  </a:lnTo>
                  <a:lnTo>
                    <a:pt x="1352" y="3703"/>
                  </a:lnTo>
                  <a:lnTo>
                    <a:pt x="1311" y="3736"/>
                  </a:lnTo>
                  <a:lnTo>
                    <a:pt x="1270" y="3769"/>
                  </a:lnTo>
                  <a:lnTo>
                    <a:pt x="1227" y="3800"/>
                  </a:lnTo>
                  <a:lnTo>
                    <a:pt x="1185" y="3833"/>
                  </a:lnTo>
                  <a:lnTo>
                    <a:pt x="1145" y="3864"/>
                  </a:lnTo>
                  <a:lnTo>
                    <a:pt x="1105" y="3898"/>
                  </a:lnTo>
                  <a:lnTo>
                    <a:pt x="1069" y="3933"/>
                  </a:lnTo>
                  <a:lnTo>
                    <a:pt x="1036" y="3969"/>
                  </a:lnTo>
                  <a:lnTo>
                    <a:pt x="1007" y="4008"/>
                  </a:lnTo>
                  <a:lnTo>
                    <a:pt x="980" y="4054"/>
                  </a:lnTo>
                  <a:lnTo>
                    <a:pt x="957" y="4103"/>
                  </a:lnTo>
                  <a:lnTo>
                    <a:pt x="938" y="4155"/>
                  </a:lnTo>
                  <a:lnTo>
                    <a:pt x="921" y="4209"/>
                  </a:lnTo>
                  <a:lnTo>
                    <a:pt x="906" y="4264"/>
                  </a:lnTo>
                  <a:lnTo>
                    <a:pt x="891" y="4320"/>
                  </a:lnTo>
                  <a:lnTo>
                    <a:pt x="0" y="43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6" name="Freeform 11" title="left scallop inline"/>
            <p:cNvSpPr/>
            <p:nvPr/>
          </p:nvSpPr>
          <p:spPr bwMode="auto">
            <a:xfrm>
              <a:off x="874382" y="0"/>
              <a:ext cx="1646238" cy="6858000"/>
            </a:xfrm>
            <a:custGeom>
              <a:avLst/>
              <a:gdLst/>
              <a:ahLst/>
              <a:cxnLst/>
              <a:rect l="0" t="0" r="r" b="b"/>
              <a:pathLst>
                <a:path w="1037" h="4320">
                  <a:moveTo>
                    <a:pt x="0" y="0"/>
                  </a:moveTo>
                  <a:lnTo>
                    <a:pt x="171" y="0"/>
                  </a:lnTo>
                  <a:lnTo>
                    <a:pt x="188" y="55"/>
                  </a:lnTo>
                  <a:lnTo>
                    <a:pt x="204" y="110"/>
                  </a:lnTo>
                  <a:lnTo>
                    <a:pt x="220" y="166"/>
                  </a:lnTo>
                  <a:lnTo>
                    <a:pt x="234" y="223"/>
                  </a:lnTo>
                  <a:lnTo>
                    <a:pt x="251" y="278"/>
                  </a:lnTo>
                  <a:lnTo>
                    <a:pt x="269" y="331"/>
                  </a:lnTo>
                  <a:lnTo>
                    <a:pt x="292" y="381"/>
                  </a:lnTo>
                  <a:lnTo>
                    <a:pt x="319" y="427"/>
                  </a:lnTo>
                  <a:lnTo>
                    <a:pt x="349" y="466"/>
                  </a:lnTo>
                  <a:lnTo>
                    <a:pt x="382" y="503"/>
                  </a:lnTo>
                  <a:lnTo>
                    <a:pt x="420" y="537"/>
                  </a:lnTo>
                  <a:lnTo>
                    <a:pt x="460" y="571"/>
                  </a:lnTo>
                  <a:lnTo>
                    <a:pt x="502" y="603"/>
                  </a:lnTo>
                  <a:lnTo>
                    <a:pt x="544" y="635"/>
                  </a:lnTo>
                  <a:lnTo>
                    <a:pt x="587" y="668"/>
                  </a:lnTo>
                  <a:lnTo>
                    <a:pt x="628" y="700"/>
                  </a:lnTo>
                  <a:lnTo>
                    <a:pt x="667" y="734"/>
                  </a:lnTo>
                  <a:lnTo>
                    <a:pt x="703" y="771"/>
                  </a:lnTo>
                  <a:lnTo>
                    <a:pt x="736" y="808"/>
                  </a:lnTo>
                  <a:lnTo>
                    <a:pt x="763" y="848"/>
                  </a:lnTo>
                  <a:lnTo>
                    <a:pt x="786" y="893"/>
                  </a:lnTo>
                  <a:lnTo>
                    <a:pt x="800" y="937"/>
                  </a:lnTo>
                  <a:lnTo>
                    <a:pt x="809" y="986"/>
                  </a:lnTo>
                  <a:lnTo>
                    <a:pt x="813" y="1034"/>
                  </a:lnTo>
                  <a:lnTo>
                    <a:pt x="812" y="1085"/>
                  </a:lnTo>
                  <a:lnTo>
                    <a:pt x="808" y="1136"/>
                  </a:lnTo>
                  <a:lnTo>
                    <a:pt x="803" y="1189"/>
                  </a:lnTo>
                  <a:lnTo>
                    <a:pt x="796" y="1242"/>
                  </a:lnTo>
                  <a:lnTo>
                    <a:pt x="788" y="1295"/>
                  </a:lnTo>
                  <a:lnTo>
                    <a:pt x="782" y="1348"/>
                  </a:lnTo>
                  <a:lnTo>
                    <a:pt x="778" y="1401"/>
                  </a:lnTo>
                  <a:lnTo>
                    <a:pt x="775" y="1452"/>
                  </a:lnTo>
                  <a:lnTo>
                    <a:pt x="778" y="1502"/>
                  </a:lnTo>
                  <a:lnTo>
                    <a:pt x="784" y="1551"/>
                  </a:lnTo>
                  <a:lnTo>
                    <a:pt x="797" y="1602"/>
                  </a:lnTo>
                  <a:lnTo>
                    <a:pt x="817" y="1652"/>
                  </a:lnTo>
                  <a:lnTo>
                    <a:pt x="841" y="1702"/>
                  </a:lnTo>
                  <a:lnTo>
                    <a:pt x="868" y="1752"/>
                  </a:lnTo>
                  <a:lnTo>
                    <a:pt x="896" y="1801"/>
                  </a:lnTo>
                  <a:lnTo>
                    <a:pt x="926" y="1851"/>
                  </a:lnTo>
                  <a:lnTo>
                    <a:pt x="953" y="1901"/>
                  </a:lnTo>
                  <a:lnTo>
                    <a:pt x="980" y="1952"/>
                  </a:lnTo>
                  <a:lnTo>
                    <a:pt x="1003" y="2003"/>
                  </a:lnTo>
                  <a:lnTo>
                    <a:pt x="1021" y="2054"/>
                  </a:lnTo>
                  <a:lnTo>
                    <a:pt x="1031" y="2106"/>
                  </a:lnTo>
                  <a:lnTo>
                    <a:pt x="1037" y="2160"/>
                  </a:lnTo>
                  <a:lnTo>
                    <a:pt x="1031" y="2214"/>
                  </a:lnTo>
                  <a:lnTo>
                    <a:pt x="1021" y="2266"/>
                  </a:lnTo>
                  <a:lnTo>
                    <a:pt x="1003" y="2317"/>
                  </a:lnTo>
                  <a:lnTo>
                    <a:pt x="980" y="2368"/>
                  </a:lnTo>
                  <a:lnTo>
                    <a:pt x="953" y="2419"/>
                  </a:lnTo>
                  <a:lnTo>
                    <a:pt x="926" y="2469"/>
                  </a:lnTo>
                  <a:lnTo>
                    <a:pt x="896" y="2519"/>
                  </a:lnTo>
                  <a:lnTo>
                    <a:pt x="868" y="2568"/>
                  </a:lnTo>
                  <a:lnTo>
                    <a:pt x="841" y="2618"/>
                  </a:lnTo>
                  <a:lnTo>
                    <a:pt x="817" y="2668"/>
                  </a:lnTo>
                  <a:lnTo>
                    <a:pt x="797" y="2718"/>
                  </a:lnTo>
                  <a:lnTo>
                    <a:pt x="784" y="2769"/>
                  </a:lnTo>
                  <a:lnTo>
                    <a:pt x="778" y="2818"/>
                  </a:lnTo>
                  <a:lnTo>
                    <a:pt x="775" y="2868"/>
                  </a:lnTo>
                  <a:lnTo>
                    <a:pt x="778" y="2919"/>
                  </a:lnTo>
                  <a:lnTo>
                    <a:pt x="782" y="2972"/>
                  </a:lnTo>
                  <a:lnTo>
                    <a:pt x="788" y="3025"/>
                  </a:lnTo>
                  <a:lnTo>
                    <a:pt x="796" y="3078"/>
                  </a:lnTo>
                  <a:lnTo>
                    <a:pt x="803" y="3131"/>
                  </a:lnTo>
                  <a:lnTo>
                    <a:pt x="808" y="3184"/>
                  </a:lnTo>
                  <a:lnTo>
                    <a:pt x="812" y="3235"/>
                  </a:lnTo>
                  <a:lnTo>
                    <a:pt x="813" y="3286"/>
                  </a:lnTo>
                  <a:lnTo>
                    <a:pt x="809" y="3334"/>
                  </a:lnTo>
                  <a:lnTo>
                    <a:pt x="800" y="3383"/>
                  </a:lnTo>
                  <a:lnTo>
                    <a:pt x="786" y="3427"/>
                  </a:lnTo>
                  <a:lnTo>
                    <a:pt x="763" y="3472"/>
                  </a:lnTo>
                  <a:lnTo>
                    <a:pt x="736" y="3512"/>
                  </a:lnTo>
                  <a:lnTo>
                    <a:pt x="703" y="3549"/>
                  </a:lnTo>
                  <a:lnTo>
                    <a:pt x="667" y="3586"/>
                  </a:lnTo>
                  <a:lnTo>
                    <a:pt x="628" y="3620"/>
                  </a:lnTo>
                  <a:lnTo>
                    <a:pt x="587" y="3652"/>
                  </a:lnTo>
                  <a:lnTo>
                    <a:pt x="544" y="3685"/>
                  </a:lnTo>
                  <a:lnTo>
                    <a:pt x="502" y="3717"/>
                  </a:lnTo>
                  <a:lnTo>
                    <a:pt x="460" y="3749"/>
                  </a:lnTo>
                  <a:lnTo>
                    <a:pt x="420" y="3783"/>
                  </a:lnTo>
                  <a:lnTo>
                    <a:pt x="382" y="3817"/>
                  </a:lnTo>
                  <a:lnTo>
                    <a:pt x="349" y="3854"/>
                  </a:lnTo>
                  <a:lnTo>
                    <a:pt x="319" y="3893"/>
                  </a:lnTo>
                  <a:lnTo>
                    <a:pt x="292" y="3939"/>
                  </a:lnTo>
                  <a:lnTo>
                    <a:pt x="269" y="3989"/>
                  </a:lnTo>
                  <a:lnTo>
                    <a:pt x="251" y="4042"/>
                  </a:lnTo>
                  <a:lnTo>
                    <a:pt x="234" y="4097"/>
                  </a:lnTo>
                  <a:lnTo>
                    <a:pt x="220" y="4154"/>
                  </a:lnTo>
                  <a:lnTo>
                    <a:pt x="204" y="4210"/>
                  </a:lnTo>
                  <a:lnTo>
                    <a:pt x="188" y="4265"/>
                  </a:lnTo>
                  <a:lnTo>
                    <a:pt x="171" y="4320"/>
                  </a:lnTo>
                  <a:lnTo>
                    <a:pt x="0" y="4320"/>
                  </a:lnTo>
                  <a:lnTo>
                    <a:pt x="17" y="4278"/>
                  </a:lnTo>
                  <a:lnTo>
                    <a:pt x="33" y="4232"/>
                  </a:lnTo>
                  <a:lnTo>
                    <a:pt x="46" y="4183"/>
                  </a:lnTo>
                  <a:lnTo>
                    <a:pt x="60" y="4131"/>
                  </a:lnTo>
                  <a:lnTo>
                    <a:pt x="75" y="4075"/>
                  </a:lnTo>
                  <a:lnTo>
                    <a:pt x="90" y="4019"/>
                  </a:lnTo>
                  <a:lnTo>
                    <a:pt x="109" y="3964"/>
                  </a:lnTo>
                  <a:lnTo>
                    <a:pt x="129" y="3909"/>
                  </a:lnTo>
                  <a:lnTo>
                    <a:pt x="156" y="3855"/>
                  </a:lnTo>
                  <a:lnTo>
                    <a:pt x="186" y="3804"/>
                  </a:lnTo>
                  <a:lnTo>
                    <a:pt x="222" y="3756"/>
                  </a:lnTo>
                  <a:lnTo>
                    <a:pt x="261" y="3713"/>
                  </a:lnTo>
                  <a:lnTo>
                    <a:pt x="303" y="3672"/>
                  </a:lnTo>
                  <a:lnTo>
                    <a:pt x="348" y="3634"/>
                  </a:lnTo>
                  <a:lnTo>
                    <a:pt x="392" y="3599"/>
                  </a:lnTo>
                  <a:lnTo>
                    <a:pt x="438" y="3565"/>
                  </a:lnTo>
                  <a:lnTo>
                    <a:pt x="482" y="3531"/>
                  </a:lnTo>
                  <a:lnTo>
                    <a:pt x="523" y="3499"/>
                  </a:lnTo>
                  <a:lnTo>
                    <a:pt x="561" y="3466"/>
                  </a:lnTo>
                  <a:lnTo>
                    <a:pt x="594" y="3434"/>
                  </a:lnTo>
                  <a:lnTo>
                    <a:pt x="620" y="3400"/>
                  </a:lnTo>
                  <a:lnTo>
                    <a:pt x="638" y="3367"/>
                  </a:lnTo>
                  <a:lnTo>
                    <a:pt x="647" y="3336"/>
                  </a:lnTo>
                  <a:lnTo>
                    <a:pt x="652" y="3302"/>
                  </a:lnTo>
                  <a:lnTo>
                    <a:pt x="654" y="3265"/>
                  </a:lnTo>
                  <a:lnTo>
                    <a:pt x="651" y="3224"/>
                  </a:lnTo>
                  <a:lnTo>
                    <a:pt x="647" y="3181"/>
                  </a:lnTo>
                  <a:lnTo>
                    <a:pt x="642" y="3137"/>
                  </a:lnTo>
                  <a:lnTo>
                    <a:pt x="637" y="3091"/>
                  </a:lnTo>
                  <a:lnTo>
                    <a:pt x="626" y="3021"/>
                  </a:lnTo>
                  <a:lnTo>
                    <a:pt x="620" y="2952"/>
                  </a:lnTo>
                  <a:lnTo>
                    <a:pt x="616" y="2881"/>
                  </a:lnTo>
                  <a:lnTo>
                    <a:pt x="618" y="2809"/>
                  </a:lnTo>
                  <a:lnTo>
                    <a:pt x="628" y="2737"/>
                  </a:lnTo>
                  <a:lnTo>
                    <a:pt x="642" y="2681"/>
                  </a:lnTo>
                  <a:lnTo>
                    <a:pt x="661" y="2626"/>
                  </a:lnTo>
                  <a:lnTo>
                    <a:pt x="685" y="2574"/>
                  </a:lnTo>
                  <a:lnTo>
                    <a:pt x="711" y="2521"/>
                  </a:lnTo>
                  <a:lnTo>
                    <a:pt x="739" y="2472"/>
                  </a:lnTo>
                  <a:lnTo>
                    <a:pt x="767" y="2423"/>
                  </a:lnTo>
                  <a:lnTo>
                    <a:pt x="791" y="2381"/>
                  </a:lnTo>
                  <a:lnTo>
                    <a:pt x="813" y="2342"/>
                  </a:lnTo>
                  <a:lnTo>
                    <a:pt x="834" y="2303"/>
                  </a:lnTo>
                  <a:lnTo>
                    <a:pt x="851" y="2265"/>
                  </a:lnTo>
                  <a:lnTo>
                    <a:pt x="864" y="2228"/>
                  </a:lnTo>
                  <a:lnTo>
                    <a:pt x="873" y="2194"/>
                  </a:lnTo>
                  <a:lnTo>
                    <a:pt x="876" y="2160"/>
                  </a:lnTo>
                  <a:lnTo>
                    <a:pt x="873" y="2126"/>
                  </a:lnTo>
                  <a:lnTo>
                    <a:pt x="864" y="2092"/>
                  </a:lnTo>
                  <a:lnTo>
                    <a:pt x="851" y="2055"/>
                  </a:lnTo>
                  <a:lnTo>
                    <a:pt x="834" y="2017"/>
                  </a:lnTo>
                  <a:lnTo>
                    <a:pt x="813" y="1978"/>
                  </a:lnTo>
                  <a:lnTo>
                    <a:pt x="791" y="1939"/>
                  </a:lnTo>
                  <a:lnTo>
                    <a:pt x="767" y="1897"/>
                  </a:lnTo>
                  <a:lnTo>
                    <a:pt x="739" y="1848"/>
                  </a:lnTo>
                  <a:lnTo>
                    <a:pt x="711" y="1799"/>
                  </a:lnTo>
                  <a:lnTo>
                    <a:pt x="685" y="1746"/>
                  </a:lnTo>
                  <a:lnTo>
                    <a:pt x="661" y="1694"/>
                  </a:lnTo>
                  <a:lnTo>
                    <a:pt x="642" y="1639"/>
                  </a:lnTo>
                  <a:lnTo>
                    <a:pt x="628" y="1583"/>
                  </a:lnTo>
                  <a:lnTo>
                    <a:pt x="618" y="1511"/>
                  </a:lnTo>
                  <a:lnTo>
                    <a:pt x="616" y="1439"/>
                  </a:lnTo>
                  <a:lnTo>
                    <a:pt x="620" y="1368"/>
                  </a:lnTo>
                  <a:lnTo>
                    <a:pt x="626" y="1299"/>
                  </a:lnTo>
                  <a:lnTo>
                    <a:pt x="637" y="1229"/>
                  </a:lnTo>
                  <a:lnTo>
                    <a:pt x="642" y="1183"/>
                  </a:lnTo>
                  <a:lnTo>
                    <a:pt x="647" y="1139"/>
                  </a:lnTo>
                  <a:lnTo>
                    <a:pt x="651" y="1096"/>
                  </a:lnTo>
                  <a:lnTo>
                    <a:pt x="654" y="1055"/>
                  </a:lnTo>
                  <a:lnTo>
                    <a:pt x="652" y="1018"/>
                  </a:lnTo>
                  <a:lnTo>
                    <a:pt x="647" y="984"/>
                  </a:lnTo>
                  <a:lnTo>
                    <a:pt x="638" y="953"/>
                  </a:lnTo>
                  <a:lnTo>
                    <a:pt x="620" y="920"/>
                  </a:lnTo>
                  <a:lnTo>
                    <a:pt x="594" y="886"/>
                  </a:lnTo>
                  <a:lnTo>
                    <a:pt x="561" y="854"/>
                  </a:lnTo>
                  <a:lnTo>
                    <a:pt x="523" y="822"/>
                  </a:lnTo>
                  <a:lnTo>
                    <a:pt x="482" y="789"/>
                  </a:lnTo>
                  <a:lnTo>
                    <a:pt x="438" y="755"/>
                  </a:lnTo>
                  <a:lnTo>
                    <a:pt x="392" y="721"/>
                  </a:lnTo>
                  <a:lnTo>
                    <a:pt x="348" y="686"/>
                  </a:lnTo>
                  <a:lnTo>
                    <a:pt x="303" y="648"/>
                  </a:lnTo>
                  <a:lnTo>
                    <a:pt x="261" y="607"/>
                  </a:lnTo>
                  <a:lnTo>
                    <a:pt x="222" y="564"/>
                  </a:lnTo>
                  <a:lnTo>
                    <a:pt x="186" y="516"/>
                  </a:lnTo>
                  <a:lnTo>
                    <a:pt x="156" y="465"/>
                  </a:lnTo>
                  <a:lnTo>
                    <a:pt x="129" y="411"/>
                  </a:lnTo>
                  <a:lnTo>
                    <a:pt x="109" y="356"/>
                  </a:lnTo>
                  <a:lnTo>
                    <a:pt x="90" y="301"/>
                  </a:lnTo>
                  <a:lnTo>
                    <a:pt x="75" y="245"/>
                  </a:lnTo>
                  <a:lnTo>
                    <a:pt x="60" y="189"/>
                  </a:lnTo>
                  <a:lnTo>
                    <a:pt x="46" y="137"/>
                  </a:lnTo>
                  <a:lnTo>
                    <a:pt x="33" y="88"/>
                  </a:lnTo>
                  <a:lnTo>
                    <a:pt x="17" y="4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</p:sp>
      </p:grp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個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57300" y="2286000"/>
            <a:ext cx="4800600" cy="3619500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647796" y="2286000"/>
            <a:ext cx="4800600" cy="3619500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4D819-9F07-4261-B09B-9E467E5D9002}" type="datetimeFigureOut">
              <a:rPr lang="en-US" dirty="0"/>
              <a:t>10/14/2019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2728" y="381000"/>
            <a:ext cx="10172700" cy="1493517"/>
          </a:xfrm>
        </p:spPr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1678" y="2199633"/>
            <a:ext cx="4800600" cy="632529"/>
          </a:xfrm>
        </p:spPr>
        <p:txBody>
          <a:bodyPr anchor="b">
            <a:noAutofit/>
          </a:bodyPr>
          <a:lstStyle>
            <a:lvl1pPr marL="0" indent="0">
              <a:lnSpc>
                <a:spcPct val="100000"/>
              </a:lnSpc>
              <a:buNone/>
              <a:defRPr sz="1900" b="1" cap="all" spc="200" baseline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57300" y="2909102"/>
            <a:ext cx="4800600" cy="299639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33864" y="2199633"/>
            <a:ext cx="4800600" cy="632529"/>
          </a:xfrm>
        </p:spPr>
        <p:txBody>
          <a:bodyPr anchor="b">
            <a:noAutofit/>
          </a:bodyPr>
          <a:lstStyle>
            <a:lvl1pPr marL="0" indent="0">
              <a:lnSpc>
                <a:spcPct val="100000"/>
              </a:lnSpc>
              <a:buNone/>
              <a:defRPr sz="1900" b="1" cap="all" spc="200" baseline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33864" y="2909102"/>
            <a:ext cx="4800600" cy="299639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4D819-9F07-4261-B09B-9E467E5D9002}" type="datetimeFigureOut">
              <a:rPr lang="en-US" dirty="0"/>
              <a:t>10/14/2019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4D819-9F07-4261-B09B-9E467E5D9002}" type="datetimeFigureOut">
              <a:rPr lang="en-US" dirty="0"/>
              <a:t>10/14/2019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4D819-9F07-4261-B09B-9E467E5D9002}" type="datetimeFigureOut">
              <a:rPr lang="en-US" dirty="0"/>
              <a:t>10/14/2019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含輔助字幕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Freeform 11" title="right scallop background shape"/>
          <p:cNvSpPr/>
          <p:nvPr/>
        </p:nvSpPr>
        <p:spPr bwMode="auto">
          <a:xfrm>
            <a:off x="7389812" y="0"/>
            <a:ext cx="4802188" cy="6858000"/>
          </a:xfrm>
          <a:custGeom>
            <a:avLst/>
            <a:gdLst/>
            <a:ahLst/>
            <a:cxnLst/>
            <a:rect l="0" t="0" r="r" b="b"/>
            <a:pathLst>
              <a:path w="3025" h="4320">
                <a:moveTo>
                  <a:pt x="0" y="0"/>
                </a:moveTo>
                <a:lnTo>
                  <a:pt x="3025" y="0"/>
                </a:lnTo>
                <a:lnTo>
                  <a:pt x="3025" y="4320"/>
                </a:lnTo>
                <a:lnTo>
                  <a:pt x="0" y="4320"/>
                </a:lnTo>
                <a:lnTo>
                  <a:pt x="3" y="4278"/>
                </a:lnTo>
                <a:lnTo>
                  <a:pt x="8" y="4243"/>
                </a:lnTo>
                <a:lnTo>
                  <a:pt x="14" y="4210"/>
                </a:lnTo>
                <a:lnTo>
                  <a:pt x="24" y="4183"/>
                </a:lnTo>
                <a:lnTo>
                  <a:pt x="34" y="4156"/>
                </a:lnTo>
                <a:lnTo>
                  <a:pt x="46" y="4133"/>
                </a:lnTo>
                <a:lnTo>
                  <a:pt x="58" y="4109"/>
                </a:lnTo>
                <a:lnTo>
                  <a:pt x="69" y="4087"/>
                </a:lnTo>
                <a:lnTo>
                  <a:pt x="80" y="4062"/>
                </a:lnTo>
                <a:lnTo>
                  <a:pt x="90" y="4036"/>
                </a:lnTo>
                <a:lnTo>
                  <a:pt x="99" y="4007"/>
                </a:lnTo>
                <a:lnTo>
                  <a:pt x="106" y="3976"/>
                </a:lnTo>
                <a:lnTo>
                  <a:pt x="111" y="3938"/>
                </a:lnTo>
                <a:lnTo>
                  <a:pt x="113" y="3895"/>
                </a:lnTo>
                <a:lnTo>
                  <a:pt x="111" y="3851"/>
                </a:lnTo>
                <a:lnTo>
                  <a:pt x="106" y="3815"/>
                </a:lnTo>
                <a:lnTo>
                  <a:pt x="99" y="3782"/>
                </a:lnTo>
                <a:lnTo>
                  <a:pt x="90" y="3752"/>
                </a:lnTo>
                <a:lnTo>
                  <a:pt x="80" y="3726"/>
                </a:lnTo>
                <a:lnTo>
                  <a:pt x="68" y="3702"/>
                </a:lnTo>
                <a:lnTo>
                  <a:pt x="56" y="3679"/>
                </a:lnTo>
                <a:lnTo>
                  <a:pt x="44" y="3655"/>
                </a:lnTo>
                <a:lnTo>
                  <a:pt x="33" y="3630"/>
                </a:lnTo>
                <a:lnTo>
                  <a:pt x="22" y="3604"/>
                </a:lnTo>
                <a:lnTo>
                  <a:pt x="13" y="3575"/>
                </a:lnTo>
                <a:lnTo>
                  <a:pt x="7" y="3542"/>
                </a:lnTo>
                <a:lnTo>
                  <a:pt x="1" y="3504"/>
                </a:lnTo>
                <a:lnTo>
                  <a:pt x="0" y="3461"/>
                </a:lnTo>
                <a:lnTo>
                  <a:pt x="1" y="3418"/>
                </a:lnTo>
                <a:lnTo>
                  <a:pt x="7" y="3380"/>
                </a:lnTo>
                <a:lnTo>
                  <a:pt x="13" y="3347"/>
                </a:lnTo>
                <a:lnTo>
                  <a:pt x="22" y="3319"/>
                </a:lnTo>
                <a:lnTo>
                  <a:pt x="33" y="3292"/>
                </a:lnTo>
                <a:lnTo>
                  <a:pt x="44" y="3267"/>
                </a:lnTo>
                <a:lnTo>
                  <a:pt x="56" y="3244"/>
                </a:lnTo>
                <a:lnTo>
                  <a:pt x="68" y="3222"/>
                </a:lnTo>
                <a:lnTo>
                  <a:pt x="80" y="3197"/>
                </a:lnTo>
                <a:lnTo>
                  <a:pt x="90" y="3171"/>
                </a:lnTo>
                <a:lnTo>
                  <a:pt x="99" y="3142"/>
                </a:lnTo>
                <a:lnTo>
                  <a:pt x="106" y="3109"/>
                </a:lnTo>
                <a:lnTo>
                  <a:pt x="111" y="3071"/>
                </a:lnTo>
                <a:lnTo>
                  <a:pt x="113" y="3028"/>
                </a:lnTo>
                <a:lnTo>
                  <a:pt x="111" y="2985"/>
                </a:lnTo>
                <a:lnTo>
                  <a:pt x="106" y="2947"/>
                </a:lnTo>
                <a:lnTo>
                  <a:pt x="99" y="2914"/>
                </a:lnTo>
                <a:lnTo>
                  <a:pt x="90" y="2885"/>
                </a:lnTo>
                <a:lnTo>
                  <a:pt x="80" y="2858"/>
                </a:lnTo>
                <a:lnTo>
                  <a:pt x="68" y="2834"/>
                </a:lnTo>
                <a:lnTo>
                  <a:pt x="44" y="2787"/>
                </a:lnTo>
                <a:lnTo>
                  <a:pt x="33" y="2763"/>
                </a:lnTo>
                <a:lnTo>
                  <a:pt x="22" y="2736"/>
                </a:lnTo>
                <a:lnTo>
                  <a:pt x="13" y="2707"/>
                </a:lnTo>
                <a:lnTo>
                  <a:pt x="7" y="2674"/>
                </a:lnTo>
                <a:lnTo>
                  <a:pt x="1" y="2637"/>
                </a:lnTo>
                <a:lnTo>
                  <a:pt x="0" y="2593"/>
                </a:lnTo>
                <a:lnTo>
                  <a:pt x="1" y="2550"/>
                </a:lnTo>
                <a:lnTo>
                  <a:pt x="7" y="2512"/>
                </a:lnTo>
                <a:lnTo>
                  <a:pt x="13" y="2479"/>
                </a:lnTo>
                <a:lnTo>
                  <a:pt x="22" y="2451"/>
                </a:lnTo>
                <a:lnTo>
                  <a:pt x="33" y="2424"/>
                </a:lnTo>
                <a:lnTo>
                  <a:pt x="44" y="2401"/>
                </a:lnTo>
                <a:lnTo>
                  <a:pt x="68" y="2354"/>
                </a:lnTo>
                <a:lnTo>
                  <a:pt x="80" y="2329"/>
                </a:lnTo>
                <a:lnTo>
                  <a:pt x="90" y="2303"/>
                </a:lnTo>
                <a:lnTo>
                  <a:pt x="99" y="2274"/>
                </a:lnTo>
                <a:lnTo>
                  <a:pt x="106" y="2241"/>
                </a:lnTo>
                <a:lnTo>
                  <a:pt x="111" y="2203"/>
                </a:lnTo>
                <a:lnTo>
                  <a:pt x="113" y="2159"/>
                </a:lnTo>
                <a:lnTo>
                  <a:pt x="111" y="2117"/>
                </a:lnTo>
                <a:lnTo>
                  <a:pt x="106" y="2079"/>
                </a:lnTo>
                <a:lnTo>
                  <a:pt x="99" y="2046"/>
                </a:lnTo>
                <a:lnTo>
                  <a:pt x="90" y="2017"/>
                </a:lnTo>
                <a:lnTo>
                  <a:pt x="80" y="1991"/>
                </a:lnTo>
                <a:lnTo>
                  <a:pt x="68" y="1966"/>
                </a:lnTo>
                <a:lnTo>
                  <a:pt x="56" y="1943"/>
                </a:lnTo>
                <a:lnTo>
                  <a:pt x="44" y="1919"/>
                </a:lnTo>
                <a:lnTo>
                  <a:pt x="33" y="1896"/>
                </a:lnTo>
                <a:lnTo>
                  <a:pt x="22" y="1869"/>
                </a:lnTo>
                <a:lnTo>
                  <a:pt x="13" y="1841"/>
                </a:lnTo>
                <a:lnTo>
                  <a:pt x="7" y="1807"/>
                </a:lnTo>
                <a:lnTo>
                  <a:pt x="1" y="1770"/>
                </a:lnTo>
                <a:lnTo>
                  <a:pt x="0" y="1727"/>
                </a:lnTo>
                <a:lnTo>
                  <a:pt x="1" y="1683"/>
                </a:lnTo>
                <a:lnTo>
                  <a:pt x="7" y="1646"/>
                </a:lnTo>
                <a:lnTo>
                  <a:pt x="13" y="1613"/>
                </a:lnTo>
                <a:lnTo>
                  <a:pt x="22" y="1583"/>
                </a:lnTo>
                <a:lnTo>
                  <a:pt x="33" y="1557"/>
                </a:lnTo>
                <a:lnTo>
                  <a:pt x="44" y="1533"/>
                </a:lnTo>
                <a:lnTo>
                  <a:pt x="56" y="1509"/>
                </a:lnTo>
                <a:lnTo>
                  <a:pt x="68" y="1486"/>
                </a:lnTo>
                <a:lnTo>
                  <a:pt x="80" y="1461"/>
                </a:lnTo>
                <a:lnTo>
                  <a:pt x="90" y="1435"/>
                </a:lnTo>
                <a:lnTo>
                  <a:pt x="99" y="1406"/>
                </a:lnTo>
                <a:lnTo>
                  <a:pt x="106" y="1373"/>
                </a:lnTo>
                <a:lnTo>
                  <a:pt x="111" y="1335"/>
                </a:lnTo>
                <a:lnTo>
                  <a:pt x="113" y="1292"/>
                </a:lnTo>
                <a:lnTo>
                  <a:pt x="111" y="1249"/>
                </a:lnTo>
                <a:lnTo>
                  <a:pt x="106" y="1211"/>
                </a:lnTo>
                <a:lnTo>
                  <a:pt x="99" y="1178"/>
                </a:lnTo>
                <a:lnTo>
                  <a:pt x="90" y="1149"/>
                </a:lnTo>
                <a:lnTo>
                  <a:pt x="80" y="1123"/>
                </a:lnTo>
                <a:lnTo>
                  <a:pt x="68" y="1098"/>
                </a:lnTo>
                <a:lnTo>
                  <a:pt x="56" y="1076"/>
                </a:lnTo>
                <a:lnTo>
                  <a:pt x="44" y="1053"/>
                </a:lnTo>
                <a:lnTo>
                  <a:pt x="33" y="1028"/>
                </a:lnTo>
                <a:lnTo>
                  <a:pt x="22" y="1001"/>
                </a:lnTo>
                <a:lnTo>
                  <a:pt x="13" y="973"/>
                </a:lnTo>
                <a:lnTo>
                  <a:pt x="7" y="940"/>
                </a:lnTo>
                <a:lnTo>
                  <a:pt x="1" y="902"/>
                </a:lnTo>
                <a:lnTo>
                  <a:pt x="0" y="859"/>
                </a:lnTo>
                <a:lnTo>
                  <a:pt x="1" y="816"/>
                </a:lnTo>
                <a:lnTo>
                  <a:pt x="7" y="778"/>
                </a:lnTo>
                <a:lnTo>
                  <a:pt x="13" y="745"/>
                </a:lnTo>
                <a:lnTo>
                  <a:pt x="22" y="716"/>
                </a:lnTo>
                <a:lnTo>
                  <a:pt x="33" y="690"/>
                </a:lnTo>
                <a:lnTo>
                  <a:pt x="44" y="665"/>
                </a:lnTo>
                <a:lnTo>
                  <a:pt x="56" y="641"/>
                </a:lnTo>
                <a:lnTo>
                  <a:pt x="68" y="618"/>
                </a:lnTo>
                <a:lnTo>
                  <a:pt x="80" y="594"/>
                </a:lnTo>
                <a:lnTo>
                  <a:pt x="90" y="568"/>
                </a:lnTo>
                <a:lnTo>
                  <a:pt x="99" y="538"/>
                </a:lnTo>
                <a:lnTo>
                  <a:pt x="106" y="505"/>
                </a:lnTo>
                <a:lnTo>
                  <a:pt x="111" y="469"/>
                </a:lnTo>
                <a:lnTo>
                  <a:pt x="113" y="424"/>
                </a:lnTo>
                <a:lnTo>
                  <a:pt x="111" y="382"/>
                </a:lnTo>
                <a:lnTo>
                  <a:pt x="106" y="344"/>
                </a:lnTo>
                <a:lnTo>
                  <a:pt x="99" y="313"/>
                </a:lnTo>
                <a:lnTo>
                  <a:pt x="90" y="284"/>
                </a:lnTo>
                <a:lnTo>
                  <a:pt x="80" y="258"/>
                </a:lnTo>
                <a:lnTo>
                  <a:pt x="69" y="233"/>
                </a:lnTo>
                <a:lnTo>
                  <a:pt x="58" y="211"/>
                </a:lnTo>
                <a:lnTo>
                  <a:pt x="46" y="187"/>
                </a:lnTo>
                <a:lnTo>
                  <a:pt x="34" y="164"/>
                </a:lnTo>
                <a:lnTo>
                  <a:pt x="24" y="137"/>
                </a:lnTo>
                <a:lnTo>
                  <a:pt x="14" y="110"/>
                </a:lnTo>
                <a:lnTo>
                  <a:pt x="8" y="77"/>
                </a:lnTo>
                <a:lnTo>
                  <a:pt x="3" y="42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37884" y="457199"/>
            <a:ext cx="3092115" cy="1196671"/>
          </a:xfrm>
        </p:spPr>
        <p:txBody>
          <a:bodyPr anchor="b">
            <a:normAutofit/>
          </a:bodyPr>
          <a:lstStyle>
            <a:lvl1pPr>
              <a:lnSpc>
                <a:spcPct val="100000"/>
              </a:lnSpc>
              <a:defRPr sz="1900" b="1" i="0" cap="all" spc="300" baseline="0">
                <a:solidFill>
                  <a:schemeClr val="accent1"/>
                </a:solidFill>
                <a:latin typeface="+mn-lt"/>
              </a:defRPr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5051" y="920377"/>
            <a:ext cx="6158418" cy="498512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37885" y="1741336"/>
            <a:ext cx="3092115" cy="4164164"/>
          </a:xfrm>
        </p:spPr>
        <p:txBody>
          <a:bodyPr/>
          <a:lstStyle>
            <a:lvl1pPr marL="0" indent="0">
              <a:lnSpc>
                <a:spcPct val="120000"/>
              </a:lnSpc>
              <a:spcBef>
                <a:spcPts val="1200"/>
              </a:spcBef>
              <a:buNone/>
              <a:defRPr sz="1600" baseline="0">
                <a:solidFill>
                  <a:schemeClr val="bg2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65051" y="6375679"/>
            <a:ext cx="1233355" cy="348462"/>
          </a:xfrm>
        </p:spPr>
        <p:txBody>
          <a:bodyPr/>
          <a:lstStyle/>
          <a:p>
            <a:fld id="{9334D819-9F07-4261-B09B-9E467E5D9002}" type="datetimeFigureOut">
              <a:rPr lang="en-US" dirty="0"/>
              <a:t>10/14/2019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103620" y="6375679"/>
            <a:ext cx="3482179" cy="345796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691014" y="6375679"/>
            <a:ext cx="1232456" cy="345796"/>
          </a:xfrm>
        </p:spPr>
        <p:txBody>
          <a:bodyPr/>
          <a:lstStyle/>
          <a:p>
            <a:fld id="{71766878-3199-4EAB-94E7-2D6D11070E14}" type="slidenum">
              <a:rPr lang="en-US" dirty="0"/>
              <a:t>‹#›</a:t>
            </a:fld>
            <a:endParaRPr lang="en-US" dirty="0"/>
          </a:p>
        </p:txBody>
      </p:sp>
      <p:sp>
        <p:nvSpPr>
          <p:cNvPr id="8" name="Rectangle 7" title="left edge border"/>
          <p:cNvSpPr/>
          <p:nvPr/>
        </p:nvSpPr>
        <p:spPr>
          <a:xfrm>
            <a:off x="0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696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含輔助字幕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83464" y="0"/>
            <a:ext cx="7355585" cy="6857999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TW" altLang="en-US"/>
              <a:t>按一下圖示以新增圖片</a:t>
            </a:r>
            <a:endParaRPr lang="en-US" dirty="0"/>
          </a:p>
        </p:txBody>
      </p:sp>
      <p:sp>
        <p:nvSpPr>
          <p:cNvPr id="11" name="Freeform 11" title="right scallop background shape"/>
          <p:cNvSpPr/>
          <p:nvPr/>
        </p:nvSpPr>
        <p:spPr bwMode="auto">
          <a:xfrm>
            <a:off x="7389812" y="0"/>
            <a:ext cx="4802188" cy="6858000"/>
          </a:xfrm>
          <a:custGeom>
            <a:avLst/>
            <a:gdLst/>
            <a:ahLst/>
            <a:cxnLst/>
            <a:rect l="0" t="0" r="r" b="b"/>
            <a:pathLst>
              <a:path w="3025" h="4320">
                <a:moveTo>
                  <a:pt x="0" y="0"/>
                </a:moveTo>
                <a:lnTo>
                  <a:pt x="3025" y="0"/>
                </a:lnTo>
                <a:lnTo>
                  <a:pt x="3025" y="4320"/>
                </a:lnTo>
                <a:lnTo>
                  <a:pt x="0" y="4320"/>
                </a:lnTo>
                <a:lnTo>
                  <a:pt x="3" y="4278"/>
                </a:lnTo>
                <a:lnTo>
                  <a:pt x="8" y="4243"/>
                </a:lnTo>
                <a:lnTo>
                  <a:pt x="14" y="4210"/>
                </a:lnTo>
                <a:lnTo>
                  <a:pt x="24" y="4183"/>
                </a:lnTo>
                <a:lnTo>
                  <a:pt x="34" y="4156"/>
                </a:lnTo>
                <a:lnTo>
                  <a:pt x="46" y="4133"/>
                </a:lnTo>
                <a:lnTo>
                  <a:pt x="58" y="4109"/>
                </a:lnTo>
                <a:lnTo>
                  <a:pt x="69" y="4087"/>
                </a:lnTo>
                <a:lnTo>
                  <a:pt x="80" y="4062"/>
                </a:lnTo>
                <a:lnTo>
                  <a:pt x="90" y="4036"/>
                </a:lnTo>
                <a:lnTo>
                  <a:pt x="99" y="4007"/>
                </a:lnTo>
                <a:lnTo>
                  <a:pt x="106" y="3976"/>
                </a:lnTo>
                <a:lnTo>
                  <a:pt x="111" y="3938"/>
                </a:lnTo>
                <a:lnTo>
                  <a:pt x="113" y="3895"/>
                </a:lnTo>
                <a:lnTo>
                  <a:pt x="111" y="3851"/>
                </a:lnTo>
                <a:lnTo>
                  <a:pt x="106" y="3815"/>
                </a:lnTo>
                <a:lnTo>
                  <a:pt x="99" y="3782"/>
                </a:lnTo>
                <a:lnTo>
                  <a:pt x="90" y="3752"/>
                </a:lnTo>
                <a:lnTo>
                  <a:pt x="80" y="3726"/>
                </a:lnTo>
                <a:lnTo>
                  <a:pt x="68" y="3702"/>
                </a:lnTo>
                <a:lnTo>
                  <a:pt x="56" y="3679"/>
                </a:lnTo>
                <a:lnTo>
                  <a:pt x="44" y="3655"/>
                </a:lnTo>
                <a:lnTo>
                  <a:pt x="33" y="3630"/>
                </a:lnTo>
                <a:lnTo>
                  <a:pt x="22" y="3604"/>
                </a:lnTo>
                <a:lnTo>
                  <a:pt x="13" y="3575"/>
                </a:lnTo>
                <a:lnTo>
                  <a:pt x="7" y="3542"/>
                </a:lnTo>
                <a:lnTo>
                  <a:pt x="1" y="3504"/>
                </a:lnTo>
                <a:lnTo>
                  <a:pt x="0" y="3461"/>
                </a:lnTo>
                <a:lnTo>
                  <a:pt x="1" y="3418"/>
                </a:lnTo>
                <a:lnTo>
                  <a:pt x="7" y="3380"/>
                </a:lnTo>
                <a:lnTo>
                  <a:pt x="13" y="3347"/>
                </a:lnTo>
                <a:lnTo>
                  <a:pt x="22" y="3319"/>
                </a:lnTo>
                <a:lnTo>
                  <a:pt x="33" y="3292"/>
                </a:lnTo>
                <a:lnTo>
                  <a:pt x="44" y="3267"/>
                </a:lnTo>
                <a:lnTo>
                  <a:pt x="56" y="3244"/>
                </a:lnTo>
                <a:lnTo>
                  <a:pt x="68" y="3222"/>
                </a:lnTo>
                <a:lnTo>
                  <a:pt x="80" y="3197"/>
                </a:lnTo>
                <a:lnTo>
                  <a:pt x="90" y="3171"/>
                </a:lnTo>
                <a:lnTo>
                  <a:pt x="99" y="3142"/>
                </a:lnTo>
                <a:lnTo>
                  <a:pt x="106" y="3109"/>
                </a:lnTo>
                <a:lnTo>
                  <a:pt x="111" y="3071"/>
                </a:lnTo>
                <a:lnTo>
                  <a:pt x="113" y="3028"/>
                </a:lnTo>
                <a:lnTo>
                  <a:pt x="111" y="2985"/>
                </a:lnTo>
                <a:lnTo>
                  <a:pt x="106" y="2947"/>
                </a:lnTo>
                <a:lnTo>
                  <a:pt x="99" y="2914"/>
                </a:lnTo>
                <a:lnTo>
                  <a:pt x="90" y="2885"/>
                </a:lnTo>
                <a:lnTo>
                  <a:pt x="80" y="2858"/>
                </a:lnTo>
                <a:lnTo>
                  <a:pt x="68" y="2834"/>
                </a:lnTo>
                <a:lnTo>
                  <a:pt x="44" y="2787"/>
                </a:lnTo>
                <a:lnTo>
                  <a:pt x="33" y="2763"/>
                </a:lnTo>
                <a:lnTo>
                  <a:pt x="22" y="2736"/>
                </a:lnTo>
                <a:lnTo>
                  <a:pt x="13" y="2707"/>
                </a:lnTo>
                <a:lnTo>
                  <a:pt x="7" y="2674"/>
                </a:lnTo>
                <a:lnTo>
                  <a:pt x="1" y="2637"/>
                </a:lnTo>
                <a:lnTo>
                  <a:pt x="0" y="2593"/>
                </a:lnTo>
                <a:lnTo>
                  <a:pt x="1" y="2550"/>
                </a:lnTo>
                <a:lnTo>
                  <a:pt x="7" y="2512"/>
                </a:lnTo>
                <a:lnTo>
                  <a:pt x="13" y="2479"/>
                </a:lnTo>
                <a:lnTo>
                  <a:pt x="22" y="2451"/>
                </a:lnTo>
                <a:lnTo>
                  <a:pt x="33" y="2424"/>
                </a:lnTo>
                <a:lnTo>
                  <a:pt x="44" y="2401"/>
                </a:lnTo>
                <a:lnTo>
                  <a:pt x="68" y="2354"/>
                </a:lnTo>
                <a:lnTo>
                  <a:pt x="80" y="2329"/>
                </a:lnTo>
                <a:lnTo>
                  <a:pt x="90" y="2303"/>
                </a:lnTo>
                <a:lnTo>
                  <a:pt x="99" y="2274"/>
                </a:lnTo>
                <a:lnTo>
                  <a:pt x="106" y="2241"/>
                </a:lnTo>
                <a:lnTo>
                  <a:pt x="111" y="2203"/>
                </a:lnTo>
                <a:lnTo>
                  <a:pt x="113" y="2159"/>
                </a:lnTo>
                <a:lnTo>
                  <a:pt x="111" y="2117"/>
                </a:lnTo>
                <a:lnTo>
                  <a:pt x="106" y="2079"/>
                </a:lnTo>
                <a:lnTo>
                  <a:pt x="99" y="2046"/>
                </a:lnTo>
                <a:lnTo>
                  <a:pt x="90" y="2017"/>
                </a:lnTo>
                <a:lnTo>
                  <a:pt x="80" y="1991"/>
                </a:lnTo>
                <a:lnTo>
                  <a:pt x="68" y="1966"/>
                </a:lnTo>
                <a:lnTo>
                  <a:pt x="56" y="1943"/>
                </a:lnTo>
                <a:lnTo>
                  <a:pt x="44" y="1919"/>
                </a:lnTo>
                <a:lnTo>
                  <a:pt x="33" y="1896"/>
                </a:lnTo>
                <a:lnTo>
                  <a:pt x="22" y="1869"/>
                </a:lnTo>
                <a:lnTo>
                  <a:pt x="13" y="1841"/>
                </a:lnTo>
                <a:lnTo>
                  <a:pt x="7" y="1807"/>
                </a:lnTo>
                <a:lnTo>
                  <a:pt x="1" y="1770"/>
                </a:lnTo>
                <a:lnTo>
                  <a:pt x="0" y="1727"/>
                </a:lnTo>
                <a:lnTo>
                  <a:pt x="1" y="1683"/>
                </a:lnTo>
                <a:lnTo>
                  <a:pt x="7" y="1646"/>
                </a:lnTo>
                <a:lnTo>
                  <a:pt x="13" y="1613"/>
                </a:lnTo>
                <a:lnTo>
                  <a:pt x="22" y="1583"/>
                </a:lnTo>
                <a:lnTo>
                  <a:pt x="33" y="1557"/>
                </a:lnTo>
                <a:lnTo>
                  <a:pt x="44" y="1533"/>
                </a:lnTo>
                <a:lnTo>
                  <a:pt x="56" y="1509"/>
                </a:lnTo>
                <a:lnTo>
                  <a:pt x="68" y="1486"/>
                </a:lnTo>
                <a:lnTo>
                  <a:pt x="80" y="1461"/>
                </a:lnTo>
                <a:lnTo>
                  <a:pt x="90" y="1435"/>
                </a:lnTo>
                <a:lnTo>
                  <a:pt x="99" y="1406"/>
                </a:lnTo>
                <a:lnTo>
                  <a:pt x="106" y="1373"/>
                </a:lnTo>
                <a:lnTo>
                  <a:pt x="111" y="1335"/>
                </a:lnTo>
                <a:lnTo>
                  <a:pt x="113" y="1292"/>
                </a:lnTo>
                <a:lnTo>
                  <a:pt x="111" y="1249"/>
                </a:lnTo>
                <a:lnTo>
                  <a:pt x="106" y="1211"/>
                </a:lnTo>
                <a:lnTo>
                  <a:pt x="99" y="1178"/>
                </a:lnTo>
                <a:lnTo>
                  <a:pt x="90" y="1149"/>
                </a:lnTo>
                <a:lnTo>
                  <a:pt x="80" y="1123"/>
                </a:lnTo>
                <a:lnTo>
                  <a:pt x="68" y="1098"/>
                </a:lnTo>
                <a:lnTo>
                  <a:pt x="56" y="1076"/>
                </a:lnTo>
                <a:lnTo>
                  <a:pt x="44" y="1053"/>
                </a:lnTo>
                <a:lnTo>
                  <a:pt x="33" y="1028"/>
                </a:lnTo>
                <a:lnTo>
                  <a:pt x="22" y="1001"/>
                </a:lnTo>
                <a:lnTo>
                  <a:pt x="13" y="973"/>
                </a:lnTo>
                <a:lnTo>
                  <a:pt x="7" y="940"/>
                </a:lnTo>
                <a:lnTo>
                  <a:pt x="1" y="902"/>
                </a:lnTo>
                <a:lnTo>
                  <a:pt x="0" y="859"/>
                </a:lnTo>
                <a:lnTo>
                  <a:pt x="1" y="816"/>
                </a:lnTo>
                <a:lnTo>
                  <a:pt x="7" y="778"/>
                </a:lnTo>
                <a:lnTo>
                  <a:pt x="13" y="745"/>
                </a:lnTo>
                <a:lnTo>
                  <a:pt x="22" y="716"/>
                </a:lnTo>
                <a:lnTo>
                  <a:pt x="33" y="690"/>
                </a:lnTo>
                <a:lnTo>
                  <a:pt x="44" y="665"/>
                </a:lnTo>
                <a:lnTo>
                  <a:pt x="56" y="641"/>
                </a:lnTo>
                <a:lnTo>
                  <a:pt x="68" y="618"/>
                </a:lnTo>
                <a:lnTo>
                  <a:pt x="80" y="594"/>
                </a:lnTo>
                <a:lnTo>
                  <a:pt x="90" y="568"/>
                </a:lnTo>
                <a:lnTo>
                  <a:pt x="99" y="538"/>
                </a:lnTo>
                <a:lnTo>
                  <a:pt x="106" y="505"/>
                </a:lnTo>
                <a:lnTo>
                  <a:pt x="111" y="469"/>
                </a:lnTo>
                <a:lnTo>
                  <a:pt x="113" y="424"/>
                </a:lnTo>
                <a:lnTo>
                  <a:pt x="111" y="382"/>
                </a:lnTo>
                <a:lnTo>
                  <a:pt x="106" y="344"/>
                </a:lnTo>
                <a:lnTo>
                  <a:pt x="99" y="313"/>
                </a:lnTo>
                <a:lnTo>
                  <a:pt x="90" y="284"/>
                </a:lnTo>
                <a:lnTo>
                  <a:pt x="80" y="258"/>
                </a:lnTo>
                <a:lnTo>
                  <a:pt x="69" y="233"/>
                </a:lnTo>
                <a:lnTo>
                  <a:pt x="58" y="211"/>
                </a:lnTo>
                <a:lnTo>
                  <a:pt x="46" y="187"/>
                </a:lnTo>
                <a:lnTo>
                  <a:pt x="34" y="164"/>
                </a:lnTo>
                <a:lnTo>
                  <a:pt x="24" y="137"/>
                </a:lnTo>
                <a:lnTo>
                  <a:pt x="14" y="110"/>
                </a:lnTo>
                <a:lnTo>
                  <a:pt x="8" y="77"/>
                </a:lnTo>
                <a:lnTo>
                  <a:pt x="3" y="42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12" name="Rectangle 11" title="left edge border"/>
          <p:cNvSpPr/>
          <p:nvPr/>
        </p:nvSpPr>
        <p:spPr>
          <a:xfrm>
            <a:off x="0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37883" y="457200"/>
            <a:ext cx="3092117" cy="1196670"/>
          </a:xfrm>
        </p:spPr>
        <p:txBody>
          <a:bodyPr anchor="b">
            <a:normAutofit/>
          </a:bodyPr>
          <a:lstStyle>
            <a:lvl1pPr>
              <a:lnSpc>
                <a:spcPct val="100000"/>
              </a:lnSpc>
              <a:defRPr sz="1900" b="1" i="0" spc="300" baseline="0">
                <a:solidFill>
                  <a:schemeClr val="accent1"/>
                </a:solidFill>
                <a:latin typeface="+mn-lt"/>
              </a:defRPr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37883" y="1741336"/>
            <a:ext cx="3092117" cy="4164164"/>
          </a:xfrm>
        </p:spPr>
        <p:txBody>
          <a:bodyPr/>
          <a:lstStyle>
            <a:lvl1pPr marL="0" indent="0">
              <a:lnSpc>
                <a:spcPct val="120000"/>
              </a:lnSpc>
              <a:spcBef>
                <a:spcPts val="1200"/>
              </a:spcBef>
              <a:buNone/>
              <a:defRPr sz="1600" baseline="0">
                <a:solidFill>
                  <a:schemeClr val="bg2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65950" y="6375679"/>
            <a:ext cx="1232456" cy="348462"/>
          </a:xfrm>
        </p:spPr>
        <p:txBody>
          <a:bodyPr/>
          <a:lstStyle/>
          <a:p>
            <a:fld id="{9334D819-9F07-4261-B09B-9E467E5D9002}" type="datetimeFigureOut">
              <a:rPr lang="en-US" dirty="0"/>
              <a:t>10/14/2019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103621" y="6375679"/>
            <a:ext cx="3482178" cy="345796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687568" y="6375679"/>
            <a:ext cx="1234440" cy="345796"/>
          </a:xfrm>
        </p:spPr>
        <p:txBody>
          <a:bodyPr/>
          <a:lstStyle/>
          <a:p>
            <a:fld id="{71766878-3199-4EAB-94E7-2D6D11070E1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51678" y="382385"/>
            <a:ext cx="10178322" cy="149213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1678" y="2286001"/>
            <a:ext cx="10178322" cy="359359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251678" y="6375679"/>
            <a:ext cx="2329722" cy="34846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9334D819-9F07-4261-B09B-9E467E5D9002}" type="datetimeFigureOut">
              <a:rPr lang="en-US" dirty="0"/>
              <a:pPr/>
              <a:t>10/14/2019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75679"/>
            <a:ext cx="4114800" cy="3457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1" y="6375679"/>
            <a:ext cx="2819399" cy="3457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71766878-3199-4EAB-94E7-2D6D11070E14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1" name="Freeform 6" title="Left scallop edge"/>
          <p:cNvSpPr/>
          <p:nvPr/>
        </p:nvSpPr>
        <p:spPr bwMode="auto">
          <a:xfrm>
            <a:off x="0" y="0"/>
            <a:ext cx="885825" cy="6858000"/>
          </a:xfrm>
          <a:custGeom>
            <a:avLst/>
            <a:gdLst/>
            <a:ahLst/>
            <a:cxnLst/>
            <a:rect l="0" t="0" r="r" b="b"/>
            <a:pathLst>
              <a:path w="558" h="4320">
                <a:moveTo>
                  <a:pt x="0" y="0"/>
                </a:moveTo>
                <a:lnTo>
                  <a:pt x="447" y="0"/>
                </a:lnTo>
                <a:lnTo>
                  <a:pt x="448" y="43"/>
                </a:lnTo>
                <a:lnTo>
                  <a:pt x="453" y="81"/>
                </a:lnTo>
                <a:lnTo>
                  <a:pt x="460" y="114"/>
                </a:lnTo>
                <a:lnTo>
                  <a:pt x="469" y="143"/>
                </a:lnTo>
                <a:lnTo>
                  <a:pt x="479" y="169"/>
                </a:lnTo>
                <a:lnTo>
                  <a:pt x="491" y="192"/>
                </a:lnTo>
                <a:lnTo>
                  <a:pt x="503" y="216"/>
                </a:lnTo>
                <a:lnTo>
                  <a:pt x="515" y="240"/>
                </a:lnTo>
                <a:lnTo>
                  <a:pt x="525" y="263"/>
                </a:lnTo>
                <a:lnTo>
                  <a:pt x="535" y="289"/>
                </a:lnTo>
                <a:lnTo>
                  <a:pt x="545" y="318"/>
                </a:lnTo>
                <a:lnTo>
                  <a:pt x="552" y="351"/>
                </a:lnTo>
                <a:lnTo>
                  <a:pt x="556" y="389"/>
                </a:lnTo>
                <a:lnTo>
                  <a:pt x="558" y="432"/>
                </a:lnTo>
                <a:lnTo>
                  <a:pt x="556" y="475"/>
                </a:lnTo>
                <a:lnTo>
                  <a:pt x="552" y="513"/>
                </a:lnTo>
                <a:lnTo>
                  <a:pt x="545" y="546"/>
                </a:lnTo>
                <a:lnTo>
                  <a:pt x="535" y="575"/>
                </a:lnTo>
                <a:lnTo>
                  <a:pt x="525" y="601"/>
                </a:lnTo>
                <a:lnTo>
                  <a:pt x="515" y="624"/>
                </a:lnTo>
                <a:lnTo>
                  <a:pt x="503" y="648"/>
                </a:lnTo>
                <a:lnTo>
                  <a:pt x="491" y="672"/>
                </a:lnTo>
                <a:lnTo>
                  <a:pt x="479" y="695"/>
                </a:lnTo>
                <a:lnTo>
                  <a:pt x="469" y="721"/>
                </a:lnTo>
                <a:lnTo>
                  <a:pt x="460" y="750"/>
                </a:lnTo>
                <a:lnTo>
                  <a:pt x="453" y="783"/>
                </a:lnTo>
                <a:lnTo>
                  <a:pt x="448" y="821"/>
                </a:lnTo>
                <a:lnTo>
                  <a:pt x="447" y="864"/>
                </a:lnTo>
                <a:lnTo>
                  <a:pt x="448" y="907"/>
                </a:lnTo>
                <a:lnTo>
                  <a:pt x="453" y="945"/>
                </a:lnTo>
                <a:lnTo>
                  <a:pt x="460" y="978"/>
                </a:lnTo>
                <a:lnTo>
                  <a:pt x="469" y="1007"/>
                </a:lnTo>
                <a:lnTo>
                  <a:pt x="479" y="1033"/>
                </a:lnTo>
                <a:lnTo>
                  <a:pt x="491" y="1056"/>
                </a:lnTo>
                <a:lnTo>
                  <a:pt x="503" y="1080"/>
                </a:lnTo>
                <a:lnTo>
                  <a:pt x="515" y="1104"/>
                </a:lnTo>
                <a:lnTo>
                  <a:pt x="525" y="1127"/>
                </a:lnTo>
                <a:lnTo>
                  <a:pt x="535" y="1153"/>
                </a:lnTo>
                <a:lnTo>
                  <a:pt x="545" y="1182"/>
                </a:lnTo>
                <a:lnTo>
                  <a:pt x="552" y="1215"/>
                </a:lnTo>
                <a:lnTo>
                  <a:pt x="556" y="1253"/>
                </a:lnTo>
                <a:lnTo>
                  <a:pt x="558" y="1296"/>
                </a:lnTo>
                <a:lnTo>
                  <a:pt x="556" y="1339"/>
                </a:lnTo>
                <a:lnTo>
                  <a:pt x="552" y="1377"/>
                </a:lnTo>
                <a:lnTo>
                  <a:pt x="545" y="1410"/>
                </a:lnTo>
                <a:lnTo>
                  <a:pt x="535" y="1439"/>
                </a:lnTo>
                <a:lnTo>
                  <a:pt x="525" y="1465"/>
                </a:lnTo>
                <a:lnTo>
                  <a:pt x="515" y="1488"/>
                </a:lnTo>
                <a:lnTo>
                  <a:pt x="503" y="1512"/>
                </a:lnTo>
                <a:lnTo>
                  <a:pt x="491" y="1536"/>
                </a:lnTo>
                <a:lnTo>
                  <a:pt x="479" y="1559"/>
                </a:lnTo>
                <a:lnTo>
                  <a:pt x="469" y="1585"/>
                </a:lnTo>
                <a:lnTo>
                  <a:pt x="460" y="1614"/>
                </a:lnTo>
                <a:lnTo>
                  <a:pt x="453" y="1647"/>
                </a:lnTo>
                <a:lnTo>
                  <a:pt x="448" y="1685"/>
                </a:lnTo>
                <a:lnTo>
                  <a:pt x="447" y="1728"/>
                </a:lnTo>
                <a:lnTo>
                  <a:pt x="448" y="1771"/>
                </a:lnTo>
                <a:lnTo>
                  <a:pt x="453" y="1809"/>
                </a:lnTo>
                <a:lnTo>
                  <a:pt x="460" y="1842"/>
                </a:lnTo>
                <a:lnTo>
                  <a:pt x="469" y="1871"/>
                </a:lnTo>
                <a:lnTo>
                  <a:pt x="479" y="1897"/>
                </a:lnTo>
                <a:lnTo>
                  <a:pt x="491" y="1920"/>
                </a:lnTo>
                <a:lnTo>
                  <a:pt x="503" y="1944"/>
                </a:lnTo>
                <a:lnTo>
                  <a:pt x="515" y="1968"/>
                </a:lnTo>
                <a:lnTo>
                  <a:pt x="525" y="1991"/>
                </a:lnTo>
                <a:lnTo>
                  <a:pt x="535" y="2017"/>
                </a:lnTo>
                <a:lnTo>
                  <a:pt x="545" y="2046"/>
                </a:lnTo>
                <a:lnTo>
                  <a:pt x="552" y="2079"/>
                </a:lnTo>
                <a:lnTo>
                  <a:pt x="556" y="2117"/>
                </a:lnTo>
                <a:lnTo>
                  <a:pt x="558" y="2159"/>
                </a:lnTo>
                <a:lnTo>
                  <a:pt x="556" y="2203"/>
                </a:lnTo>
                <a:lnTo>
                  <a:pt x="552" y="2241"/>
                </a:lnTo>
                <a:lnTo>
                  <a:pt x="545" y="2274"/>
                </a:lnTo>
                <a:lnTo>
                  <a:pt x="535" y="2303"/>
                </a:lnTo>
                <a:lnTo>
                  <a:pt x="525" y="2329"/>
                </a:lnTo>
                <a:lnTo>
                  <a:pt x="515" y="2352"/>
                </a:lnTo>
                <a:lnTo>
                  <a:pt x="503" y="2376"/>
                </a:lnTo>
                <a:lnTo>
                  <a:pt x="491" y="2400"/>
                </a:lnTo>
                <a:lnTo>
                  <a:pt x="479" y="2423"/>
                </a:lnTo>
                <a:lnTo>
                  <a:pt x="469" y="2449"/>
                </a:lnTo>
                <a:lnTo>
                  <a:pt x="460" y="2478"/>
                </a:lnTo>
                <a:lnTo>
                  <a:pt x="453" y="2511"/>
                </a:lnTo>
                <a:lnTo>
                  <a:pt x="448" y="2549"/>
                </a:lnTo>
                <a:lnTo>
                  <a:pt x="447" y="2592"/>
                </a:lnTo>
                <a:lnTo>
                  <a:pt x="448" y="2635"/>
                </a:lnTo>
                <a:lnTo>
                  <a:pt x="453" y="2673"/>
                </a:lnTo>
                <a:lnTo>
                  <a:pt x="460" y="2706"/>
                </a:lnTo>
                <a:lnTo>
                  <a:pt x="469" y="2735"/>
                </a:lnTo>
                <a:lnTo>
                  <a:pt x="479" y="2761"/>
                </a:lnTo>
                <a:lnTo>
                  <a:pt x="491" y="2784"/>
                </a:lnTo>
                <a:lnTo>
                  <a:pt x="515" y="2832"/>
                </a:lnTo>
                <a:lnTo>
                  <a:pt x="525" y="2855"/>
                </a:lnTo>
                <a:lnTo>
                  <a:pt x="535" y="2881"/>
                </a:lnTo>
                <a:lnTo>
                  <a:pt x="545" y="2910"/>
                </a:lnTo>
                <a:lnTo>
                  <a:pt x="552" y="2943"/>
                </a:lnTo>
                <a:lnTo>
                  <a:pt x="556" y="2981"/>
                </a:lnTo>
                <a:lnTo>
                  <a:pt x="558" y="3024"/>
                </a:lnTo>
                <a:lnTo>
                  <a:pt x="556" y="3067"/>
                </a:lnTo>
                <a:lnTo>
                  <a:pt x="552" y="3105"/>
                </a:lnTo>
                <a:lnTo>
                  <a:pt x="545" y="3138"/>
                </a:lnTo>
                <a:lnTo>
                  <a:pt x="535" y="3167"/>
                </a:lnTo>
                <a:lnTo>
                  <a:pt x="525" y="3193"/>
                </a:lnTo>
                <a:lnTo>
                  <a:pt x="515" y="3216"/>
                </a:lnTo>
                <a:lnTo>
                  <a:pt x="503" y="3240"/>
                </a:lnTo>
                <a:lnTo>
                  <a:pt x="491" y="3264"/>
                </a:lnTo>
                <a:lnTo>
                  <a:pt x="479" y="3287"/>
                </a:lnTo>
                <a:lnTo>
                  <a:pt x="469" y="3313"/>
                </a:lnTo>
                <a:lnTo>
                  <a:pt x="460" y="3342"/>
                </a:lnTo>
                <a:lnTo>
                  <a:pt x="453" y="3375"/>
                </a:lnTo>
                <a:lnTo>
                  <a:pt x="448" y="3413"/>
                </a:lnTo>
                <a:lnTo>
                  <a:pt x="447" y="3456"/>
                </a:lnTo>
                <a:lnTo>
                  <a:pt x="448" y="3499"/>
                </a:lnTo>
                <a:lnTo>
                  <a:pt x="453" y="3537"/>
                </a:lnTo>
                <a:lnTo>
                  <a:pt x="460" y="3570"/>
                </a:lnTo>
                <a:lnTo>
                  <a:pt x="469" y="3599"/>
                </a:lnTo>
                <a:lnTo>
                  <a:pt x="479" y="3625"/>
                </a:lnTo>
                <a:lnTo>
                  <a:pt x="491" y="3648"/>
                </a:lnTo>
                <a:lnTo>
                  <a:pt x="503" y="3672"/>
                </a:lnTo>
                <a:lnTo>
                  <a:pt x="515" y="3696"/>
                </a:lnTo>
                <a:lnTo>
                  <a:pt x="525" y="3719"/>
                </a:lnTo>
                <a:lnTo>
                  <a:pt x="535" y="3745"/>
                </a:lnTo>
                <a:lnTo>
                  <a:pt x="545" y="3774"/>
                </a:lnTo>
                <a:lnTo>
                  <a:pt x="552" y="3807"/>
                </a:lnTo>
                <a:lnTo>
                  <a:pt x="556" y="3845"/>
                </a:lnTo>
                <a:lnTo>
                  <a:pt x="558" y="3888"/>
                </a:lnTo>
                <a:lnTo>
                  <a:pt x="556" y="3931"/>
                </a:lnTo>
                <a:lnTo>
                  <a:pt x="552" y="3969"/>
                </a:lnTo>
                <a:lnTo>
                  <a:pt x="545" y="4002"/>
                </a:lnTo>
                <a:lnTo>
                  <a:pt x="535" y="4031"/>
                </a:lnTo>
                <a:lnTo>
                  <a:pt x="525" y="4057"/>
                </a:lnTo>
                <a:lnTo>
                  <a:pt x="515" y="4080"/>
                </a:lnTo>
                <a:lnTo>
                  <a:pt x="503" y="4104"/>
                </a:lnTo>
                <a:lnTo>
                  <a:pt x="491" y="4128"/>
                </a:lnTo>
                <a:lnTo>
                  <a:pt x="479" y="4151"/>
                </a:lnTo>
                <a:lnTo>
                  <a:pt x="469" y="4177"/>
                </a:lnTo>
                <a:lnTo>
                  <a:pt x="460" y="4206"/>
                </a:lnTo>
                <a:lnTo>
                  <a:pt x="453" y="4239"/>
                </a:lnTo>
                <a:lnTo>
                  <a:pt x="448" y="4277"/>
                </a:lnTo>
                <a:lnTo>
                  <a:pt x="447" y="4320"/>
                </a:lnTo>
                <a:lnTo>
                  <a:pt x="0" y="4320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12" name="Rectangle 11" title="right edge border"/>
          <p:cNvSpPr/>
          <p:nvPr/>
        </p:nvSpPr>
        <p:spPr>
          <a:xfrm>
            <a:off x="11908536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100" kern="1200" cap="all" spc="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20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400" kern="1200" baseline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400" kern="1200" baseline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792">
          <p15:clr>
            <a:srgbClr val="F26B43"/>
          </p15:clr>
        </p15:guide>
        <p15:guide id="2" pos="7200">
          <p15:clr>
            <a:srgbClr val="F26B43"/>
          </p15:clr>
        </p15:guide>
        <p15:guide id="3" orient="horz" pos="4008">
          <p15:clr>
            <a:srgbClr val="F26B43"/>
          </p15:clr>
        </p15:guide>
        <p15:guide id="4" orient="horz" pos="1440">
          <p15:clr>
            <a:srgbClr val="F26B43"/>
          </p15:clr>
        </p15:guide>
        <p15:guide id="5" orient="horz" pos="3720">
          <p15:clr>
            <a:srgbClr val="F26B43"/>
          </p15:clr>
        </p15:guide>
        <p15:guide id="6" orient="horz" pos="240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標題版面配置區 21"/>
          <p:cNvSpPr>
            <a:spLocks noGrp="1"/>
          </p:cNvSpPr>
          <p:nvPr>
            <p:ph type="title"/>
          </p:nvPr>
        </p:nvSpPr>
        <p:spPr>
          <a:xfrm>
            <a:off x="812800" y="228600"/>
            <a:ext cx="10871200" cy="9906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zh-TW" altLang="en-US"/>
              <a:t>按一下以編輯母片標題樣式</a:t>
            </a:r>
            <a:endParaRPr kumimoji="0" lang="en-US"/>
          </a:p>
        </p:txBody>
      </p:sp>
      <p:sp>
        <p:nvSpPr>
          <p:cNvPr id="13" name="文字版面配置區 12"/>
          <p:cNvSpPr>
            <a:spLocks noGrp="1"/>
          </p:cNvSpPr>
          <p:nvPr>
            <p:ph type="body" idx="1"/>
          </p:nvPr>
        </p:nvSpPr>
        <p:spPr>
          <a:xfrm>
            <a:off x="816864" y="1600200"/>
            <a:ext cx="10871200" cy="452628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zh-TW" altLang="en-US"/>
              <a:t>按一下以編輯母片文字樣式</a:t>
            </a:r>
          </a:p>
          <a:p>
            <a:pPr lvl="1" eaLnBrk="1" latinLnBrk="0" hangingPunct="1"/>
            <a:r>
              <a:rPr kumimoji="0" lang="zh-TW" altLang="en-US"/>
              <a:t>第二層</a:t>
            </a:r>
          </a:p>
          <a:p>
            <a:pPr lvl="2" eaLnBrk="1" latinLnBrk="0" hangingPunct="1"/>
            <a:r>
              <a:rPr kumimoji="0" lang="zh-TW" altLang="en-US"/>
              <a:t>第三層</a:t>
            </a:r>
          </a:p>
          <a:p>
            <a:pPr lvl="3" eaLnBrk="1" latinLnBrk="0" hangingPunct="1"/>
            <a:r>
              <a:rPr kumimoji="0" lang="zh-TW" altLang="en-US"/>
              <a:t>第四層</a:t>
            </a:r>
          </a:p>
          <a:p>
            <a:pPr lvl="4" eaLnBrk="1" latinLnBrk="0" hangingPunct="1"/>
            <a:r>
              <a:rPr kumimoji="0" lang="zh-TW" altLang="en-US"/>
              <a:t>第五層</a:t>
            </a:r>
            <a:endParaRPr kumimoji="0" lang="en-US"/>
          </a:p>
        </p:txBody>
      </p:sp>
      <p:sp>
        <p:nvSpPr>
          <p:cNvPr id="14" name="日期版面配置區 13"/>
          <p:cNvSpPr>
            <a:spLocks noGrp="1"/>
          </p:cNvSpPr>
          <p:nvPr>
            <p:ph type="dt" sz="half" idx="2"/>
          </p:nvPr>
        </p:nvSpPr>
        <p:spPr>
          <a:xfrm>
            <a:off x="8128000" y="6248400"/>
            <a:ext cx="35560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867">
                <a:solidFill>
                  <a:schemeClr val="tx2"/>
                </a:solidFill>
              </a:defRPr>
            </a:lvl1pPr>
          </a:lstStyle>
          <a:p>
            <a:fld id="{2ED4167D-545C-4AA5-8069-46117B8BCD62}" type="datetimeFigureOut">
              <a:rPr lang="zh-TW" altLang="en-US" smtClean="0"/>
              <a:t>2019/10/14</a:t>
            </a:fld>
            <a:endParaRPr lang="zh-TW" alt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3"/>
          </p:nvPr>
        </p:nvSpPr>
        <p:spPr>
          <a:xfrm>
            <a:off x="812802" y="6248207"/>
            <a:ext cx="7228111" cy="365125"/>
          </a:xfrm>
          <a:prstGeom prst="rect">
            <a:avLst/>
          </a:prstGeom>
        </p:spPr>
        <p:txBody>
          <a:bodyPr vert="horz" anchor="ctr"/>
          <a:lstStyle>
            <a:lvl1pPr algn="r" eaLnBrk="1" latinLnBrk="0" hangingPunct="1">
              <a:defRPr kumimoji="0" sz="1867">
                <a:solidFill>
                  <a:schemeClr val="tx2"/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7" name="矩形 6"/>
          <p:cNvSpPr/>
          <p:nvPr/>
        </p:nvSpPr>
        <p:spPr bwMode="white">
          <a:xfrm>
            <a:off x="0" y="1234440"/>
            <a:ext cx="12192000" cy="32004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2400"/>
          </a:p>
        </p:txBody>
      </p:sp>
      <p:sp>
        <p:nvSpPr>
          <p:cNvPr id="8" name="矩形 7"/>
          <p:cNvSpPr/>
          <p:nvPr/>
        </p:nvSpPr>
        <p:spPr>
          <a:xfrm>
            <a:off x="0" y="1280160"/>
            <a:ext cx="711200" cy="228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2400"/>
          </a:p>
        </p:txBody>
      </p:sp>
      <p:sp>
        <p:nvSpPr>
          <p:cNvPr id="9" name="矩形 8"/>
          <p:cNvSpPr/>
          <p:nvPr/>
        </p:nvSpPr>
        <p:spPr>
          <a:xfrm>
            <a:off x="787400" y="1280160"/>
            <a:ext cx="11404600" cy="228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2400"/>
          </a:p>
        </p:txBody>
      </p:sp>
      <p:sp>
        <p:nvSpPr>
          <p:cNvPr id="23" name="投影片編號版面配置區 22"/>
          <p:cNvSpPr>
            <a:spLocks noGrp="1"/>
          </p:cNvSpPr>
          <p:nvPr>
            <p:ph type="sldNum" sz="quarter" idx="4"/>
          </p:nvPr>
        </p:nvSpPr>
        <p:spPr>
          <a:xfrm>
            <a:off x="0" y="1272223"/>
            <a:ext cx="711200" cy="244476"/>
          </a:xfrm>
          <a:prstGeom prst="rect">
            <a:avLst/>
          </a:prstGeom>
        </p:spPr>
        <p:txBody>
          <a:bodyPr vert="horz" anchor="ctr" anchorCtr="0">
            <a:normAutofit/>
          </a:bodyPr>
          <a:lstStyle>
            <a:lvl1pPr algn="ctr" eaLnBrk="1" latinLnBrk="0" hangingPunct="1">
              <a:defRPr kumimoji="0" sz="1867" b="1">
                <a:solidFill>
                  <a:srgbClr val="FFFFFF"/>
                </a:solidFill>
              </a:defRPr>
            </a:lvl1pPr>
          </a:lstStyle>
          <a:p>
            <a:fld id="{03463A14-A817-4167-A67F-594C7DF2539F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063425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867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426709" indent="-426709" algn="l" rtl="0" eaLnBrk="1" latinLnBrk="0" hangingPunct="1">
        <a:spcBef>
          <a:spcPts val="933"/>
        </a:spcBef>
        <a:buClr>
          <a:schemeClr val="accent2"/>
        </a:buClr>
        <a:buSzPct val="60000"/>
        <a:buFont typeface="Wingdings"/>
        <a:buChar char=""/>
        <a:defRPr kumimoji="0" sz="3867" kern="1200">
          <a:solidFill>
            <a:schemeClr val="tx1"/>
          </a:solidFill>
          <a:latin typeface="+mn-lt"/>
          <a:ea typeface="+mn-ea"/>
          <a:cs typeface="+mn-cs"/>
        </a:defRPr>
      </a:lvl1pPr>
      <a:lvl2pPr marL="853419" indent="-365751" algn="l" rtl="0" eaLnBrk="1" latinLnBrk="0" hangingPunct="1">
        <a:spcBef>
          <a:spcPts val="733"/>
        </a:spcBef>
        <a:buClr>
          <a:schemeClr val="accent1"/>
        </a:buClr>
        <a:buSzPct val="70000"/>
        <a:buFont typeface="Wingdings 2"/>
        <a:buChar char=""/>
        <a:defRPr kumimoji="0" sz="3467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indent="-304792" algn="l" rtl="0" eaLnBrk="1" latinLnBrk="0" hangingPunct="1">
        <a:spcBef>
          <a:spcPts val="667"/>
        </a:spcBef>
        <a:buClr>
          <a:schemeClr val="accent2"/>
        </a:buClr>
        <a:buSzPct val="75000"/>
        <a:buFont typeface="Wingdings"/>
        <a:buChar char=""/>
        <a:defRPr kumimoji="0" sz="3067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indent="-304792" algn="l" rtl="0" eaLnBrk="1" latinLnBrk="0" hangingPunct="1">
        <a:spcBef>
          <a:spcPts val="533"/>
        </a:spcBef>
        <a:buClr>
          <a:schemeClr val="accent3"/>
        </a:buClr>
        <a:buSzPct val="75000"/>
        <a:buFont typeface="Wingdings"/>
        <a:buChar char=""/>
        <a:defRPr kumimoji="0"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indent="-304792" algn="l" rtl="0" eaLnBrk="1" latinLnBrk="0" hangingPunct="1">
        <a:spcBef>
          <a:spcPts val="533"/>
        </a:spcBef>
        <a:buClr>
          <a:schemeClr val="accent4"/>
        </a:buClr>
        <a:buSzPct val="65000"/>
        <a:buFont typeface="Wingdings"/>
        <a:buChar char=""/>
        <a:defRPr kumimoji="0"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2804090" indent="-304792" algn="l" rtl="0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kumimoji="0" sz="2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3169841" indent="-304792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kumimoji="0" sz="24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535592" indent="-304792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kumimoji="0" sz="24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901342" indent="-304792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kumimoji="0" sz="2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3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3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0.jp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g"/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3.jpg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13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g"/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8C39C5A9-FF84-4924-B4A0-41AB876C28D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折線圖</a:t>
            </a:r>
            <a:r>
              <a:rPr lang="en-US" altLang="zh-TW" dirty="0"/>
              <a:t>(</a:t>
            </a:r>
            <a:r>
              <a:rPr lang="zh-TW" altLang="en-US" dirty="0"/>
              <a:t>複習</a:t>
            </a:r>
            <a:r>
              <a:rPr lang="en-US" altLang="zh-TW" dirty="0"/>
              <a:t>)</a:t>
            </a:r>
            <a:endParaRPr lang="zh-TW" altLang="en-US" dirty="0"/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EB81992C-51ED-464F-874F-BCBDC613461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53625227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BB2B6F3D-9B6C-4C2F-B02F-46816A96F9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931CA0DD-56E5-43CE-91AD-9036698B52A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4" name="圖片 3">
            <a:extLst>
              <a:ext uri="{FF2B5EF4-FFF2-40B4-BE49-F238E27FC236}">
                <a16:creationId xmlns:a16="http://schemas.microsoft.com/office/drawing/2014/main" id="{FBC4FC2F-5E74-46F5-9ED8-881DFADBC30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3047" t="23194" r="17423" b="10833"/>
          <a:stretch/>
        </p:blipFill>
        <p:spPr>
          <a:xfrm>
            <a:off x="1876424" y="23813"/>
            <a:ext cx="9063897" cy="6790776"/>
          </a:xfrm>
          <a:prstGeom prst="rect">
            <a:avLst/>
          </a:prstGeom>
        </p:spPr>
      </p:pic>
      <p:sp>
        <p:nvSpPr>
          <p:cNvPr id="5" name="矩形 4">
            <a:extLst>
              <a:ext uri="{FF2B5EF4-FFF2-40B4-BE49-F238E27FC236}">
                <a16:creationId xmlns:a16="http://schemas.microsoft.com/office/drawing/2014/main" id="{42D206DB-57CA-4977-9B89-7C1862C054F7}"/>
              </a:ext>
            </a:extLst>
          </p:cNvPr>
          <p:cNvSpPr/>
          <p:nvPr/>
        </p:nvSpPr>
        <p:spPr>
          <a:xfrm>
            <a:off x="2571750" y="4885476"/>
            <a:ext cx="1676400" cy="6317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7E5B5A32-A3A4-4357-A3FB-FEE9EBBBB958}"/>
              </a:ext>
            </a:extLst>
          </p:cNvPr>
          <p:cNvSpPr/>
          <p:nvPr/>
        </p:nvSpPr>
        <p:spPr>
          <a:xfrm>
            <a:off x="2571749" y="5975177"/>
            <a:ext cx="4229101" cy="8394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8789CE26-F7E4-4566-BACF-BA49F534C573}"/>
              </a:ext>
            </a:extLst>
          </p:cNvPr>
          <p:cNvSpPr/>
          <p:nvPr/>
        </p:nvSpPr>
        <p:spPr>
          <a:xfrm>
            <a:off x="8963025" y="4885476"/>
            <a:ext cx="1676400" cy="6317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3FDB33E3-6388-4323-9D65-4482EA683791}"/>
              </a:ext>
            </a:extLst>
          </p:cNvPr>
          <p:cNvSpPr/>
          <p:nvPr/>
        </p:nvSpPr>
        <p:spPr>
          <a:xfrm>
            <a:off x="6934199" y="5951399"/>
            <a:ext cx="4006121" cy="7446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0692272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BD03E6BE-E656-4634-9BF0-675935A486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1678" y="553835"/>
            <a:ext cx="10178322" cy="1492132"/>
          </a:xfrm>
        </p:spPr>
        <p:txBody>
          <a:bodyPr/>
          <a:lstStyle/>
          <a:p>
            <a:r>
              <a:rPr lang="zh-TW" altLang="en-US" dirty="0"/>
              <a:t>圓形圖的定義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EEAE02BF-1C99-4CDA-B542-0FF3831AA8B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1678" y="2286001"/>
            <a:ext cx="10178322" cy="933449"/>
          </a:xfrm>
        </p:spPr>
        <p:txBody>
          <a:bodyPr>
            <a:normAutofit/>
          </a:bodyPr>
          <a:lstStyle/>
          <a:p>
            <a:r>
              <a:rPr lang="zh-TW" altLang="en-US" sz="4000" dirty="0"/>
              <a:t>在</a:t>
            </a:r>
            <a:r>
              <a:rPr lang="zh-TW" altLang="en-US" sz="4000" dirty="0">
                <a:solidFill>
                  <a:srgbClr val="FF0000"/>
                </a:solidFill>
              </a:rPr>
              <a:t>一個圓</a:t>
            </a:r>
            <a:r>
              <a:rPr lang="zh-TW" altLang="en-US" sz="4000" dirty="0"/>
              <a:t>內將</a:t>
            </a:r>
            <a:r>
              <a:rPr lang="zh-TW" altLang="en-US" sz="4000" dirty="0">
                <a:solidFill>
                  <a:srgbClr val="FF0000"/>
                </a:solidFill>
              </a:rPr>
              <a:t>統計資料</a:t>
            </a:r>
            <a:r>
              <a:rPr lang="zh-TW" altLang="en-US" sz="4000" dirty="0"/>
              <a:t>用</a:t>
            </a:r>
            <a:r>
              <a:rPr lang="zh-TW" altLang="en-US" sz="4000" dirty="0">
                <a:solidFill>
                  <a:srgbClr val="FF0000"/>
                </a:solidFill>
              </a:rPr>
              <a:t>扇形面積</a:t>
            </a:r>
            <a:r>
              <a:rPr lang="zh-TW" altLang="en-US" sz="4000" dirty="0"/>
              <a:t>表示的圖</a:t>
            </a:r>
          </a:p>
        </p:txBody>
      </p:sp>
      <p:sp>
        <p:nvSpPr>
          <p:cNvPr id="4" name="內容版面配置區 2">
            <a:extLst>
              <a:ext uri="{FF2B5EF4-FFF2-40B4-BE49-F238E27FC236}">
                <a16:creationId xmlns:a16="http://schemas.microsoft.com/office/drawing/2014/main" id="{87216B2C-2E7D-4E71-8B32-A39D57B02F7B}"/>
              </a:ext>
            </a:extLst>
          </p:cNvPr>
          <p:cNvSpPr txBox="1">
            <a:spLocks/>
          </p:cNvSpPr>
          <p:nvPr/>
        </p:nvSpPr>
        <p:spPr>
          <a:xfrm>
            <a:off x="1251678" y="4200526"/>
            <a:ext cx="10178322" cy="9334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Gill Sans MT" panose="020B0502020104020203" pitchFamily="34" charset="0"/>
              <a:buChar char="–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Gill Sans MT" panose="020B0502020104020203" pitchFamily="34" charset="0"/>
              <a:buChar char="–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Gill Sans MT" panose="020B0502020104020203" pitchFamily="34" charset="0"/>
              <a:buChar char="–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Gill Sans MT" panose="020B0502020104020203" pitchFamily="34" charset="0"/>
              <a:buChar char="–"/>
              <a:defRPr sz="1400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400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TW" sz="4000" dirty="0"/>
              <a:t>Q:</a:t>
            </a:r>
            <a:r>
              <a:rPr lang="zh-TW" altLang="en-US" sz="4000" dirty="0"/>
              <a:t>什麼資料常用圓形圖表示呢？</a:t>
            </a:r>
          </a:p>
        </p:txBody>
      </p:sp>
      <p:sp>
        <p:nvSpPr>
          <p:cNvPr id="5" name="內容版面配置區 2">
            <a:extLst>
              <a:ext uri="{FF2B5EF4-FFF2-40B4-BE49-F238E27FC236}">
                <a16:creationId xmlns:a16="http://schemas.microsoft.com/office/drawing/2014/main" id="{9604D658-3AAA-4E8D-9DCE-D955330A3AAD}"/>
              </a:ext>
            </a:extLst>
          </p:cNvPr>
          <p:cNvSpPr txBox="1">
            <a:spLocks/>
          </p:cNvSpPr>
          <p:nvPr/>
        </p:nvSpPr>
        <p:spPr>
          <a:xfrm>
            <a:off x="2428015" y="5172079"/>
            <a:ext cx="7825647" cy="9334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Gill Sans MT" panose="020B0502020104020203" pitchFamily="34" charset="0"/>
              <a:buChar char="–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Gill Sans MT" panose="020B0502020104020203" pitchFamily="34" charset="0"/>
              <a:buChar char="–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Gill Sans MT" panose="020B0502020104020203" pitchFamily="34" charset="0"/>
              <a:buChar char="–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Gill Sans MT" panose="020B0502020104020203" pitchFamily="34" charset="0"/>
              <a:buChar char="–"/>
              <a:defRPr sz="1400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400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TW" altLang="en-US" sz="3600" dirty="0">
                <a:solidFill>
                  <a:schemeClr val="accent5">
                    <a:lumMod val="75000"/>
                  </a:schemeClr>
                </a:solidFill>
              </a:rPr>
              <a:t>當資料想要看出「所佔比例」的時候</a:t>
            </a:r>
          </a:p>
        </p:txBody>
      </p:sp>
    </p:spTree>
    <p:extLst>
      <p:ext uri="{BB962C8B-B14F-4D97-AF65-F5344CB8AC3E}">
        <p14:creationId xmlns:p14="http://schemas.microsoft.com/office/powerpoint/2010/main" val="4951274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 build="p"/>
      <p:bldP spid="5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98072EB3-53D5-4CBB-8AE4-FB17A7D63D6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US" altLang="zh-TW" dirty="0"/>
          </a:p>
        </p:txBody>
      </p:sp>
      <p:sp>
        <p:nvSpPr>
          <p:cNvPr id="5" name="標題 4">
            <a:extLst>
              <a:ext uri="{FF2B5EF4-FFF2-40B4-BE49-F238E27FC236}">
                <a16:creationId xmlns:a16="http://schemas.microsoft.com/office/drawing/2014/main" id="{D5FBA8AD-271A-4D9C-9F72-4B45246126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 dirty="0"/>
          </a:p>
        </p:txBody>
      </p:sp>
      <p:pic>
        <p:nvPicPr>
          <p:cNvPr id="6" name="圖片 5">
            <a:extLst>
              <a:ext uri="{FF2B5EF4-FFF2-40B4-BE49-F238E27FC236}">
                <a16:creationId xmlns:a16="http://schemas.microsoft.com/office/drawing/2014/main" id="{702901CC-B57F-4D05-B506-DC531DB26CA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2813" t="23193" r="17890" b="11528"/>
          <a:stretch/>
        </p:blipFill>
        <p:spPr>
          <a:xfrm>
            <a:off x="1866900" y="76200"/>
            <a:ext cx="9286875" cy="6917325"/>
          </a:xfrm>
          <a:prstGeom prst="rect">
            <a:avLst/>
          </a:prstGeom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id="{A5687516-0514-46BB-B390-EB38F42B9868}"/>
              </a:ext>
            </a:extLst>
          </p:cNvPr>
          <p:cNvSpPr/>
          <p:nvPr/>
        </p:nvSpPr>
        <p:spPr>
          <a:xfrm>
            <a:off x="6410325" y="6150002"/>
            <a:ext cx="1676400" cy="6317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8C81C649-CB42-467E-B4FF-6A6B771DC537}"/>
              </a:ext>
            </a:extLst>
          </p:cNvPr>
          <p:cNvSpPr/>
          <p:nvPr/>
        </p:nvSpPr>
        <p:spPr>
          <a:xfrm>
            <a:off x="8286750" y="6120659"/>
            <a:ext cx="1676400" cy="6317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3655300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D03670F6-3490-49F5-89C6-2201814461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D381DAA3-329D-412C-AAE7-439A6CD712B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4" name="圖片 3">
            <a:extLst>
              <a:ext uri="{FF2B5EF4-FFF2-40B4-BE49-F238E27FC236}">
                <a16:creationId xmlns:a16="http://schemas.microsoft.com/office/drawing/2014/main" id="{DE2F637E-80F7-4BFB-B27F-DC524285A27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2969" t="22639" r="17343" b="11250"/>
          <a:stretch/>
        </p:blipFill>
        <p:spPr>
          <a:xfrm>
            <a:off x="1771650" y="35703"/>
            <a:ext cx="9067800" cy="6786594"/>
          </a:xfrm>
          <a:prstGeom prst="rect">
            <a:avLst/>
          </a:prstGeom>
        </p:spPr>
      </p:pic>
      <p:sp>
        <p:nvSpPr>
          <p:cNvPr id="5" name="矩形 4">
            <a:extLst>
              <a:ext uri="{FF2B5EF4-FFF2-40B4-BE49-F238E27FC236}">
                <a16:creationId xmlns:a16="http://schemas.microsoft.com/office/drawing/2014/main" id="{C8A48B11-2BFC-4638-9A61-B55975B56B08}"/>
              </a:ext>
            </a:extLst>
          </p:cNvPr>
          <p:cNvSpPr/>
          <p:nvPr/>
        </p:nvSpPr>
        <p:spPr>
          <a:xfrm>
            <a:off x="5857875" y="6035045"/>
            <a:ext cx="1676400" cy="6317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703152CE-DCB3-48DC-913C-20E4305A7596}"/>
              </a:ext>
            </a:extLst>
          </p:cNvPr>
          <p:cNvSpPr/>
          <p:nvPr/>
        </p:nvSpPr>
        <p:spPr>
          <a:xfrm>
            <a:off x="7620000" y="5975177"/>
            <a:ext cx="1676400" cy="6317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2968641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EC11FF32-6242-45FC-953B-018E1D6675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F3B1711A-87CD-4D72-A9D4-652E634A4F9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4" name="圖片 3">
            <a:extLst>
              <a:ext uri="{FF2B5EF4-FFF2-40B4-BE49-F238E27FC236}">
                <a16:creationId xmlns:a16="http://schemas.microsoft.com/office/drawing/2014/main" id="{C995B884-AAF2-4E01-96C5-4BEE94AB9BA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2656" t="23056" r="17813" b="10972"/>
          <a:stretch/>
        </p:blipFill>
        <p:spPr>
          <a:xfrm>
            <a:off x="1786697" y="0"/>
            <a:ext cx="9153625" cy="6858000"/>
          </a:xfrm>
          <a:prstGeom prst="rect">
            <a:avLst/>
          </a:prstGeom>
        </p:spPr>
      </p:pic>
      <p:sp>
        <p:nvSpPr>
          <p:cNvPr id="5" name="矩形 4">
            <a:extLst>
              <a:ext uri="{FF2B5EF4-FFF2-40B4-BE49-F238E27FC236}">
                <a16:creationId xmlns:a16="http://schemas.microsoft.com/office/drawing/2014/main" id="{EDFB1F4E-A196-4192-BE29-EC327155B3E5}"/>
              </a:ext>
            </a:extLst>
          </p:cNvPr>
          <p:cNvSpPr/>
          <p:nvPr/>
        </p:nvSpPr>
        <p:spPr>
          <a:xfrm>
            <a:off x="5143500" y="5975177"/>
            <a:ext cx="1676400" cy="6317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911DEF5B-EE4D-43A4-A155-6A505F32BACE}"/>
              </a:ext>
            </a:extLst>
          </p:cNvPr>
          <p:cNvSpPr/>
          <p:nvPr/>
        </p:nvSpPr>
        <p:spPr>
          <a:xfrm>
            <a:off x="8041911" y="5975177"/>
            <a:ext cx="1676400" cy="6317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360175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EFADDB27-5CA3-4F26-912A-B9BB916045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C39374ED-E205-4DA2-AB2F-F9991520CE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4" name="圖片 3">
            <a:extLst>
              <a:ext uri="{FF2B5EF4-FFF2-40B4-BE49-F238E27FC236}">
                <a16:creationId xmlns:a16="http://schemas.microsoft.com/office/drawing/2014/main" id="{3DC7F925-0640-44B0-A963-DF43DA330FC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3047" t="22917" r="18046" b="10833"/>
          <a:stretch/>
        </p:blipFill>
        <p:spPr>
          <a:xfrm>
            <a:off x="1695450" y="6572"/>
            <a:ext cx="8991600" cy="6851428"/>
          </a:xfrm>
          <a:prstGeom prst="rect">
            <a:avLst/>
          </a:prstGeom>
        </p:spPr>
      </p:pic>
      <p:sp>
        <p:nvSpPr>
          <p:cNvPr id="5" name="矩形 4">
            <a:extLst>
              <a:ext uri="{FF2B5EF4-FFF2-40B4-BE49-F238E27FC236}">
                <a16:creationId xmlns:a16="http://schemas.microsoft.com/office/drawing/2014/main" id="{59156FA9-FF04-44A4-9AD2-D71A5EC67FE6}"/>
              </a:ext>
            </a:extLst>
          </p:cNvPr>
          <p:cNvSpPr/>
          <p:nvPr/>
        </p:nvSpPr>
        <p:spPr>
          <a:xfrm>
            <a:off x="8153400" y="5879591"/>
            <a:ext cx="1905000" cy="75933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95A64161-8967-498D-ABCC-FD5436050683}"/>
              </a:ext>
            </a:extLst>
          </p:cNvPr>
          <p:cNvSpPr/>
          <p:nvPr/>
        </p:nvSpPr>
        <p:spPr>
          <a:xfrm>
            <a:off x="2657474" y="5791200"/>
            <a:ext cx="4105275" cy="10950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059607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59EA2685-0AD0-4738-8561-57F213E7C5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27828" y="449060"/>
            <a:ext cx="4272822" cy="1008265"/>
          </a:xfrm>
          <a:solidFill>
            <a:schemeClr val="accent1">
              <a:lumMod val="60000"/>
              <a:lumOff val="40000"/>
            </a:schemeClr>
          </a:solidFill>
        </p:spPr>
        <p:txBody>
          <a:bodyPr/>
          <a:lstStyle/>
          <a:p>
            <a:r>
              <a:rPr lang="zh-TW" altLang="en-US" dirty="0"/>
              <a:t>百分數圓形圖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2D73798B-69E9-4C61-A5A8-19FB407EA6D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29780" y="1782561"/>
            <a:ext cx="4268918" cy="4884939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zh-TW" altLang="en-US" sz="3200" dirty="0"/>
              <a:t>百分數圓形圖是把一個</a:t>
            </a:r>
            <a:endParaRPr lang="en-US" altLang="zh-TW" sz="3200" dirty="0"/>
          </a:p>
          <a:p>
            <a:pPr marL="0" indent="0">
              <a:lnSpc>
                <a:spcPct val="150000"/>
              </a:lnSpc>
              <a:buNone/>
            </a:pPr>
            <a:r>
              <a:rPr lang="zh-TW" altLang="en-US" sz="3200" dirty="0"/>
              <a:t>圓的圓周</a:t>
            </a:r>
            <a:r>
              <a:rPr lang="zh-TW" altLang="en-US" sz="3200" dirty="0">
                <a:solidFill>
                  <a:schemeClr val="accent5">
                    <a:lumMod val="75000"/>
                  </a:schemeClr>
                </a:solidFill>
              </a:rPr>
              <a:t>分成</a:t>
            </a:r>
            <a:r>
              <a:rPr lang="en-US" altLang="zh-TW" sz="3200" dirty="0">
                <a:solidFill>
                  <a:schemeClr val="accent5">
                    <a:lumMod val="75000"/>
                  </a:schemeClr>
                </a:solidFill>
              </a:rPr>
              <a:t>100</a:t>
            </a:r>
            <a:r>
              <a:rPr lang="zh-TW" altLang="en-US" sz="3200" dirty="0">
                <a:solidFill>
                  <a:schemeClr val="accent5">
                    <a:lumMod val="75000"/>
                  </a:schemeClr>
                </a:solidFill>
              </a:rPr>
              <a:t>等分</a:t>
            </a:r>
            <a:r>
              <a:rPr lang="zh-TW" altLang="en-US" sz="3200" dirty="0"/>
              <a:t>，</a:t>
            </a:r>
            <a:endParaRPr lang="en-US" altLang="zh-TW" sz="3200" dirty="0"/>
          </a:p>
          <a:p>
            <a:pPr marL="0" indent="0">
              <a:lnSpc>
                <a:spcPct val="150000"/>
              </a:lnSpc>
              <a:buNone/>
            </a:pPr>
            <a:r>
              <a:rPr lang="zh-TW" altLang="en-US" sz="3200" dirty="0"/>
              <a:t>每一等分是</a:t>
            </a:r>
            <a:r>
              <a:rPr lang="en-US" altLang="zh-TW" sz="3200" dirty="0">
                <a:solidFill>
                  <a:srgbClr val="FF0000"/>
                </a:solidFill>
              </a:rPr>
              <a:t>1%</a:t>
            </a:r>
            <a:r>
              <a:rPr lang="zh-TW" altLang="en-US" sz="3200" dirty="0"/>
              <a:t>，</a:t>
            </a:r>
            <a:endParaRPr lang="en-US" altLang="zh-TW" sz="3200" dirty="0"/>
          </a:p>
          <a:p>
            <a:pPr marL="0" indent="0">
              <a:lnSpc>
                <a:spcPct val="150000"/>
              </a:lnSpc>
              <a:buNone/>
            </a:pPr>
            <a:r>
              <a:rPr lang="zh-TW" altLang="en-US" sz="3200" dirty="0"/>
              <a:t>依</a:t>
            </a:r>
            <a:r>
              <a:rPr lang="zh-TW" altLang="en-US" sz="3200" dirty="0">
                <a:solidFill>
                  <a:srgbClr val="00B050"/>
                </a:solidFill>
              </a:rPr>
              <a:t>統計項目的百分率</a:t>
            </a:r>
            <a:endParaRPr lang="en-US" altLang="zh-TW" sz="3200" dirty="0">
              <a:solidFill>
                <a:srgbClr val="00B050"/>
              </a:solidFill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zh-TW" altLang="en-US" sz="3200" dirty="0"/>
              <a:t>畫成的圓形圖</a:t>
            </a:r>
          </a:p>
        </p:txBody>
      </p:sp>
      <p:pic>
        <p:nvPicPr>
          <p:cNvPr id="5" name="圖片 4">
            <a:extLst>
              <a:ext uri="{FF2B5EF4-FFF2-40B4-BE49-F238E27FC236}">
                <a16:creationId xmlns:a16="http://schemas.microsoft.com/office/drawing/2014/main" id="{BAF13B28-E135-4E38-8A80-BEC3324D29E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2968" t="22778" r="18125" b="11250"/>
          <a:stretch/>
        </p:blipFill>
        <p:spPr>
          <a:xfrm>
            <a:off x="5196746" y="1046365"/>
            <a:ext cx="6868288" cy="52115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60416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70334D11-CF1B-45C3-9835-D83332380F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圓形圖</a:t>
            </a:r>
            <a:r>
              <a:rPr lang="en-US" altLang="zh-TW" dirty="0"/>
              <a:t>&amp;</a:t>
            </a:r>
            <a:r>
              <a:rPr lang="zh-TW" altLang="en-US" dirty="0"/>
              <a:t>百分數圓形圖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027418C1-852D-4DFC-B8DF-A8535E5E9AA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06839" y="2366852"/>
            <a:ext cx="10178322" cy="3593591"/>
          </a:xfrm>
        </p:spPr>
        <p:txBody>
          <a:bodyPr>
            <a:normAutofit/>
          </a:bodyPr>
          <a:lstStyle/>
          <a:p>
            <a:pPr>
              <a:lnSpc>
                <a:spcPct val="250000"/>
              </a:lnSpc>
            </a:pPr>
            <a:r>
              <a:rPr lang="zh-TW" altLang="en-US" sz="3200" dirty="0"/>
              <a:t>圖形中的資料用人數、個數</a:t>
            </a:r>
            <a:r>
              <a:rPr lang="en-US" altLang="zh-TW" sz="3200" dirty="0"/>
              <a:t>……</a:t>
            </a:r>
            <a:r>
              <a:rPr lang="zh-TW" altLang="en-US" sz="3200" dirty="0"/>
              <a:t>表示時，標題用？</a:t>
            </a:r>
            <a:endParaRPr lang="en-US" altLang="zh-TW" sz="3200" dirty="0"/>
          </a:p>
          <a:p>
            <a:pPr>
              <a:lnSpc>
                <a:spcPct val="250000"/>
              </a:lnSpc>
            </a:pPr>
            <a:r>
              <a:rPr lang="zh-TW" altLang="en-US" sz="3200" dirty="0"/>
              <a:t>圖形中的資料用百分率表示時，標題要註明為？</a:t>
            </a:r>
          </a:p>
        </p:txBody>
      </p:sp>
      <p:sp>
        <p:nvSpPr>
          <p:cNvPr id="4" name="文字方塊 3">
            <a:extLst>
              <a:ext uri="{FF2B5EF4-FFF2-40B4-BE49-F238E27FC236}">
                <a16:creationId xmlns:a16="http://schemas.microsoft.com/office/drawing/2014/main" id="{CB3D9674-A83F-4F74-B127-24B445609C0A}"/>
              </a:ext>
            </a:extLst>
          </p:cNvPr>
          <p:cNvSpPr txBox="1"/>
          <p:nvPr/>
        </p:nvSpPr>
        <p:spPr>
          <a:xfrm>
            <a:off x="9623061" y="3429000"/>
            <a:ext cx="15621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3600" b="1" dirty="0">
                <a:solidFill>
                  <a:schemeClr val="accent5">
                    <a:lumMod val="75000"/>
                  </a:schemeClr>
                </a:solidFill>
              </a:rPr>
              <a:t>圓形圖</a:t>
            </a:r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5CA12669-6D48-4C21-91B2-7B77CA5BF8AF}"/>
              </a:ext>
            </a:extLst>
          </p:cNvPr>
          <p:cNvSpPr txBox="1"/>
          <p:nvPr/>
        </p:nvSpPr>
        <p:spPr>
          <a:xfrm>
            <a:off x="8641986" y="4763723"/>
            <a:ext cx="294041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3600" b="1" dirty="0">
                <a:solidFill>
                  <a:schemeClr val="accent5">
                    <a:lumMod val="75000"/>
                  </a:schemeClr>
                </a:solidFill>
              </a:rPr>
              <a:t>百分率圓形圖</a:t>
            </a:r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244374FC-BDAF-4091-90EF-BE44D70FDBFE}"/>
              </a:ext>
            </a:extLst>
          </p:cNvPr>
          <p:cNvSpPr txBox="1"/>
          <p:nvPr/>
        </p:nvSpPr>
        <p:spPr>
          <a:xfrm>
            <a:off x="1251678" y="1711208"/>
            <a:ext cx="461291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4000" dirty="0"/>
              <a:t>使用時機：</a:t>
            </a:r>
          </a:p>
        </p:txBody>
      </p:sp>
    </p:spTree>
    <p:extLst>
      <p:ext uri="{BB962C8B-B14F-4D97-AF65-F5344CB8AC3E}">
        <p14:creationId xmlns:p14="http://schemas.microsoft.com/office/powerpoint/2010/main" val="13831657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3">
            <a:extLst>
              <a:ext uri="{FF2B5EF4-FFF2-40B4-BE49-F238E27FC236}">
                <a16:creationId xmlns:a16="http://schemas.microsoft.com/office/drawing/2014/main" id="{61F3DA78-DDFB-4171-947C-F1BB02EA16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複習</a:t>
            </a:r>
          </a:p>
        </p:txBody>
      </p:sp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4FE15040-0A20-4178-A60B-26BA1475849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8445506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內容版面配置區 6">
            <a:extLst>
              <a:ext uri="{FF2B5EF4-FFF2-40B4-BE49-F238E27FC236}">
                <a16:creationId xmlns:a16="http://schemas.microsoft.com/office/drawing/2014/main" id="{E44E19C3-C946-418D-93B0-5145DD918BC0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09839449"/>
              </p:ext>
            </p:extLst>
          </p:nvPr>
        </p:nvGraphicFramePr>
        <p:xfrm>
          <a:off x="1066799" y="314325"/>
          <a:ext cx="10677525" cy="640437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71276">
                  <a:extLst>
                    <a:ext uri="{9D8B030D-6E8A-4147-A177-3AD203B41FA5}">
                      <a16:colId xmlns:a16="http://schemas.microsoft.com/office/drawing/2014/main" val="641177495"/>
                    </a:ext>
                  </a:extLst>
                </a:gridCol>
                <a:gridCol w="4499293">
                  <a:extLst>
                    <a:ext uri="{9D8B030D-6E8A-4147-A177-3AD203B41FA5}">
                      <a16:colId xmlns:a16="http://schemas.microsoft.com/office/drawing/2014/main" val="2741648015"/>
                    </a:ext>
                  </a:extLst>
                </a:gridCol>
                <a:gridCol w="5006956">
                  <a:extLst>
                    <a:ext uri="{9D8B030D-6E8A-4147-A177-3AD203B41FA5}">
                      <a16:colId xmlns:a16="http://schemas.microsoft.com/office/drawing/2014/main" val="2904577385"/>
                    </a:ext>
                  </a:extLst>
                </a:gridCol>
              </a:tblGrid>
              <a:tr h="698750">
                <a:tc>
                  <a:txBody>
                    <a:bodyPr/>
                    <a:lstStyle/>
                    <a:p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TW" altLang="en-US" sz="4000" dirty="0"/>
                        <a:t>圓形圖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TW" altLang="en-US" sz="4000" dirty="0"/>
                        <a:t>百分數圓形圖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07075908"/>
                  </a:ext>
                </a:extLst>
              </a:tr>
              <a:tr h="3527729">
                <a:tc>
                  <a:txBody>
                    <a:bodyPr/>
                    <a:lstStyle/>
                    <a:p>
                      <a:r>
                        <a:rPr lang="zh-TW" altLang="en-US" sz="3200" dirty="0"/>
                        <a:t>定義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zh-TW" altLang="en-US" sz="3200" dirty="0"/>
                        <a:t>在</a:t>
                      </a:r>
                      <a:r>
                        <a:rPr lang="zh-TW" altLang="en-US" sz="3200" dirty="0">
                          <a:solidFill>
                            <a:srgbClr val="FF0000"/>
                          </a:solidFill>
                        </a:rPr>
                        <a:t>一個圓</a:t>
                      </a:r>
                      <a:r>
                        <a:rPr lang="zh-TW" altLang="en-US" sz="3200" dirty="0"/>
                        <a:t>內</a:t>
                      </a:r>
                      <a:endParaRPr lang="en-US" altLang="zh-TW" sz="3200" dirty="0"/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zh-TW" altLang="en-US" sz="3200" dirty="0"/>
                        <a:t>將</a:t>
                      </a:r>
                      <a:r>
                        <a:rPr lang="zh-TW" altLang="en-US" sz="3200" dirty="0">
                          <a:solidFill>
                            <a:schemeClr val="accent5">
                              <a:lumMod val="75000"/>
                            </a:schemeClr>
                          </a:solidFill>
                        </a:rPr>
                        <a:t>統計資料</a:t>
                      </a:r>
                      <a:endParaRPr lang="en-US" altLang="zh-TW" sz="3200" dirty="0">
                        <a:solidFill>
                          <a:schemeClr val="accent5">
                            <a:lumMod val="75000"/>
                          </a:schemeClr>
                        </a:solidFill>
                      </a:endParaRP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zh-TW" altLang="en-US" sz="3200" dirty="0"/>
                        <a:t>用</a:t>
                      </a:r>
                      <a:r>
                        <a:rPr lang="zh-TW" altLang="en-US" sz="3200" dirty="0">
                          <a:solidFill>
                            <a:srgbClr val="00B050"/>
                          </a:solidFill>
                        </a:rPr>
                        <a:t>扇形面積</a:t>
                      </a:r>
                      <a:r>
                        <a:rPr lang="zh-TW" altLang="en-US" sz="3200" dirty="0"/>
                        <a:t>表示的圖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zh-TW" altLang="en-US" sz="3200" dirty="0"/>
                        <a:t>百分數圓形圖是把一個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zh-TW" altLang="en-US" sz="3200" dirty="0"/>
                        <a:t>圓的圓周分成</a:t>
                      </a:r>
                      <a:r>
                        <a:rPr lang="en-US" altLang="zh-TW" sz="3200" dirty="0">
                          <a:solidFill>
                            <a:srgbClr val="FF0000"/>
                          </a:solidFill>
                        </a:rPr>
                        <a:t>100</a:t>
                      </a:r>
                      <a:r>
                        <a:rPr lang="zh-TW" altLang="en-US" sz="3200" dirty="0">
                          <a:solidFill>
                            <a:srgbClr val="FF0000"/>
                          </a:solidFill>
                        </a:rPr>
                        <a:t>等分</a:t>
                      </a:r>
                      <a:r>
                        <a:rPr lang="zh-TW" altLang="en-US" sz="3200" dirty="0"/>
                        <a:t>，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zh-TW" altLang="en-US" sz="3200" dirty="0"/>
                        <a:t>每一等分是</a:t>
                      </a:r>
                      <a:r>
                        <a:rPr lang="en-US" altLang="zh-TW" sz="3200" dirty="0">
                          <a:solidFill>
                            <a:schemeClr val="accent5">
                              <a:lumMod val="75000"/>
                            </a:schemeClr>
                          </a:solidFill>
                        </a:rPr>
                        <a:t>1%</a:t>
                      </a:r>
                      <a:r>
                        <a:rPr lang="zh-TW" altLang="en-US" sz="3200" dirty="0"/>
                        <a:t>，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zh-TW" altLang="en-US" sz="3200" dirty="0"/>
                        <a:t>依</a:t>
                      </a:r>
                      <a:r>
                        <a:rPr lang="zh-TW" altLang="en-US" sz="3200" dirty="0">
                          <a:solidFill>
                            <a:srgbClr val="00B050"/>
                          </a:solidFill>
                        </a:rPr>
                        <a:t>統計項目的百分率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zh-TW" altLang="en-US" sz="3200" dirty="0"/>
                        <a:t>畫成的圓形圖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61719828"/>
                  </a:ext>
                </a:extLst>
              </a:tr>
              <a:tr h="2040971">
                <a:tc>
                  <a:txBody>
                    <a:bodyPr/>
                    <a:lstStyle/>
                    <a:p>
                      <a:r>
                        <a:rPr lang="zh-TW" altLang="en-US" sz="3200" dirty="0"/>
                        <a:t>使用時機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zh-TW" altLang="en-US" sz="3200" dirty="0"/>
                        <a:t>圖形中的資料用人數、個數等</a:t>
                      </a:r>
                      <a:r>
                        <a:rPr lang="zh-TW" altLang="en-US" sz="3200" dirty="0">
                          <a:solidFill>
                            <a:srgbClr val="00B050"/>
                          </a:solidFill>
                        </a:rPr>
                        <a:t>單位數</a:t>
                      </a:r>
                      <a:r>
                        <a:rPr lang="zh-TW" altLang="en-US" sz="3200" dirty="0"/>
                        <a:t>表示時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zh-TW" altLang="en-US" sz="3200" dirty="0"/>
                        <a:t>圖形中的資料用</a:t>
                      </a:r>
                      <a:r>
                        <a:rPr lang="zh-TW" altLang="en-US" sz="3200" dirty="0">
                          <a:solidFill>
                            <a:srgbClr val="00B050"/>
                          </a:solidFill>
                        </a:rPr>
                        <a:t>百分率</a:t>
                      </a:r>
                      <a:r>
                        <a:rPr lang="zh-TW" altLang="en-US" sz="3200" dirty="0"/>
                        <a:t>表示時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29247420"/>
                  </a:ext>
                </a:extLst>
              </a:tr>
            </a:tbl>
          </a:graphicData>
        </a:graphic>
      </p:graphicFrame>
      <p:sp>
        <p:nvSpPr>
          <p:cNvPr id="8" name="文字方塊 7">
            <a:extLst>
              <a:ext uri="{FF2B5EF4-FFF2-40B4-BE49-F238E27FC236}">
                <a16:creationId xmlns:a16="http://schemas.microsoft.com/office/drawing/2014/main" id="{E5B32F9E-7FF9-4426-A78B-8EB37D5B6AC1}"/>
              </a:ext>
            </a:extLst>
          </p:cNvPr>
          <p:cNvSpPr txBox="1"/>
          <p:nvPr/>
        </p:nvSpPr>
        <p:spPr>
          <a:xfrm rot="20291653">
            <a:off x="2867026" y="3105835"/>
            <a:ext cx="1504950" cy="646331"/>
          </a:xfrm>
          <a:prstGeom prst="rect">
            <a:avLst/>
          </a:prstGeom>
          <a:noFill/>
          <a:ln w="57150">
            <a:solidFill>
              <a:schemeClr val="accent5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zh-TW" sz="3600" dirty="0"/>
              <a:t>WHY?</a:t>
            </a:r>
            <a:endParaRPr lang="zh-TW" altLang="en-US" sz="3600" dirty="0"/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09BCD561-D644-4558-8AAD-6B66D0917A6B}"/>
              </a:ext>
            </a:extLst>
          </p:cNvPr>
          <p:cNvSpPr/>
          <p:nvPr/>
        </p:nvSpPr>
        <p:spPr>
          <a:xfrm>
            <a:off x="3548743" y="5464629"/>
            <a:ext cx="1230086" cy="72934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752D1CCF-A604-4EDB-9621-0FEA6249456A}"/>
              </a:ext>
            </a:extLst>
          </p:cNvPr>
          <p:cNvSpPr/>
          <p:nvPr/>
        </p:nvSpPr>
        <p:spPr>
          <a:xfrm>
            <a:off x="9633857" y="4735287"/>
            <a:ext cx="1230086" cy="72934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9865482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2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6415CA62-5F7D-4456-BDA2-74F4D27D3B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長條圖</a:t>
            </a:r>
          </a:p>
        </p:txBody>
      </p:sp>
      <p:graphicFrame>
        <p:nvGraphicFramePr>
          <p:cNvPr id="6" name="內容版面配置區 5">
            <a:extLst>
              <a:ext uri="{FF2B5EF4-FFF2-40B4-BE49-F238E27FC236}">
                <a16:creationId xmlns:a16="http://schemas.microsoft.com/office/drawing/2014/main" id="{2F9E7882-C877-417E-AA7C-11C29C3EE013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088803150"/>
              </p:ext>
            </p:extLst>
          </p:nvPr>
        </p:nvGraphicFramePr>
        <p:xfrm>
          <a:off x="1229089" y="1323976"/>
          <a:ext cx="5111750" cy="44132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7" name="內容版面配置區 5">
            <a:extLst>
              <a:ext uri="{FF2B5EF4-FFF2-40B4-BE49-F238E27FC236}">
                <a16:creationId xmlns:a16="http://schemas.microsoft.com/office/drawing/2014/main" id="{7164531F-FEF5-443D-B847-2D7EDAC4D20D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93400856"/>
              </p:ext>
            </p:extLst>
          </p:nvPr>
        </p:nvGraphicFramePr>
        <p:xfrm>
          <a:off x="6318250" y="1323976"/>
          <a:ext cx="5111750" cy="44132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23368454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3">
            <a:extLst>
              <a:ext uri="{FF2B5EF4-FFF2-40B4-BE49-F238E27FC236}">
                <a16:creationId xmlns:a16="http://schemas.microsoft.com/office/drawing/2014/main" id="{64384009-0A8F-4BDA-B6D8-9B943EA9C4C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繪製圓形圖</a:t>
            </a:r>
          </a:p>
        </p:txBody>
      </p:sp>
      <p:sp>
        <p:nvSpPr>
          <p:cNvPr id="5" name="副標題 4">
            <a:extLst>
              <a:ext uri="{FF2B5EF4-FFF2-40B4-BE49-F238E27FC236}">
                <a16:creationId xmlns:a16="http://schemas.microsoft.com/office/drawing/2014/main" id="{8E65830A-071F-4D23-92FF-2F82D76F9A6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30389274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4DC0D5CB-6C2B-4C3E-937D-DD565BC84D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80581" y="0"/>
            <a:ext cx="10178322" cy="1492132"/>
          </a:xfrm>
        </p:spPr>
        <p:txBody>
          <a:bodyPr/>
          <a:lstStyle/>
          <a:p>
            <a:r>
              <a:rPr lang="zh-TW" altLang="en-US" dirty="0"/>
              <a:t>習作附件</a:t>
            </a:r>
            <a:r>
              <a:rPr lang="en-US" altLang="zh-TW" dirty="0"/>
              <a:t>P3&amp;5</a:t>
            </a:r>
            <a:endParaRPr lang="zh-TW" altLang="en-US" dirty="0"/>
          </a:p>
        </p:txBody>
      </p:sp>
      <p:pic>
        <p:nvPicPr>
          <p:cNvPr id="4" name="內容版面配置區 3">
            <a:extLst>
              <a:ext uri="{FF2B5EF4-FFF2-40B4-BE49-F238E27FC236}">
                <a16:creationId xmlns:a16="http://schemas.microsoft.com/office/drawing/2014/main" id="{65E22F83-5159-406F-9E1D-12DCBF83E65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32843" t="23918" r="18123" b="10733"/>
          <a:stretch/>
        </p:blipFill>
        <p:spPr>
          <a:xfrm>
            <a:off x="2343150" y="914707"/>
            <a:ext cx="7508773" cy="5628968"/>
          </a:xfrm>
          <a:prstGeom prst="rect">
            <a:avLst/>
          </a:prstGeom>
        </p:spPr>
      </p:pic>
      <p:sp>
        <p:nvSpPr>
          <p:cNvPr id="5" name="矩形 4">
            <a:extLst>
              <a:ext uri="{FF2B5EF4-FFF2-40B4-BE49-F238E27FC236}">
                <a16:creationId xmlns:a16="http://schemas.microsoft.com/office/drawing/2014/main" id="{7AF97333-7E98-4B17-B330-8244FE019947}"/>
              </a:ext>
            </a:extLst>
          </p:cNvPr>
          <p:cNvSpPr/>
          <p:nvPr/>
        </p:nvSpPr>
        <p:spPr>
          <a:xfrm>
            <a:off x="2384322" y="2419043"/>
            <a:ext cx="3785420" cy="8259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D9B06B05-DC6F-4FDC-B3D6-A658F98A9C47}"/>
              </a:ext>
            </a:extLst>
          </p:cNvPr>
          <p:cNvSpPr/>
          <p:nvPr/>
        </p:nvSpPr>
        <p:spPr>
          <a:xfrm>
            <a:off x="6118123" y="2419043"/>
            <a:ext cx="3785420" cy="8259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71111556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6D002904-8A72-451B-A24E-459AC63C9F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94362" y="205404"/>
            <a:ext cx="5001638" cy="915473"/>
          </a:xfrm>
        </p:spPr>
        <p:txBody>
          <a:bodyPr/>
          <a:lstStyle/>
          <a:p>
            <a:r>
              <a:rPr lang="zh-TW" altLang="en-US" dirty="0"/>
              <a:t>題型一：有格子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4AB0BA0F-116B-43FD-8DCA-A2A1938EDDA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81175" y="3029254"/>
            <a:ext cx="3988916" cy="811160"/>
          </a:xfrm>
          <a:ln w="3810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fontScale="92500"/>
          </a:bodyPr>
          <a:lstStyle/>
          <a:p>
            <a:pPr marL="0" indent="0" algn="ctr">
              <a:buNone/>
            </a:pPr>
            <a:r>
              <a:rPr lang="zh-TW" altLang="en-US" sz="4400" dirty="0"/>
              <a:t>有格子，數格子</a:t>
            </a:r>
          </a:p>
        </p:txBody>
      </p:sp>
      <p:pic>
        <p:nvPicPr>
          <p:cNvPr id="4" name="內容版面配置區 3">
            <a:extLst>
              <a:ext uri="{FF2B5EF4-FFF2-40B4-BE49-F238E27FC236}">
                <a16:creationId xmlns:a16="http://schemas.microsoft.com/office/drawing/2014/main" id="{9A5F3800-FEE5-429D-A4C5-D25D5E82F13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2843" t="50626" r="42678" b="10733"/>
          <a:stretch/>
        </p:blipFill>
        <p:spPr>
          <a:xfrm>
            <a:off x="5494343" y="1205213"/>
            <a:ext cx="5935657" cy="52704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07261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>
            <a:extLst>
              <a:ext uri="{FF2B5EF4-FFF2-40B4-BE49-F238E27FC236}">
                <a16:creationId xmlns:a16="http://schemas.microsoft.com/office/drawing/2014/main" id="{C451746D-DDA6-4AE2-85DC-13876801232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2969" t="22500" r="17030" b="10833"/>
          <a:stretch/>
        </p:blipFill>
        <p:spPr>
          <a:xfrm>
            <a:off x="1676399" y="0"/>
            <a:ext cx="9077325" cy="6807994"/>
          </a:xfrm>
          <a:prstGeom prst="rect">
            <a:avLst/>
          </a:prstGeom>
        </p:spPr>
      </p:pic>
      <p:sp>
        <p:nvSpPr>
          <p:cNvPr id="5" name="文字方塊 4">
            <a:extLst>
              <a:ext uri="{FF2B5EF4-FFF2-40B4-BE49-F238E27FC236}">
                <a16:creationId xmlns:a16="http://schemas.microsoft.com/office/drawing/2014/main" id="{E521EAA5-7192-42C8-B33D-5B66F15C5A46}"/>
              </a:ext>
            </a:extLst>
          </p:cNvPr>
          <p:cNvSpPr txBox="1"/>
          <p:nvPr/>
        </p:nvSpPr>
        <p:spPr>
          <a:xfrm>
            <a:off x="2276475" y="2171700"/>
            <a:ext cx="1600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3200" b="1" dirty="0">
                <a:solidFill>
                  <a:srgbClr val="0070C0"/>
                </a:solidFill>
              </a:rPr>
              <a:t>百分率</a:t>
            </a:r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A35AFF9D-6CB3-4984-BCB8-6C4959A44CC7}"/>
              </a:ext>
            </a:extLst>
          </p:cNvPr>
          <p:cNvSpPr txBox="1"/>
          <p:nvPr/>
        </p:nvSpPr>
        <p:spPr>
          <a:xfrm>
            <a:off x="9372600" y="2171700"/>
            <a:ext cx="1600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3200" b="1" dirty="0">
                <a:solidFill>
                  <a:srgbClr val="0070C0"/>
                </a:solidFill>
              </a:rPr>
              <a:t>100%</a:t>
            </a:r>
            <a:endParaRPr lang="zh-TW" altLang="en-US" sz="3200" b="1" dirty="0">
              <a:solidFill>
                <a:srgbClr val="0070C0"/>
              </a:solidFill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E6B593A9-647D-4BB8-B501-9486E047678E}"/>
              </a:ext>
            </a:extLst>
          </p:cNvPr>
          <p:cNvSpPr/>
          <p:nvPr/>
        </p:nvSpPr>
        <p:spPr>
          <a:xfrm>
            <a:off x="2066925" y="2190750"/>
            <a:ext cx="1885950" cy="5847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85AA8CC4-A64F-4F4C-92B2-8354E2F513A4}"/>
              </a:ext>
            </a:extLst>
          </p:cNvPr>
          <p:cNvSpPr/>
          <p:nvPr/>
        </p:nvSpPr>
        <p:spPr>
          <a:xfrm>
            <a:off x="3814764" y="2190750"/>
            <a:ext cx="1476374" cy="5657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A9E37115-F78D-479F-941B-9FA9BD14C8D7}"/>
              </a:ext>
            </a:extLst>
          </p:cNvPr>
          <p:cNvSpPr/>
          <p:nvPr/>
        </p:nvSpPr>
        <p:spPr>
          <a:xfrm>
            <a:off x="5255419" y="2171700"/>
            <a:ext cx="1476374" cy="5657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FD62BC21-780E-4575-8993-98BF23AFF1BD}"/>
              </a:ext>
            </a:extLst>
          </p:cNvPr>
          <p:cNvSpPr/>
          <p:nvPr/>
        </p:nvSpPr>
        <p:spPr>
          <a:xfrm>
            <a:off x="6593682" y="2209800"/>
            <a:ext cx="1476374" cy="5657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D3946287-CF15-4B4C-AF15-AAD8E6A30ACC}"/>
              </a:ext>
            </a:extLst>
          </p:cNvPr>
          <p:cNvSpPr/>
          <p:nvPr/>
        </p:nvSpPr>
        <p:spPr>
          <a:xfrm>
            <a:off x="7896226" y="2209800"/>
            <a:ext cx="1476374" cy="5657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FF9076B9-C726-40DB-85E3-79F318D481FC}"/>
              </a:ext>
            </a:extLst>
          </p:cNvPr>
          <p:cNvSpPr/>
          <p:nvPr/>
        </p:nvSpPr>
        <p:spPr>
          <a:xfrm>
            <a:off x="9121380" y="2247900"/>
            <a:ext cx="1476374" cy="5657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6840D61B-BA48-4CFE-911A-1BEFC477A330}"/>
              </a:ext>
            </a:extLst>
          </p:cNvPr>
          <p:cNvSpPr/>
          <p:nvPr/>
        </p:nvSpPr>
        <p:spPr>
          <a:xfrm>
            <a:off x="4772023" y="3924122"/>
            <a:ext cx="4019551" cy="5657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5CD19B73-DADF-40FC-93B8-DA0C81DB0688}"/>
              </a:ext>
            </a:extLst>
          </p:cNvPr>
          <p:cNvSpPr/>
          <p:nvPr/>
        </p:nvSpPr>
        <p:spPr>
          <a:xfrm>
            <a:off x="4352923" y="4702462"/>
            <a:ext cx="4019551" cy="5657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48C57669-5BE0-4C26-92FB-57AB455AE33E}"/>
              </a:ext>
            </a:extLst>
          </p:cNvPr>
          <p:cNvSpPr/>
          <p:nvPr/>
        </p:nvSpPr>
        <p:spPr>
          <a:xfrm>
            <a:off x="4086224" y="5374631"/>
            <a:ext cx="4019551" cy="6546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144BCACB-1C5E-4CA2-B047-9EDF4460C140}"/>
              </a:ext>
            </a:extLst>
          </p:cNvPr>
          <p:cNvSpPr/>
          <p:nvPr/>
        </p:nvSpPr>
        <p:spPr>
          <a:xfrm>
            <a:off x="3814764" y="6153300"/>
            <a:ext cx="4019551" cy="6546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7A709CFE-8757-42B5-A696-10BAAFBC6EA3}"/>
              </a:ext>
            </a:extLst>
          </p:cNvPr>
          <p:cNvSpPr/>
          <p:nvPr/>
        </p:nvSpPr>
        <p:spPr>
          <a:xfrm>
            <a:off x="8105775" y="3171825"/>
            <a:ext cx="1133475" cy="520632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514181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F2285D0D-DA05-4FA5-877D-7453F75453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01E5F0F9-59D4-41C3-BBD5-0B8543705EF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 dirty="0"/>
          </a:p>
        </p:txBody>
      </p:sp>
      <p:pic>
        <p:nvPicPr>
          <p:cNvPr id="4" name="圖片 3">
            <a:extLst>
              <a:ext uri="{FF2B5EF4-FFF2-40B4-BE49-F238E27FC236}">
                <a16:creationId xmlns:a16="http://schemas.microsoft.com/office/drawing/2014/main" id="{0B0D0DBE-0D6E-4C67-AFF3-67026C902CF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3828" r="12110" b="59445"/>
          <a:stretch/>
        </p:blipFill>
        <p:spPr>
          <a:xfrm>
            <a:off x="2038350" y="-27190"/>
            <a:ext cx="7800976" cy="2402832"/>
          </a:xfrm>
          <a:prstGeom prst="rect">
            <a:avLst/>
          </a:prstGeom>
        </p:spPr>
      </p:pic>
      <p:pic>
        <p:nvPicPr>
          <p:cNvPr id="5" name="內容版面配置區 3">
            <a:extLst>
              <a:ext uri="{FF2B5EF4-FFF2-40B4-BE49-F238E27FC236}">
                <a16:creationId xmlns:a16="http://schemas.microsoft.com/office/drawing/2014/main" id="{D23F6535-174E-4B9B-82CD-4568F225BE1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2843" t="50626" r="42678" b="10733"/>
          <a:stretch/>
        </p:blipFill>
        <p:spPr>
          <a:xfrm>
            <a:off x="3711973" y="2375642"/>
            <a:ext cx="5015703" cy="4453554"/>
          </a:xfrm>
          <a:prstGeom prst="rect">
            <a:avLst/>
          </a:prstGeom>
        </p:spPr>
      </p:pic>
      <p:cxnSp>
        <p:nvCxnSpPr>
          <p:cNvPr id="7" name="直線接點 6">
            <a:extLst>
              <a:ext uri="{FF2B5EF4-FFF2-40B4-BE49-F238E27FC236}">
                <a16:creationId xmlns:a16="http://schemas.microsoft.com/office/drawing/2014/main" id="{067EBA5C-6306-47D1-A3E3-004B57597DA1}"/>
              </a:ext>
            </a:extLst>
          </p:cNvPr>
          <p:cNvCxnSpPr>
            <a:cxnSpLocks/>
          </p:cNvCxnSpPr>
          <p:nvPr/>
        </p:nvCxnSpPr>
        <p:spPr>
          <a:xfrm>
            <a:off x="6267450" y="2505075"/>
            <a:ext cx="0" cy="2097344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線接點 8">
            <a:extLst>
              <a:ext uri="{FF2B5EF4-FFF2-40B4-BE49-F238E27FC236}">
                <a16:creationId xmlns:a16="http://schemas.microsoft.com/office/drawing/2014/main" id="{53FF8007-8C49-4B70-B296-67688FF227AD}"/>
              </a:ext>
            </a:extLst>
          </p:cNvPr>
          <p:cNvCxnSpPr>
            <a:cxnSpLocks/>
          </p:cNvCxnSpPr>
          <p:nvPr/>
        </p:nvCxnSpPr>
        <p:spPr>
          <a:xfrm flipH="1" flipV="1">
            <a:off x="6267450" y="4692060"/>
            <a:ext cx="1933576" cy="899115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線接點 12">
            <a:extLst>
              <a:ext uri="{FF2B5EF4-FFF2-40B4-BE49-F238E27FC236}">
                <a16:creationId xmlns:a16="http://schemas.microsoft.com/office/drawing/2014/main" id="{6F216D58-7BE8-432C-B106-77B5890706D7}"/>
              </a:ext>
            </a:extLst>
          </p:cNvPr>
          <p:cNvCxnSpPr>
            <a:cxnSpLocks/>
          </p:cNvCxnSpPr>
          <p:nvPr/>
        </p:nvCxnSpPr>
        <p:spPr>
          <a:xfrm flipV="1">
            <a:off x="5276850" y="4692061"/>
            <a:ext cx="942975" cy="183375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線接點 15">
            <a:extLst>
              <a:ext uri="{FF2B5EF4-FFF2-40B4-BE49-F238E27FC236}">
                <a16:creationId xmlns:a16="http://schemas.microsoft.com/office/drawing/2014/main" id="{30D58549-802B-4624-9356-32EAEA911D37}"/>
              </a:ext>
            </a:extLst>
          </p:cNvPr>
          <p:cNvCxnSpPr>
            <a:cxnSpLocks/>
          </p:cNvCxnSpPr>
          <p:nvPr/>
        </p:nvCxnSpPr>
        <p:spPr>
          <a:xfrm>
            <a:off x="4162425" y="4190936"/>
            <a:ext cx="2057399" cy="411483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文字方塊 23">
            <a:extLst>
              <a:ext uri="{FF2B5EF4-FFF2-40B4-BE49-F238E27FC236}">
                <a16:creationId xmlns:a16="http://schemas.microsoft.com/office/drawing/2014/main" id="{07D9C36A-2667-4626-966E-A91AB32986B7}"/>
              </a:ext>
            </a:extLst>
          </p:cNvPr>
          <p:cNvSpPr txBox="1"/>
          <p:nvPr/>
        </p:nvSpPr>
        <p:spPr>
          <a:xfrm>
            <a:off x="6200776" y="3553747"/>
            <a:ext cx="200024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2800" b="1" dirty="0">
                <a:solidFill>
                  <a:srgbClr val="0070C0"/>
                </a:solidFill>
              </a:rPr>
              <a:t>玩數位遊戲</a:t>
            </a:r>
            <a:endParaRPr lang="en-US" altLang="zh-TW" sz="2800" b="1" dirty="0">
              <a:solidFill>
                <a:srgbClr val="0070C0"/>
              </a:solidFill>
            </a:endParaRPr>
          </a:p>
          <a:p>
            <a:pPr algn="ctr"/>
            <a:r>
              <a:rPr lang="en-US" altLang="zh-TW" sz="2800" b="1" dirty="0">
                <a:solidFill>
                  <a:srgbClr val="0070C0"/>
                </a:solidFill>
              </a:rPr>
              <a:t>32%</a:t>
            </a:r>
            <a:endParaRPr lang="zh-TW" altLang="en-US" sz="2800" b="1" dirty="0">
              <a:solidFill>
                <a:srgbClr val="0070C0"/>
              </a:solidFill>
            </a:endParaRPr>
          </a:p>
        </p:txBody>
      </p:sp>
      <p:sp>
        <p:nvSpPr>
          <p:cNvPr id="25" name="文字方塊 24">
            <a:extLst>
              <a:ext uri="{FF2B5EF4-FFF2-40B4-BE49-F238E27FC236}">
                <a16:creationId xmlns:a16="http://schemas.microsoft.com/office/drawing/2014/main" id="{98C2FF66-FFDB-4E3D-B32C-F9AA9DBB6DA5}"/>
              </a:ext>
            </a:extLst>
          </p:cNvPr>
          <p:cNvSpPr txBox="1"/>
          <p:nvPr/>
        </p:nvSpPr>
        <p:spPr>
          <a:xfrm>
            <a:off x="5837438" y="5442856"/>
            <a:ext cx="200024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2800" b="1" dirty="0">
                <a:solidFill>
                  <a:srgbClr val="0070C0"/>
                </a:solidFill>
              </a:rPr>
              <a:t>體育活動</a:t>
            </a:r>
            <a:endParaRPr lang="en-US" altLang="zh-TW" sz="2800" b="1" dirty="0">
              <a:solidFill>
                <a:srgbClr val="0070C0"/>
              </a:solidFill>
            </a:endParaRPr>
          </a:p>
          <a:p>
            <a:pPr algn="ctr"/>
            <a:r>
              <a:rPr lang="en-US" altLang="zh-TW" sz="2800" b="1" dirty="0">
                <a:solidFill>
                  <a:srgbClr val="0070C0"/>
                </a:solidFill>
              </a:rPr>
              <a:t>26%</a:t>
            </a:r>
            <a:endParaRPr lang="zh-TW" altLang="en-US" sz="2800" b="1" dirty="0">
              <a:solidFill>
                <a:srgbClr val="0070C0"/>
              </a:solidFill>
            </a:endParaRPr>
          </a:p>
        </p:txBody>
      </p:sp>
      <p:sp>
        <p:nvSpPr>
          <p:cNvPr id="26" name="文字方塊 25">
            <a:extLst>
              <a:ext uri="{FF2B5EF4-FFF2-40B4-BE49-F238E27FC236}">
                <a16:creationId xmlns:a16="http://schemas.microsoft.com/office/drawing/2014/main" id="{CFDEF2C9-1F5D-417F-B7D0-20C1EB76347C}"/>
              </a:ext>
            </a:extLst>
          </p:cNvPr>
          <p:cNvSpPr txBox="1"/>
          <p:nvPr/>
        </p:nvSpPr>
        <p:spPr>
          <a:xfrm>
            <a:off x="4109352" y="4672000"/>
            <a:ext cx="192399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2800" b="1" dirty="0">
                <a:solidFill>
                  <a:srgbClr val="0070C0"/>
                </a:solidFill>
              </a:rPr>
              <a:t>看電視</a:t>
            </a:r>
            <a:endParaRPr lang="en-US" altLang="zh-TW" sz="2800" b="1" dirty="0">
              <a:solidFill>
                <a:srgbClr val="0070C0"/>
              </a:solidFill>
            </a:endParaRPr>
          </a:p>
          <a:p>
            <a:pPr algn="ctr"/>
            <a:r>
              <a:rPr lang="en-US" altLang="zh-TW" sz="2800" b="1" dirty="0">
                <a:solidFill>
                  <a:srgbClr val="0070C0"/>
                </a:solidFill>
              </a:rPr>
              <a:t>20%</a:t>
            </a:r>
            <a:endParaRPr lang="zh-TW" altLang="en-US" sz="2800" b="1" dirty="0">
              <a:solidFill>
                <a:srgbClr val="0070C0"/>
              </a:solidFill>
            </a:endParaRPr>
          </a:p>
        </p:txBody>
      </p:sp>
      <p:sp>
        <p:nvSpPr>
          <p:cNvPr id="27" name="文字方塊 26">
            <a:extLst>
              <a:ext uri="{FF2B5EF4-FFF2-40B4-BE49-F238E27FC236}">
                <a16:creationId xmlns:a16="http://schemas.microsoft.com/office/drawing/2014/main" id="{744FC5AF-F7E9-4CD2-90D5-65824B3932F7}"/>
              </a:ext>
            </a:extLst>
          </p:cNvPr>
          <p:cNvSpPr txBox="1"/>
          <p:nvPr/>
        </p:nvSpPr>
        <p:spPr>
          <a:xfrm>
            <a:off x="5003452" y="3167248"/>
            <a:ext cx="98246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2800" b="1" dirty="0">
                <a:solidFill>
                  <a:srgbClr val="0070C0"/>
                </a:solidFill>
              </a:rPr>
              <a:t>閱讀</a:t>
            </a:r>
            <a:endParaRPr lang="en-US" altLang="zh-TW" sz="2800" b="1" dirty="0">
              <a:solidFill>
                <a:srgbClr val="0070C0"/>
              </a:solidFill>
            </a:endParaRPr>
          </a:p>
          <a:p>
            <a:pPr algn="ctr"/>
            <a:r>
              <a:rPr lang="en-US" altLang="zh-TW" sz="2800" b="1" dirty="0">
                <a:solidFill>
                  <a:srgbClr val="0070C0"/>
                </a:solidFill>
              </a:rPr>
              <a:t>22%</a:t>
            </a:r>
            <a:endParaRPr lang="zh-TW" altLang="en-US" sz="2800" b="1" dirty="0">
              <a:solidFill>
                <a:srgbClr val="0070C0"/>
              </a:solidFill>
            </a:endParaRPr>
          </a:p>
        </p:txBody>
      </p:sp>
      <p:sp>
        <p:nvSpPr>
          <p:cNvPr id="28" name="文字方塊 27">
            <a:extLst>
              <a:ext uri="{FF2B5EF4-FFF2-40B4-BE49-F238E27FC236}">
                <a16:creationId xmlns:a16="http://schemas.microsoft.com/office/drawing/2014/main" id="{AF090196-FC4A-4A46-A477-AB3482F263F3}"/>
              </a:ext>
            </a:extLst>
          </p:cNvPr>
          <p:cNvSpPr txBox="1"/>
          <p:nvPr/>
        </p:nvSpPr>
        <p:spPr>
          <a:xfrm>
            <a:off x="8822928" y="3466696"/>
            <a:ext cx="319209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2000" dirty="0"/>
              <a:t>50</a:t>
            </a:r>
            <a:r>
              <a:rPr lang="zh-TW" altLang="en-US" sz="2000" dirty="0"/>
              <a:t>個六年級男生最喜歡的</a:t>
            </a:r>
            <a:endParaRPr lang="en-US" altLang="zh-TW" sz="2000" dirty="0"/>
          </a:p>
          <a:p>
            <a:r>
              <a:rPr lang="zh-TW" altLang="en-US" sz="2000" dirty="0"/>
              <a:t>休閒活動百分圓形圖</a:t>
            </a:r>
          </a:p>
        </p:txBody>
      </p:sp>
    </p:spTree>
    <p:extLst>
      <p:ext uri="{BB962C8B-B14F-4D97-AF65-F5344CB8AC3E}">
        <p14:creationId xmlns:p14="http://schemas.microsoft.com/office/powerpoint/2010/main" val="23135440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8" dur="5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1" dur="500"/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  <p:bldP spid="26" grpId="0"/>
      <p:bldP spid="28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B6AE5315-3A3D-45B8-B4D3-8EC14497E4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練習題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5673AAD9-0A3A-441C-AF58-075025F59D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1678" y="1612490"/>
            <a:ext cx="10178322" cy="5245509"/>
          </a:xfrm>
        </p:spPr>
        <p:txBody>
          <a:bodyPr/>
          <a:lstStyle/>
          <a:p>
            <a:pPr marL="0" indent="0">
              <a:buNone/>
            </a:pPr>
            <a:r>
              <a:rPr lang="zh-TW" altLang="en-US" sz="3200" dirty="0"/>
              <a:t>下面是新樂書局各類紙張進貨的統計表，看表回答問題：</a:t>
            </a:r>
            <a:endParaRPr lang="en-US" altLang="zh-TW" sz="3200" dirty="0"/>
          </a:p>
          <a:p>
            <a:pPr marL="0" indent="0">
              <a:buNone/>
            </a:pPr>
            <a:r>
              <a:rPr lang="en-US" altLang="zh-TW" sz="3200" dirty="0"/>
              <a:t>(1)</a:t>
            </a:r>
            <a:r>
              <a:rPr lang="zh-TW" altLang="en-US" sz="3200" dirty="0"/>
              <a:t>完成下表</a:t>
            </a:r>
            <a:endParaRPr lang="en-US" altLang="zh-TW" sz="3200" dirty="0"/>
          </a:p>
          <a:p>
            <a:pPr marL="0" indent="0">
              <a:buNone/>
            </a:pPr>
            <a:endParaRPr lang="en-US" altLang="zh-TW" sz="3200" dirty="0"/>
          </a:p>
          <a:p>
            <a:pPr marL="0" indent="0">
              <a:buNone/>
            </a:pPr>
            <a:endParaRPr lang="en-US" altLang="zh-TW" sz="3200" dirty="0"/>
          </a:p>
          <a:p>
            <a:pPr marL="0" indent="0">
              <a:buNone/>
            </a:pPr>
            <a:endParaRPr lang="en-US" altLang="zh-TW" sz="3200" dirty="0"/>
          </a:p>
          <a:p>
            <a:pPr marL="0" indent="0">
              <a:buNone/>
            </a:pPr>
            <a:endParaRPr lang="en-US" altLang="zh-TW" sz="3200" dirty="0"/>
          </a:p>
          <a:p>
            <a:pPr marL="0" indent="0">
              <a:buNone/>
            </a:pPr>
            <a:endParaRPr lang="en-US" altLang="zh-TW" sz="3200" dirty="0"/>
          </a:p>
          <a:p>
            <a:pPr marL="0" indent="0">
              <a:buNone/>
            </a:pPr>
            <a:r>
              <a:rPr lang="en-US" altLang="zh-TW" sz="3200" dirty="0"/>
              <a:t>(2)</a:t>
            </a:r>
            <a:r>
              <a:rPr lang="zh-TW" altLang="en-US" sz="3200" dirty="0"/>
              <a:t>根據上表，求出的百分率，繪製圓形圖</a:t>
            </a:r>
          </a:p>
          <a:p>
            <a:pPr marL="0" indent="0">
              <a:buNone/>
            </a:pPr>
            <a:endParaRPr lang="en-US" altLang="zh-TW" sz="3200" dirty="0"/>
          </a:p>
          <a:p>
            <a:pPr marL="0" indent="0">
              <a:buNone/>
            </a:pPr>
            <a:endParaRPr lang="en-US" altLang="zh-TW" sz="3200" dirty="0"/>
          </a:p>
          <a:p>
            <a:pPr marL="0" indent="0">
              <a:buNone/>
            </a:pPr>
            <a:endParaRPr lang="zh-TW" altLang="en-US" dirty="0"/>
          </a:p>
        </p:txBody>
      </p:sp>
      <p:graphicFrame>
        <p:nvGraphicFramePr>
          <p:cNvPr id="4" name="表格 3">
            <a:extLst>
              <a:ext uri="{FF2B5EF4-FFF2-40B4-BE49-F238E27FC236}">
                <a16:creationId xmlns:a16="http://schemas.microsoft.com/office/drawing/2014/main" id="{ADDABAF8-B27D-45CB-BDB6-BBBA3EB60F8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93877942"/>
              </p:ext>
            </p:extLst>
          </p:nvPr>
        </p:nvGraphicFramePr>
        <p:xfrm>
          <a:off x="1251678" y="3187562"/>
          <a:ext cx="10432026" cy="2584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01272">
                  <a:extLst>
                    <a:ext uri="{9D8B030D-6E8A-4147-A177-3AD203B41FA5}">
                      <a16:colId xmlns:a16="http://schemas.microsoft.com/office/drawing/2014/main" val="2062227253"/>
                    </a:ext>
                  </a:extLst>
                </a:gridCol>
                <a:gridCol w="1488459">
                  <a:extLst>
                    <a:ext uri="{9D8B030D-6E8A-4147-A177-3AD203B41FA5}">
                      <a16:colId xmlns:a16="http://schemas.microsoft.com/office/drawing/2014/main" val="4133293499"/>
                    </a:ext>
                  </a:extLst>
                </a:gridCol>
                <a:gridCol w="1488459">
                  <a:extLst>
                    <a:ext uri="{9D8B030D-6E8A-4147-A177-3AD203B41FA5}">
                      <a16:colId xmlns:a16="http://schemas.microsoft.com/office/drawing/2014/main" val="1027388987"/>
                    </a:ext>
                  </a:extLst>
                </a:gridCol>
                <a:gridCol w="1488459">
                  <a:extLst>
                    <a:ext uri="{9D8B030D-6E8A-4147-A177-3AD203B41FA5}">
                      <a16:colId xmlns:a16="http://schemas.microsoft.com/office/drawing/2014/main" val="3619872587"/>
                    </a:ext>
                  </a:extLst>
                </a:gridCol>
                <a:gridCol w="1488459">
                  <a:extLst>
                    <a:ext uri="{9D8B030D-6E8A-4147-A177-3AD203B41FA5}">
                      <a16:colId xmlns:a16="http://schemas.microsoft.com/office/drawing/2014/main" val="3834978028"/>
                    </a:ext>
                  </a:extLst>
                </a:gridCol>
                <a:gridCol w="1488459">
                  <a:extLst>
                    <a:ext uri="{9D8B030D-6E8A-4147-A177-3AD203B41FA5}">
                      <a16:colId xmlns:a16="http://schemas.microsoft.com/office/drawing/2014/main" val="179184891"/>
                    </a:ext>
                  </a:extLst>
                </a:gridCol>
                <a:gridCol w="1488459">
                  <a:extLst>
                    <a:ext uri="{9D8B030D-6E8A-4147-A177-3AD203B41FA5}">
                      <a16:colId xmlns:a16="http://schemas.microsoft.com/office/drawing/2014/main" val="2442482737"/>
                    </a:ext>
                  </a:extLst>
                </a:gridCol>
              </a:tblGrid>
              <a:tr h="794503"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2800" dirty="0"/>
                        <a:t>種類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2800" dirty="0"/>
                        <a:t>粉彩紙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2800" dirty="0"/>
                        <a:t>雲彩紙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2800" dirty="0"/>
                        <a:t>卡紙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2800" dirty="0"/>
                        <a:t>色紙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2800" dirty="0"/>
                        <a:t>繪圖紙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2800" dirty="0"/>
                        <a:t>合計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843871891"/>
                  </a:ext>
                </a:extLst>
              </a:tr>
              <a:tr h="844937"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2800" dirty="0"/>
                        <a:t>數量</a:t>
                      </a:r>
                      <a:r>
                        <a:rPr lang="en-US" altLang="zh-TW" sz="2800" dirty="0"/>
                        <a:t>(</a:t>
                      </a:r>
                      <a:r>
                        <a:rPr lang="zh-TW" altLang="en-US" sz="2800" dirty="0"/>
                        <a:t>張</a:t>
                      </a:r>
                      <a:r>
                        <a:rPr lang="en-US" altLang="zh-TW" sz="2800" dirty="0"/>
                        <a:t>)</a:t>
                      </a:r>
                      <a:endParaRPr lang="zh-TW" altLang="en-US" sz="2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800" dirty="0"/>
                        <a:t>80</a:t>
                      </a:r>
                      <a:endParaRPr lang="zh-TW" altLang="en-US" sz="2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800" dirty="0"/>
                        <a:t>110</a:t>
                      </a:r>
                      <a:endParaRPr lang="zh-TW" altLang="en-US" sz="2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2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800" dirty="0"/>
                        <a:t>150</a:t>
                      </a:r>
                      <a:endParaRPr lang="zh-TW" altLang="en-US" sz="2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2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800" dirty="0"/>
                        <a:t>500</a:t>
                      </a:r>
                      <a:endParaRPr lang="zh-TW" altLang="en-US" sz="28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887189775"/>
                  </a:ext>
                </a:extLst>
              </a:tr>
              <a:tr h="844937"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2800" dirty="0"/>
                        <a:t>百分率</a:t>
                      </a:r>
                      <a:endParaRPr lang="en-US" altLang="zh-TW" sz="2800" dirty="0"/>
                    </a:p>
                    <a:p>
                      <a:pPr algn="ctr"/>
                      <a:r>
                        <a:rPr lang="en-US" altLang="zh-TW" sz="2800" dirty="0"/>
                        <a:t>(%)</a:t>
                      </a:r>
                      <a:endParaRPr lang="zh-TW" altLang="en-US" sz="2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2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800" dirty="0"/>
                        <a:t>22</a:t>
                      </a:r>
                      <a:endParaRPr lang="zh-TW" altLang="en-US" sz="2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2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2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800" dirty="0"/>
                        <a:t>22</a:t>
                      </a:r>
                      <a:endParaRPr lang="zh-TW" altLang="en-US" sz="2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800" dirty="0"/>
                        <a:t>100</a:t>
                      </a:r>
                      <a:endParaRPr lang="zh-TW" altLang="en-US" sz="28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128680808"/>
                  </a:ext>
                </a:extLst>
              </a:tr>
            </a:tbl>
          </a:graphicData>
        </a:graphic>
      </p:graphicFrame>
      <p:sp>
        <p:nvSpPr>
          <p:cNvPr id="5" name="文字方塊 4">
            <a:extLst>
              <a:ext uri="{FF2B5EF4-FFF2-40B4-BE49-F238E27FC236}">
                <a16:creationId xmlns:a16="http://schemas.microsoft.com/office/drawing/2014/main" id="{029AF14C-39A2-45D1-AD8E-925E4F531C5A}"/>
              </a:ext>
            </a:extLst>
          </p:cNvPr>
          <p:cNvSpPr txBox="1"/>
          <p:nvPr/>
        </p:nvSpPr>
        <p:spPr>
          <a:xfrm>
            <a:off x="6223820" y="4168877"/>
            <a:ext cx="74725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2800" dirty="0">
                <a:solidFill>
                  <a:srgbClr val="FF0000"/>
                </a:solidFill>
              </a:rPr>
              <a:t>50</a:t>
            </a:r>
            <a:endParaRPr lang="zh-TW" altLang="en-US" sz="2800" dirty="0">
              <a:solidFill>
                <a:srgbClr val="FF0000"/>
              </a:solidFill>
            </a:endParaRPr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D4FE0658-1632-422A-9D7D-A404CF0C3930}"/>
              </a:ext>
            </a:extLst>
          </p:cNvPr>
          <p:cNvSpPr txBox="1"/>
          <p:nvPr/>
        </p:nvSpPr>
        <p:spPr>
          <a:xfrm>
            <a:off x="9227575" y="4168877"/>
            <a:ext cx="74725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2800" dirty="0">
                <a:solidFill>
                  <a:srgbClr val="FF0000"/>
                </a:solidFill>
              </a:rPr>
              <a:t>110</a:t>
            </a:r>
            <a:endParaRPr lang="zh-TW" altLang="en-US" sz="2800" dirty="0">
              <a:solidFill>
                <a:srgbClr val="FF0000"/>
              </a:solidFill>
            </a:endParaRPr>
          </a:p>
        </p:txBody>
      </p:sp>
      <p:sp>
        <p:nvSpPr>
          <p:cNvPr id="7" name="文字方塊 6">
            <a:extLst>
              <a:ext uri="{FF2B5EF4-FFF2-40B4-BE49-F238E27FC236}">
                <a16:creationId xmlns:a16="http://schemas.microsoft.com/office/drawing/2014/main" id="{2E4BD11E-01A8-4052-B192-C9CC5C26964A}"/>
              </a:ext>
            </a:extLst>
          </p:cNvPr>
          <p:cNvSpPr txBox="1"/>
          <p:nvPr/>
        </p:nvSpPr>
        <p:spPr>
          <a:xfrm>
            <a:off x="3239729" y="5040908"/>
            <a:ext cx="74725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2800" dirty="0">
                <a:solidFill>
                  <a:srgbClr val="FF0000"/>
                </a:solidFill>
              </a:rPr>
              <a:t>16</a:t>
            </a:r>
            <a:endParaRPr lang="zh-TW" altLang="en-US" sz="2800" dirty="0">
              <a:solidFill>
                <a:srgbClr val="FF0000"/>
              </a:solidFill>
            </a:endParaRPr>
          </a:p>
        </p:txBody>
      </p:sp>
      <p:sp>
        <p:nvSpPr>
          <p:cNvPr id="8" name="文字方塊 7">
            <a:extLst>
              <a:ext uri="{FF2B5EF4-FFF2-40B4-BE49-F238E27FC236}">
                <a16:creationId xmlns:a16="http://schemas.microsoft.com/office/drawing/2014/main" id="{B6B9978A-65C1-4115-9302-75EB11950D03}"/>
              </a:ext>
            </a:extLst>
          </p:cNvPr>
          <p:cNvSpPr txBox="1"/>
          <p:nvPr/>
        </p:nvSpPr>
        <p:spPr>
          <a:xfrm>
            <a:off x="6223819" y="5040908"/>
            <a:ext cx="74725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2800" dirty="0">
                <a:solidFill>
                  <a:srgbClr val="FF0000"/>
                </a:solidFill>
              </a:rPr>
              <a:t>10</a:t>
            </a:r>
            <a:endParaRPr lang="zh-TW" altLang="en-US" sz="2800" dirty="0">
              <a:solidFill>
                <a:srgbClr val="FF0000"/>
              </a:solidFill>
            </a:endParaRPr>
          </a:p>
        </p:txBody>
      </p:sp>
      <p:sp>
        <p:nvSpPr>
          <p:cNvPr id="9" name="文字方塊 8">
            <a:extLst>
              <a:ext uri="{FF2B5EF4-FFF2-40B4-BE49-F238E27FC236}">
                <a16:creationId xmlns:a16="http://schemas.microsoft.com/office/drawing/2014/main" id="{3670686E-69BA-47B2-A6A8-ADDE6DF67112}"/>
              </a:ext>
            </a:extLst>
          </p:cNvPr>
          <p:cNvSpPr txBox="1"/>
          <p:nvPr/>
        </p:nvSpPr>
        <p:spPr>
          <a:xfrm>
            <a:off x="7683910" y="5040908"/>
            <a:ext cx="74725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2800" dirty="0">
                <a:solidFill>
                  <a:srgbClr val="FF0000"/>
                </a:solidFill>
              </a:rPr>
              <a:t>30</a:t>
            </a:r>
            <a:endParaRPr lang="zh-TW" altLang="en-US" sz="28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879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560A4198-4FE8-4466-BFDC-58D4DFD4E5B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19175" y="200025"/>
            <a:ext cx="10410825" cy="567956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TW" sz="3200" dirty="0"/>
              <a:t>(2)</a:t>
            </a:r>
            <a:r>
              <a:rPr lang="zh-TW" altLang="en-US" sz="3200" dirty="0"/>
              <a:t>根據上表，求出的百分率，繪製圓形圖</a:t>
            </a:r>
          </a:p>
        </p:txBody>
      </p:sp>
      <p:pic>
        <p:nvPicPr>
          <p:cNvPr id="5" name="內容版面配置區 3">
            <a:extLst>
              <a:ext uri="{FF2B5EF4-FFF2-40B4-BE49-F238E27FC236}">
                <a16:creationId xmlns:a16="http://schemas.microsoft.com/office/drawing/2014/main" id="{B9284E56-866D-4816-B46A-0242CDB18BF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2843" t="50626" r="42678" b="10733"/>
          <a:stretch/>
        </p:blipFill>
        <p:spPr>
          <a:xfrm>
            <a:off x="3668655" y="2113407"/>
            <a:ext cx="5288841" cy="4696079"/>
          </a:xfrm>
          <a:prstGeom prst="rect">
            <a:avLst/>
          </a:prstGeom>
        </p:spPr>
      </p:pic>
      <p:graphicFrame>
        <p:nvGraphicFramePr>
          <p:cNvPr id="6" name="表格 5">
            <a:extLst>
              <a:ext uri="{FF2B5EF4-FFF2-40B4-BE49-F238E27FC236}">
                <a16:creationId xmlns:a16="http://schemas.microsoft.com/office/drawing/2014/main" id="{226D4AAE-2D25-4848-8A8C-FBF6080C7C0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33543536"/>
              </p:ext>
            </p:extLst>
          </p:nvPr>
        </p:nvGraphicFramePr>
        <p:xfrm>
          <a:off x="509585" y="823536"/>
          <a:ext cx="11430003" cy="12222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44891">
                  <a:extLst>
                    <a:ext uri="{9D8B030D-6E8A-4147-A177-3AD203B41FA5}">
                      <a16:colId xmlns:a16="http://schemas.microsoft.com/office/drawing/2014/main" val="2062227253"/>
                    </a:ext>
                  </a:extLst>
                </a:gridCol>
                <a:gridCol w="1630852">
                  <a:extLst>
                    <a:ext uri="{9D8B030D-6E8A-4147-A177-3AD203B41FA5}">
                      <a16:colId xmlns:a16="http://schemas.microsoft.com/office/drawing/2014/main" val="4133293499"/>
                    </a:ext>
                  </a:extLst>
                </a:gridCol>
                <a:gridCol w="1630852">
                  <a:extLst>
                    <a:ext uri="{9D8B030D-6E8A-4147-A177-3AD203B41FA5}">
                      <a16:colId xmlns:a16="http://schemas.microsoft.com/office/drawing/2014/main" val="1027388987"/>
                    </a:ext>
                  </a:extLst>
                </a:gridCol>
                <a:gridCol w="1630852">
                  <a:extLst>
                    <a:ext uri="{9D8B030D-6E8A-4147-A177-3AD203B41FA5}">
                      <a16:colId xmlns:a16="http://schemas.microsoft.com/office/drawing/2014/main" val="3619872587"/>
                    </a:ext>
                  </a:extLst>
                </a:gridCol>
                <a:gridCol w="1630852">
                  <a:extLst>
                    <a:ext uri="{9D8B030D-6E8A-4147-A177-3AD203B41FA5}">
                      <a16:colId xmlns:a16="http://schemas.microsoft.com/office/drawing/2014/main" val="3834978028"/>
                    </a:ext>
                  </a:extLst>
                </a:gridCol>
                <a:gridCol w="1630852">
                  <a:extLst>
                    <a:ext uri="{9D8B030D-6E8A-4147-A177-3AD203B41FA5}">
                      <a16:colId xmlns:a16="http://schemas.microsoft.com/office/drawing/2014/main" val="179184891"/>
                    </a:ext>
                  </a:extLst>
                </a:gridCol>
                <a:gridCol w="1630852">
                  <a:extLst>
                    <a:ext uri="{9D8B030D-6E8A-4147-A177-3AD203B41FA5}">
                      <a16:colId xmlns:a16="http://schemas.microsoft.com/office/drawing/2014/main" val="2442482737"/>
                    </a:ext>
                  </a:extLst>
                </a:gridCol>
              </a:tblGrid>
              <a:tr h="558288"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2800" dirty="0"/>
                        <a:t>種類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2800" dirty="0"/>
                        <a:t>粉彩紙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2800" dirty="0"/>
                        <a:t>雲彩紙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2800" dirty="0"/>
                        <a:t>卡紙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2800" dirty="0"/>
                        <a:t>色紙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2800" dirty="0"/>
                        <a:t>繪圖紙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2800" dirty="0"/>
                        <a:t>合計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843871891"/>
                  </a:ext>
                </a:extLst>
              </a:tr>
              <a:tr h="663957"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2800" dirty="0"/>
                        <a:t>百分率</a:t>
                      </a:r>
                      <a:r>
                        <a:rPr lang="en-US" altLang="zh-TW" sz="2800" dirty="0"/>
                        <a:t>(%)</a:t>
                      </a:r>
                      <a:endParaRPr lang="zh-TW" altLang="en-US" sz="2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800" dirty="0"/>
                        <a:t>16</a:t>
                      </a:r>
                      <a:endParaRPr lang="zh-TW" altLang="en-US" sz="2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800" dirty="0"/>
                        <a:t>22</a:t>
                      </a:r>
                      <a:endParaRPr lang="zh-TW" altLang="en-US" sz="2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800" dirty="0"/>
                        <a:t>10</a:t>
                      </a:r>
                      <a:endParaRPr lang="zh-TW" altLang="en-US" sz="2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800" dirty="0"/>
                        <a:t>30</a:t>
                      </a:r>
                      <a:endParaRPr lang="zh-TW" altLang="en-US" sz="2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800" dirty="0"/>
                        <a:t>22</a:t>
                      </a:r>
                      <a:endParaRPr lang="zh-TW" altLang="en-US" sz="2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800" dirty="0"/>
                        <a:t>100</a:t>
                      </a:r>
                      <a:endParaRPr lang="zh-TW" altLang="en-US" sz="28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128680808"/>
                  </a:ext>
                </a:extLst>
              </a:tr>
            </a:tbl>
          </a:graphicData>
        </a:graphic>
      </p:graphicFrame>
      <p:cxnSp>
        <p:nvCxnSpPr>
          <p:cNvPr id="8" name="直線接點 7">
            <a:extLst>
              <a:ext uri="{FF2B5EF4-FFF2-40B4-BE49-F238E27FC236}">
                <a16:creationId xmlns:a16="http://schemas.microsoft.com/office/drawing/2014/main" id="{065A3CB9-AE89-451D-BA96-7FE053CEB589}"/>
              </a:ext>
            </a:extLst>
          </p:cNvPr>
          <p:cNvCxnSpPr/>
          <p:nvPr/>
        </p:nvCxnSpPr>
        <p:spPr>
          <a:xfrm>
            <a:off x="6361470" y="2271252"/>
            <a:ext cx="0" cy="2251587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線接點 9">
            <a:extLst>
              <a:ext uri="{FF2B5EF4-FFF2-40B4-BE49-F238E27FC236}">
                <a16:creationId xmlns:a16="http://schemas.microsoft.com/office/drawing/2014/main" id="{B4A7A021-41C8-4B53-9870-CB03C135108D}"/>
              </a:ext>
            </a:extLst>
          </p:cNvPr>
          <p:cNvCxnSpPr>
            <a:cxnSpLocks/>
          </p:cNvCxnSpPr>
          <p:nvPr/>
        </p:nvCxnSpPr>
        <p:spPr>
          <a:xfrm flipH="1">
            <a:off x="6313075" y="3234813"/>
            <a:ext cx="1955855" cy="1288026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線接點 13">
            <a:extLst>
              <a:ext uri="{FF2B5EF4-FFF2-40B4-BE49-F238E27FC236}">
                <a16:creationId xmlns:a16="http://schemas.microsoft.com/office/drawing/2014/main" id="{D77816E6-3DCA-4D59-9615-ECD0C07DF2D7}"/>
              </a:ext>
            </a:extLst>
          </p:cNvPr>
          <p:cNvCxnSpPr>
            <a:cxnSpLocks/>
          </p:cNvCxnSpPr>
          <p:nvPr/>
        </p:nvCxnSpPr>
        <p:spPr>
          <a:xfrm flipH="1" flipV="1">
            <a:off x="6361470" y="4590465"/>
            <a:ext cx="1524002" cy="161369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線接點 16">
            <a:extLst>
              <a:ext uri="{FF2B5EF4-FFF2-40B4-BE49-F238E27FC236}">
                <a16:creationId xmlns:a16="http://schemas.microsoft.com/office/drawing/2014/main" id="{40F207BB-B12A-40D5-9039-9D9B4763222C}"/>
              </a:ext>
            </a:extLst>
          </p:cNvPr>
          <p:cNvCxnSpPr>
            <a:cxnSpLocks/>
          </p:cNvCxnSpPr>
          <p:nvPr/>
        </p:nvCxnSpPr>
        <p:spPr>
          <a:xfrm>
            <a:off x="6361470" y="4522839"/>
            <a:ext cx="287708" cy="2286647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線接點 19">
            <a:extLst>
              <a:ext uri="{FF2B5EF4-FFF2-40B4-BE49-F238E27FC236}">
                <a16:creationId xmlns:a16="http://schemas.microsoft.com/office/drawing/2014/main" id="{D639B8AF-7242-4165-A172-662140EF46FF}"/>
              </a:ext>
            </a:extLst>
          </p:cNvPr>
          <p:cNvCxnSpPr>
            <a:cxnSpLocks/>
          </p:cNvCxnSpPr>
          <p:nvPr/>
        </p:nvCxnSpPr>
        <p:spPr>
          <a:xfrm flipH="1" flipV="1">
            <a:off x="4100052" y="4100052"/>
            <a:ext cx="2213023" cy="422788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文字方塊 28">
            <a:extLst>
              <a:ext uri="{FF2B5EF4-FFF2-40B4-BE49-F238E27FC236}">
                <a16:creationId xmlns:a16="http://schemas.microsoft.com/office/drawing/2014/main" id="{C5281092-945E-4B46-8C66-F40576261F94}"/>
              </a:ext>
            </a:extLst>
          </p:cNvPr>
          <p:cNvSpPr txBox="1"/>
          <p:nvPr/>
        </p:nvSpPr>
        <p:spPr>
          <a:xfrm>
            <a:off x="6428158" y="2863786"/>
            <a:ext cx="125100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2800" b="1" dirty="0">
                <a:solidFill>
                  <a:srgbClr val="0070C0"/>
                </a:solidFill>
              </a:rPr>
              <a:t>粉彩紙</a:t>
            </a:r>
            <a:endParaRPr lang="en-US" altLang="zh-TW" sz="2800" b="1" dirty="0">
              <a:solidFill>
                <a:srgbClr val="0070C0"/>
              </a:solidFill>
            </a:endParaRPr>
          </a:p>
          <a:p>
            <a:pPr algn="ctr"/>
            <a:r>
              <a:rPr lang="en-US" altLang="zh-TW" sz="2800" b="1" dirty="0">
                <a:solidFill>
                  <a:srgbClr val="0070C0"/>
                </a:solidFill>
              </a:rPr>
              <a:t>16%</a:t>
            </a:r>
            <a:endParaRPr lang="zh-TW" altLang="en-US" sz="2800" b="1" dirty="0">
              <a:solidFill>
                <a:srgbClr val="0070C0"/>
              </a:solidFill>
            </a:endParaRPr>
          </a:p>
        </p:txBody>
      </p:sp>
      <p:sp>
        <p:nvSpPr>
          <p:cNvPr id="30" name="文字方塊 29">
            <a:extLst>
              <a:ext uri="{FF2B5EF4-FFF2-40B4-BE49-F238E27FC236}">
                <a16:creationId xmlns:a16="http://schemas.microsoft.com/office/drawing/2014/main" id="{CBA0AA95-CDA8-45A7-9A61-C50395DE37B4}"/>
              </a:ext>
            </a:extLst>
          </p:cNvPr>
          <p:cNvSpPr txBox="1"/>
          <p:nvPr/>
        </p:nvSpPr>
        <p:spPr>
          <a:xfrm>
            <a:off x="6957249" y="4161213"/>
            <a:ext cx="125043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2800" b="1" dirty="0">
                <a:solidFill>
                  <a:srgbClr val="0070C0"/>
                </a:solidFill>
              </a:rPr>
              <a:t>雲彩紙</a:t>
            </a:r>
            <a:endParaRPr lang="en-US" altLang="zh-TW" sz="2800" b="1" dirty="0">
              <a:solidFill>
                <a:srgbClr val="0070C0"/>
              </a:solidFill>
            </a:endParaRPr>
          </a:p>
          <a:p>
            <a:pPr algn="ctr"/>
            <a:r>
              <a:rPr lang="en-US" altLang="zh-TW" sz="2800" b="1" dirty="0">
                <a:solidFill>
                  <a:srgbClr val="0070C0"/>
                </a:solidFill>
              </a:rPr>
              <a:t>22%</a:t>
            </a:r>
            <a:endParaRPr lang="zh-TW" altLang="en-US" sz="2800" b="1" dirty="0">
              <a:solidFill>
                <a:srgbClr val="0070C0"/>
              </a:solidFill>
            </a:endParaRPr>
          </a:p>
        </p:txBody>
      </p:sp>
      <p:sp>
        <p:nvSpPr>
          <p:cNvPr id="31" name="文字方塊 30">
            <a:extLst>
              <a:ext uri="{FF2B5EF4-FFF2-40B4-BE49-F238E27FC236}">
                <a16:creationId xmlns:a16="http://schemas.microsoft.com/office/drawing/2014/main" id="{EDB11B08-B188-406A-838F-E30CABB2F733}"/>
              </a:ext>
            </a:extLst>
          </p:cNvPr>
          <p:cNvSpPr txBox="1"/>
          <p:nvPr/>
        </p:nvSpPr>
        <p:spPr>
          <a:xfrm>
            <a:off x="6438512" y="5428314"/>
            <a:ext cx="93092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2800" b="1" dirty="0">
                <a:solidFill>
                  <a:srgbClr val="0070C0"/>
                </a:solidFill>
              </a:rPr>
              <a:t>卡紙</a:t>
            </a:r>
            <a:endParaRPr lang="en-US" altLang="zh-TW" sz="2800" b="1" dirty="0">
              <a:solidFill>
                <a:srgbClr val="0070C0"/>
              </a:solidFill>
            </a:endParaRPr>
          </a:p>
          <a:p>
            <a:pPr algn="ctr"/>
            <a:r>
              <a:rPr lang="en-US" altLang="zh-TW" sz="2800" b="1" dirty="0">
                <a:solidFill>
                  <a:srgbClr val="0070C0"/>
                </a:solidFill>
              </a:rPr>
              <a:t>10%</a:t>
            </a:r>
            <a:endParaRPr lang="zh-TW" altLang="en-US" sz="2800" b="1" dirty="0">
              <a:solidFill>
                <a:srgbClr val="0070C0"/>
              </a:solidFill>
            </a:endParaRPr>
          </a:p>
        </p:txBody>
      </p:sp>
      <p:sp>
        <p:nvSpPr>
          <p:cNvPr id="32" name="文字方塊 31">
            <a:extLst>
              <a:ext uri="{FF2B5EF4-FFF2-40B4-BE49-F238E27FC236}">
                <a16:creationId xmlns:a16="http://schemas.microsoft.com/office/drawing/2014/main" id="{262219AD-EA69-4C61-A21A-1C25D93D22E3}"/>
              </a:ext>
            </a:extLst>
          </p:cNvPr>
          <p:cNvSpPr txBox="1"/>
          <p:nvPr/>
        </p:nvSpPr>
        <p:spPr>
          <a:xfrm>
            <a:off x="4802967" y="4804887"/>
            <a:ext cx="111950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2800" b="1" dirty="0">
                <a:solidFill>
                  <a:srgbClr val="0070C0"/>
                </a:solidFill>
              </a:rPr>
              <a:t>色紙</a:t>
            </a:r>
            <a:endParaRPr lang="en-US" altLang="zh-TW" sz="2800" b="1" dirty="0">
              <a:solidFill>
                <a:srgbClr val="0070C0"/>
              </a:solidFill>
            </a:endParaRPr>
          </a:p>
          <a:p>
            <a:pPr algn="ctr"/>
            <a:r>
              <a:rPr lang="en-US" altLang="zh-TW" sz="2800" b="1" dirty="0">
                <a:solidFill>
                  <a:srgbClr val="0070C0"/>
                </a:solidFill>
              </a:rPr>
              <a:t>30%</a:t>
            </a:r>
            <a:endParaRPr lang="zh-TW" altLang="en-US" sz="2800" b="1" dirty="0">
              <a:solidFill>
                <a:srgbClr val="0070C0"/>
              </a:solidFill>
            </a:endParaRPr>
          </a:p>
        </p:txBody>
      </p:sp>
      <p:sp>
        <p:nvSpPr>
          <p:cNvPr id="33" name="文字方塊 32">
            <a:extLst>
              <a:ext uri="{FF2B5EF4-FFF2-40B4-BE49-F238E27FC236}">
                <a16:creationId xmlns:a16="http://schemas.microsoft.com/office/drawing/2014/main" id="{A1E9DB79-6BEF-4CE5-B980-BD02AD7AEFEE}"/>
              </a:ext>
            </a:extLst>
          </p:cNvPr>
          <p:cNvSpPr txBox="1"/>
          <p:nvPr/>
        </p:nvSpPr>
        <p:spPr>
          <a:xfrm>
            <a:off x="4830408" y="3050840"/>
            <a:ext cx="126559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2800" b="1" dirty="0">
                <a:solidFill>
                  <a:srgbClr val="0070C0"/>
                </a:solidFill>
              </a:rPr>
              <a:t>繪圖紙</a:t>
            </a:r>
            <a:endParaRPr lang="en-US" altLang="zh-TW" sz="2800" b="1" dirty="0">
              <a:solidFill>
                <a:srgbClr val="0070C0"/>
              </a:solidFill>
            </a:endParaRPr>
          </a:p>
          <a:p>
            <a:pPr algn="ctr"/>
            <a:r>
              <a:rPr lang="en-US" altLang="zh-TW" sz="2800" b="1" dirty="0">
                <a:solidFill>
                  <a:srgbClr val="0070C0"/>
                </a:solidFill>
              </a:rPr>
              <a:t>22%</a:t>
            </a:r>
            <a:endParaRPr lang="zh-TW" altLang="en-US" sz="2800" b="1" dirty="0">
              <a:solidFill>
                <a:srgbClr val="0070C0"/>
              </a:solidFill>
            </a:endParaRPr>
          </a:p>
        </p:txBody>
      </p:sp>
      <p:sp>
        <p:nvSpPr>
          <p:cNvPr id="34" name="文字方塊 33">
            <a:extLst>
              <a:ext uri="{FF2B5EF4-FFF2-40B4-BE49-F238E27FC236}">
                <a16:creationId xmlns:a16="http://schemas.microsoft.com/office/drawing/2014/main" id="{6F2008DA-DA49-4875-A851-973BFF3B8E91}"/>
              </a:ext>
            </a:extLst>
          </p:cNvPr>
          <p:cNvSpPr txBox="1"/>
          <p:nvPr/>
        </p:nvSpPr>
        <p:spPr>
          <a:xfrm>
            <a:off x="9028973" y="3651004"/>
            <a:ext cx="319209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2000" dirty="0"/>
              <a:t>新樂書局各類紙張</a:t>
            </a:r>
            <a:endParaRPr lang="en-US" altLang="zh-TW" sz="2000" dirty="0"/>
          </a:p>
          <a:p>
            <a:r>
              <a:rPr lang="zh-TW" altLang="en-US" sz="2000" dirty="0"/>
              <a:t>進貨百分數圓形圖</a:t>
            </a:r>
          </a:p>
        </p:txBody>
      </p:sp>
    </p:spTree>
    <p:extLst>
      <p:ext uri="{BB962C8B-B14F-4D97-AF65-F5344CB8AC3E}">
        <p14:creationId xmlns:p14="http://schemas.microsoft.com/office/powerpoint/2010/main" val="12536151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0" grpId="0"/>
      <p:bldP spid="31" grpId="0"/>
      <p:bldP spid="32" grpId="0"/>
      <p:bldP spid="33" grpId="0"/>
      <p:bldP spid="34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6D002904-8A72-451B-A24E-459AC63C9F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94362" y="205404"/>
            <a:ext cx="5001638" cy="915473"/>
          </a:xfrm>
        </p:spPr>
        <p:txBody>
          <a:bodyPr>
            <a:normAutofit/>
          </a:bodyPr>
          <a:lstStyle/>
          <a:p>
            <a:r>
              <a:rPr lang="zh-TW" altLang="en-US" dirty="0"/>
              <a:t>題型二：沒格子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4AB0BA0F-116B-43FD-8DCA-A2A1938EDDA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94362" y="2191054"/>
            <a:ext cx="4567175" cy="837896"/>
          </a:xfrm>
          <a:ln w="3810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zh-TW" altLang="en-US" sz="4400" dirty="0"/>
              <a:t>沒格子，算圓心角</a:t>
            </a:r>
          </a:p>
        </p:txBody>
      </p:sp>
      <p:pic>
        <p:nvPicPr>
          <p:cNvPr id="5" name="內容版面配置區 3">
            <a:extLst>
              <a:ext uri="{FF2B5EF4-FFF2-40B4-BE49-F238E27FC236}">
                <a16:creationId xmlns:a16="http://schemas.microsoft.com/office/drawing/2014/main" id="{BE2B3807-2ACA-4253-AD1C-C308FD96829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59278" t="50564" r="18123" b="10733"/>
          <a:stretch/>
        </p:blipFill>
        <p:spPr>
          <a:xfrm>
            <a:off x="5724525" y="870230"/>
            <a:ext cx="6002469" cy="5782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86888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79803EB5-53CB-405A-B767-49302579A6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60B7838A-AE7E-4BC9-80A3-57B0FE1A481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4" name="圖片 3">
            <a:extLst>
              <a:ext uri="{FF2B5EF4-FFF2-40B4-BE49-F238E27FC236}">
                <a16:creationId xmlns:a16="http://schemas.microsoft.com/office/drawing/2014/main" id="{2D7EC31B-C046-4F83-8D1A-92A8782C935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2891" t="23194" r="17109" b="11111"/>
          <a:stretch/>
        </p:blipFill>
        <p:spPr>
          <a:xfrm>
            <a:off x="2009774" y="33338"/>
            <a:ext cx="9234213" cy="6824662"/>
          </a:xfrm>
          <a:prstGeom prst="rect">
            <a:avLst/>
          </a:prstGeom>
        </p:spPr>
      </p:pic>
      <p:sp>
        <p:nvSpPr>
          <p:cNvPr id="5" name="文字方塊 4">
            <a:extLst>
              <a:ext uri="{FF2B5EF4-FFF2-40B4-BE49-F238E27FC236}">
                <a16:creationId xmlns:a16="http://schemas.microsoft.com/office/drawing/2014/main" id="{7091B391-8E11-4616-89A6-35B2BD04C0AB}"/>
              </a:ext>
            </a:extLst>
          </p:cNvPr>
          <p:cNvSpPr txBox="1"/>
          <p:nvPr/>
        </p:nvSpPr>
        <p:spPr>
          <a:xfrm>
            <a:off x="3143250" y="2993529"/>
            <a:ext cx="1219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2400" b="1" dirty="0">
                <a:solidFill>
                  <a:srgbClr val="FF0000"/>
                </a:solidFill>
              </a:rPr>
              <a:t>圓心角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28B9A475-0249-4EAA-847F-9FB5CC6FF863}"/>
              </a:ext>
            </a:extLst>
          </p:cNvPr>
          <p:cNvSpPr/>
          <p:nvPr/>
        </p:nvSpPr>
        <p:spPr>
          <a:xfrm>
            <a:off x="9601200" y="3429000"/>
            <a:ext cx="1133475" cy="495300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E8EE6B9F-FA5A-4163-A86A-0EBCE3137C78}"/>
              </a:ext>
            </a:extLst>
          </p:cNvPr>
          <p:cNvSpPr/>
          <p:nvPr/>
        </p:nvSpPr>
        <p:spPr>
          <a:xfrm>
            <a:off x="4114800" y="3924300"/>
            <a:ext cx="2238375" cy="7810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775FED0B-F1C7-4C67-A5B8-951CC1273237}"/>
              </a:ext>
            </a:extLst>
          </p:cNvPr>
          <p:cNvSpPr/>
          <p:nvPr/>
        </p:nvSpPr>
        <p:spPr>
          <a:xfrm>
            <a:off x="4114800" y="4702968"/>
            <a:ext cx="2238375" cy="7444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A8D32F33-36CA-4DFA-AD92-5E528A666FAE}"/>
              </a:ext>
            </a:extLst>
          </p:cNvPr>
          <p:cNvSpPr/>
          <p:nvPr/>
        </p:nvSpPr>
        <p:spPr>
          <a:xfrm>
            <a:off x="4114800" y="5447395"/>
            <a:ext cx="2238375" cy="65439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CBAE84E8-E2C4-405D-9621-731CAECE691A}"/>
              </a:ext>
            </a:extLst>
          </p:cNvPr>
          <p:cNvSpPr/>
          <p:nvPr/>
        </p:nvSpPr>
        <p:spPr>
          <a:xfrm>
            <a:off x="4114800" y="6101786"/>
            <a:ext cx="2238375" cy="7810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D37F8F74-A9AB-4DA0-AA47-CDDEC3463FA4}"/>
              </a:ext>
            </a:extLst>
          </p:cNvPr>
          <p:cNvSpPr/>
          <p:nvPr/>
        </p:nvSpPr>
        <p:spPr>
          <a:xfrm>
            <a:off x="4588897" y="3022942"/>
            <a:ext cx="1063298" cy="4616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3" name="文字方塊 12">
            <a:extLst>
              <a:ext uri="{FF2B5EF4-FFF2-40B4-BE49-F238E27FC236}">
                <a16:creationId xmlns:a16="http://schemas.microsoft.com/office/drawing/2014/main" id="{5B99407E-F484-4074-90C8-915830F5F35F}"/>
              </a:ext>
            </a:extLst>
          </p:cNvPr>
          <p:cNvSpPr txBox="1"/>
          <p:nvPr/>
        </p:nvSpPr>
        <p:spPr>
          <a:xfrm>
            <a:off x="10018673" y="2984004"/>
            <a:ext cx="1219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2400" b="1" dirty="0">
                <a:solidFill>
                  <a:srgbClr val="FF0000"/>
                </a:solidFill>
              </a:rPr>
              <a:t>360º</a:t>
            </a:r>
            <a:endParaRPr lang="zh-TW" altLang="en-US" sz="2400" b="1" dirty="0">
              <a:solidFill>
                <a:srgbClr val="FF0000"/>
              </a:solidFill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6CE6E8D1-5E9F-4E46-B45E-6781DFB78087}"/>
              </a:ext>
            </a:extLst>
          </p:cNvPr>
          <p:cNvSpPr/>
          <p:nvPr/>
        </p:nvSpPr>
        <p:spPr>
          <a:xfrm>
            <a:off x="3137136" y="3022942"/>
            <a:ext cx="1063298" cy="4616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F5F4269C-3352-42A6-951D-D07A646D92C0}"/>
              </a:ext>
            </a:extLst>
          </p:cNvPr>
          <p:cNvSpPr/>
          <p:nvPr/>
        </p:nvSpPr>
        <p:spPr>
          <a:xfrm>
            <a:off x="5882020" y="3049371"/>
            <a:ext cx="1063298" cy="4616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EDF53D81-AD0B-4453-B750-C991FEB34F9D}"/>
              </a:ext>
            </a:extLst>
          </p:cNvPr>
          <p:cNvSpPr/>
          <p:nvPr/>
        </p:nvSpPr>
        <p:spPr>
          <a:xfrm>
            <a:off x="7277224" y="3022941"/>
            <a:ext cx="1063298" cy="4616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907F049C-1E4B-467F-85A3-4AB911986DD2}"/>
              </a:ext>
            </a:extLst>
          </p:cNvPr>
          <p:cNvSpPr/>
          <p:nvPr/>
        </p:nvSpPr>
        <p:spPr>
          <a:xfrm>
            <a:off x="8647948" y="3049371"/>
            <a:ext cx="1063298" cy="37962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B6EE6B2D-ED67-499C-9283-C7BBC6A4EBD6}"/>
              </a:ext>
            </a:extLst>
          </p:cNvPr>
          <p:cNvSpPr/>
          <p:nvPr/>
        </p:nvSpPr>
        <p:spPr>
          <a:xfrm>
            <a:off x="9838110" y="3024535"/>
            <a:ext cx="1063298" cy="37962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3536CF46-80DF-412A-94F6-30F04EAD5763}"/>
              </a:ext>
            </a:extLst>
          </p:cNvPr>
          <p:cNvSpPr/>
          <p:nvPr/>
        </p:nvSpPr>
        <p:spPr>
          <a:xfrm>
            <a:off x="7358743" y="2286001"/>
            <a:ext cx="870857" cy="6204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9D028202-6C15-4FB8-8B13-1933A1478BE3}"/>
              </a:ext>
            </a:extLst>
          </p:cNvPr>
          <p:cNvSpPr/>
          <p:nvPr/>
        </p:nvSpPr>
        <p:spPr>
          <a:xfrm>
            <a:off x="8730343" y="2261165"/>
            <a:ext cx="870857" cy="6204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8187175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2" grpId="0" animBg="1"/>
      <p:bldP spid="19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F28BDD7F-5582-4333-9E7B-FD92FB98CC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0709F050-40FC-40A1-B623-ED187C6A50E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4" name="圖片 3">
            <a:extLst>
              <a:ext uri="{FF2B5EF4-FFF2-40B4-BE49-F238E27FC236}">
                <a16:creationId xmlns:a16="http://schemas.microsoft.com/office/drawing/2014/main" id="{A1F3EE57-927E-4382-8330-B8BF4B3C16A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3000" t="22877" r="17500" b="10456"/>
          <a:stretch/>
        </p:blipFill>
        <p:spPr>
          <a:xfrm>
            <a:off x="1780673" y="-3646"/>
            <a:ext cx="9057373" cy="6861646"/>
          </a:xfrm>
          <a:prstGeom prst="rect">
            <a:avLst/>
          </a:prstGeom>
        </p:spPr>
      </p:pic>
      <p:sp>
        <p:nvSpPr>
          <p:cNvPr id="5" name="文字方塊 4">
            <a:extLst>
              <a:ext uri="{FF2B5EF4-FFF2-40B4-BE49-F238E27FC236}">
                <a16:creationId xmlns:a16="http://schemas.microsoft.com/office/drawing/2014/main" id="{19BCB07E-149D-4E52-9FBE-1520A76B3837}"/>
              </a:ext>
            </a:extLst>
          </p:cNvPr>
          <p:cNvSpPr txBox="1"/>
          <p:nvPr/>
        </p:nvSpPr>
        <p:spPr>
          <a:xfrm rot="21167800">
            <a:off x="2405925" y="3380812"/>
            <a:ext cx="1569311" cy="646331"/>
          </a:xfrm>
          <a:prstGeom prst="rect">
            <a:avLst/>
          </a:prstGeom>
          <a:solidFill>
            <a:schemeClr val="bg1"/>
          </a:solidFill>
          <a:ln w="38100">
            <a:solidFill>
              <a:schemeClr val="accent5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zh-TW" altLang="en-US" sz="3600" b="1" dirty="0">
                <a:solidFill>
                  <a:schemeClr val="accent5">
                    <a:lumMod val="75000"/>
                  </a:schemeClr>
                </a:solidFill>
              </a:rPr>
              <a:t>看黑板</a:t>
            </a:r>
          </a:p>
        </p:txBody>
      </p:sp>
    </p:spTree>
    <p:extLst>
      <p:ext uri="{BB962C8B-B14F-4D97-AF65-F5344CB8AC3E}">
        <p14:creationId xmlns:p14="http://schemas.microsoft.com/office/powerpoint/2010/main" val="33843798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36952B44-6066-4F3C-A080-F176793104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折線圖</a:t>
            </a:r>
          </a:p>
        </p:txBody>
      </p:sp>
      <p:graphicFrame>
        <p:nvGraphicFramePr>
          <p:cNvPr id="6" name="內容版面配置區 5">
            <a:extLst>
              <a:ext uri="{FF2B5EF4-FFF2-40B4-BE49-F238E27FC236}">
                <a16:creationId xmlns:a16="http://schemas.microsoft.com/office/drawing/2014/main" id="{A1E73124-68BA-4058-A19B-9558CEABEFC3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70678402"/>
              </p:ext>
            </p:extLst>
          </p:nvPr>
        </p:nvGraphicFramePr>
        <p:xfrm>
          <a:off x="1250950" y="1874517"/>
          <a:ext cx="10179050" cy="35941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47548658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7E27D0D0-D22B-4A6F-88DA-E7FE70F566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157F6233-861A-42C0-B5F9-32F851126F8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 dirty="0"/>
          </a:p>
        </p:txBody>
      </p:sp>
      <p:pic>
        <p:nvPicPr>
          <p:cNvPr id="4" name="圖片 3">
            <a:extLst>
              <a:ext uri="{FF2B5EF4-FFF2-40B4-BE49-F238E27FC236}">
                <a16:creationId xmlns:a16="http://schemas.microsoft.com/office/drawing/2014/main" id="{1A0ECA52-7F11-4CA8-A6E8-5BDB7075DFD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2632" r="12684"/>
          <a:stretch/>
        </p:blipFill>
        <p:spPr>
          <a:xfrm>
            <a:off x="1540042" y="0"/>
            <a:ext cx="9105499" cy="6858000"/>
          </a:xfrm>
          <a:prstGeom prst="rect">
            <a:avLst/>
          </a:prstGeom>
        </p:spPr>
      </p:pic>
      <p:sp>
        <p:nvSpPr>
          <p:cNvPr id="5" name="矩形 4">
            <a:extLst>
              <a:ext uri="{FF2B5EF4-FFF2-40B4-BE49-F238E27FC236}">
                <a16:creationId xmlns:a16="http://schemas.microsoft.com/office/drawing/2014/main" id="{247CFB98-97BA-415B-B005-9C05544CD9CB}"/>
              </a:ext>
            </a:extLst>
          </p:cNvPr>
          <p:cNvSpPr/>
          <p:nvPr/>
        </p:nvSpPr>
        <p:spPr>
          <a:xfrm>
            <a:off x="6583680" y="3429000"/>
            <a:ext cx="1212783" cy="9793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FC631E33-44A3-4DA2-BA6B-245592DFAED3}"/>
              </a:ext>
            </a:extLst>
          </p:cNvPr>
          <p:cNvSpPr/>
          <p:nvPr/>
        </p:nvSpPr>
        <p:spPr>
          <a:xfrm>
            <a:off x="5609924" y="5389425"/>
            <a:ext cx="1212783" cy="9793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51EE1579-768E-495D-97D8-96B8C00B3C5B}"/>
              </a:ext>
            </a:extLst>
          </p:cNvPr>
          <p:cNvSpPr/>
          <p:nvPr/>
        </p:nvSpPr>
        <p:spPr>
          <a:xfrm>
            <a:off x="4798390" y="4408371"/>
            <a:ext cx="1094072" cy="6833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0741B3FC-4300-403B-8EB1-471F58981732}"/>
              </a:ext>
            </a:extLst>
          </p:cNvPr>
          <p:cNvSpPr/>
          <p:nvPr/>
        </p:nvSpPr>
        <p:spPr>
          <a:xfrm>
            <a:off x="5252185" y="3214838"/>
            <a:ext cx="1094072" cy="7820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30E6CA78-FB83-489F-B87D-5A816B886B87}"/>
              </a:ext>
            </a:extLst>
          </p:cNvPr>
          <p:cNvSpPr/>
          <p:nvPr/>
        </p:nvSpPr>
        <p:spPr>
          <a:xfrm>
            <a:off x="3193984" y="6608706"/>
            <a:ext cx="6546782" cy="3972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0301955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3">
            <a:extLst>
              <a:ext uri="{FF2B5EF4-FFF2-40B4-BE49-F238E27FC236}">
                <a16:creationId xmlns:a16="http://schemas.microsoft.com/office/drawing/2014/main" id="{0A3915DD-1B52-4E7B-8776-23ED927407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複習</a:t>
            </a:r>
          </a:p>
        </p:txBody>
      </p:sp>
      <p:sp>
        <p:nvSpPr>
          <p:cNvPr id="5" name="文字版面配置區 4">
            <a:extLst>
              <a:ext uri="{FF2B5EF4-FFF2-40B4-BE49-F238E27FC236}">
                <a16:creationId xmlns:a16="http://schemas.microsoft.com/office/drawing/2014/main" id="{3934A476-B524-4F9C-B6FC-25494369F90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TW" altLang="en-US" dirty="0"/>
              <a:t>課本</a:t>
            </a:r>
            <a:r>
              <a:rPr lang="en-US" altLang="zh-TW" dirty="0"/>
              <a:t>84</a:t>
            </a:r>
            <a:r>
              <a:rPr lang="zh-TW" altLang="en-US" dirty="0"/>
              <a:t>頁</a:t>
            </a:r>
          </a:p>
        </p:txBody>
      </p:sp>
    </p:spTree>
    <p:extLst>
      <p:ext uri="{BB962C8B-B14F-4D97-AF65-F5344CB8AC3E}">
        <p14:creationId xmlns:p14="http://schemas.microsoft.com/office/powerpoint/2010/main" val="26331622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3">
            <a:extLst>
              <a:ext uri="{FF2B5EF4-FFF2-40B4-BE49-F238E27FC236}">
                <a16:creationId xmlns:a16="http://schemas.microsoft.com/office/drawing/2014/main" id="{34E21B45-9721-44C5-BF96-80FC513BBF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畫圖步驟</a:t>
            </a:r>
          </a:p>
        </p:txBody>
      </p:sp>
      <p:sp>
        <p:nvSpPr>
          <p:cNvPr id="5" name="內容版面配置區 4">
            <a:extLst>
              <a:ext uri="{FF2B5EF4-FFF2-40B4-BE49-F238E27FC236}">
                <a16:creationId xmlns:a16="http://schemas.microsoft.com/office/drawing/2014/main" id="{5A2839A9-939C-4C29-9327-E25AD9B7144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742950" indent="-742950">
              <a:lnSpc>
                <a:spcPct val="150000"/>
              </a:lnSpc>
              <a:buFont typeface="+mj-lt"/>
              <a:buAutoNum type="arabicParenR"/>
            </a:pPr>
            <a:r>
              <a:rPr lang="zh-TW" altLang="en-US" sz="3600" dirty="0"/>
              <a:t>從</a:t>
            </a:r>
            <a:r>
              <a:rPr lang="en-US" altLang="zh-TW" sz="3600" dirty="0"/>
              <a:t>12</a:t>
            </a:r>
            <a:r>
              <a:rPr lang="zh-TW" altLang="en-US" sz="3600" dirty="0"/>
              <a:t>點鐘方向畫下一條線。</a:t>
            </a:r>
            <a:endParaRPr lang="en-US" altLang="zh-TW" sz="3600" dirty="0"/>
          </a:p>
          <a:p>
            <a:pPr marL="742950" indent="-742950">
              <a:lnSpc>
                <a:spcPct val="150000"/>
              </a:lnSpc>
              <a:buFont typeface="+mj-lt"/>
              <a:buAutoNum type="arabicParenR"/>
            </a:pPr>
            <a:r>
              <a:rPr lang="zh-TW" altLang="en-US" sz="3600" dirty="0"/>
              <a:t>依順時鐘方向將統計資料分割圓形圖。</a:t>
            </a:r>
            <a:endParaRPr lang="en-US" altLang="zh-TW" sz="3600" dirty="0"/>
          </a:p>
          <a:p>
            <a:pPr marL="742950" indent="-742950">
              <a:lnSpc>
                <a:spcPct val="150000"/>
              </a:lnSpc>
              <a:buFont typeface="+mj-lt"/>
              <a:buAutoNum type="arabicParenR"/>
            </a:pPr>
            <a:r>
              <a:rPr lang="zh-TW" altLang="en-US" sz="3600" dirty="0"/>
              <a:t>標上各項目名稱、百分率或數量。</a:t>
            </a:r>
          </a:p>
        </p:txBody>
      </p:sp>
    </p:spTree>
    <p:extLst>
      <p:ext uri="{BB962C8B-B14F-4D97-AF65-F5344CB8AC3E}">
        <p14:creationId xmlns:p14="http://schemas.microsoft.com/office/powerpoint/2010/main" val="2731520842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66B2B461-CE40-4D96-9D41-137BF1967E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EA02BD39-12D4-42FA-997B-9185A1AE78C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4" name="圖片 3">
            <a:extLst>
              <a:ext uri="{FF2B5EF4-FFF2-40B4-BE49-F238E27FC236}">
                <a16:creationId xmlns:a16="http://schemas.microsoft.com/office/drawing/2014/main" id="{DC001383-3F05-4850-8036-19A48075371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2553" r="12448"/>
          <a:stretch/>
        </p:blipFill>
        <p:spPr>
          <a:xfrm>
            <a:off x="1530417" y="0"/>
            <a:ext cx="9144000" cy="6858000"/>
          </a:xfrm>
          <a:prstGeom prst="rect">
            <a:avLst/>
          </a:prstGeom>
        </p:spPr>
      </p:pic>
      <p:sp>
        <p:nvSpPr>
          <p:cNvPr id="5" name="文字方塊 4">
            <a:extLst>
              <a:ext uri="{FF2B5EF4-FFF2-40B4-BE49-F238E27FC236}">
                <a16:creationId xmlns:a16="http://schemas.microsoft.com/office/drawing/2014/main" id="{7A18723D-809A-4A67-91A9-77AEF0451AD7}"/>
              </a:ext>
            </a:extLst>
          </p:cNvPr>
          <p:cNvSpPr txBox="1"/>
          <p:nvPr/>
        </p:nvSpPr>
        <p:spPr>
          <a:xfrm>
            <a:off x="4032985" y="5952395"/>
            <a:ext cx="100102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2800" b="1" dirty="0">
                <a:solidFill>
                  <a:srgbClr val="FF0000"/>
                </a:solidFill>
              </a:rPr>
              <a:t>200</a:t>
            </a:r>
            <a:endParaRPr lang="zh-TW" altLang="en-US" sz="2800" b="1" dirty="0">
              <a:solidFill>
                <a:srgbClr val="FF0000"/>
              </a:solidFill>
            </a:endParaRPr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EF4D7304-7743-4A65-AE80-B373C20BB01A}"/>
              </a:ext>
            </a:extLst>
          </p:cNvPr>
          <p:cNvSpPr txBox="1"/>
          <p:nvPr/>
        </p:nvSpPr>
        <p:spPr>
          <a:xfrm>
            <a:off x="5254590" y="2678200"/>
            <a:ext cx="100102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2800" b="1" dirty="0">
                <a:solidFill>
                  <a:srgbClr val="FF0000"/>
                </a:solidFill>
              </a:rPr>
              <a:t>36</a:t>
            </a:r>
            <a:endParaRPr lang="zh-TW" altLang="en-US" sz="2800" b="1" dirty="0">
              <a:solidFill>
                <a:srgbClr val="FF0000"/>
              </a:solidFill>
            </a:endParaRPr>
          </a:p>
        </p:txBody>
      </p:sp>
      <p:sp>
        <p:nvSpPr>
          <p:cNvPr id="7" name="文字方塊 6">
            <a:extLst>
              <a:ext uri="{FF2B5EF4-FFF2-40B4-BE49-F238E27FC236}">
                <a16:creationId xmlns:a16="http://schemas.microsoft.com/office/drawing/2014/main" id="{A5AEA0C5-FED0-4A90-A0AA-0CFC74C213D6}"/>
              </a:ext>
            </a:extLst>
          </p:cNvPr>
          <p:cNvSpPr txBox="1"/>
          <p:nvPr/>
        </p:nvSpPr>
        <p:spPr>
          <a:xfrm>
            <a:off x="5254591" y="3332011"/>
            <a:ext cx="100102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2800" b="1" dirty="0">
                <a:solidFill>
                  <a:srgbClr val="FF0000"/>
                </a:solidFill>
              </a:rPr>
              <a:t>24</a:t>
            </a:r>
            <a:endParaRPr lang="zh-TW" altLang="en-US" sz="2800" b="1" dirty="0">
              <a:solidFill>
                <a:srgbClr val="FF0000"/>
              </a:solidFill>
            </a:endParaRPr>
          </a:p>
        </p:txBody>
      </p:sp>
      <p:sp>
        <p:nvSpPr>
          <p:cNvPr id="8" name="文字方塊 7">
            <a:extLst>
              <a:ext uri="{FF2B5EF4-FFF2-40B4-BE49-F238E27FC236}">
                <a16:creationId xmlns:a16="http://schemas.microsoft.com/office/drawing/2014/main" id="{3895896F-60C1-4AB1-8011-E427FB363532}"/>
              </a:ext>
            </a:extLst>
          </p:cNvPr>
          <p:cNvSpPr txBox="1"/>
          <p:nvPr/>
        </p:nvSpPr>
        <p:spPr>
          <a:xfrm>
            <a:off x="5254590" y="4017286"/>
            <a:ext cx="100102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2800" b="1" dirty="0">
                <a:solidFill>
                  <a:srgbClr val="FF0000"/>
                </a:solidFill>
              </a:rPr>
              <a:t>18</a:t>
            </a:r>
            <a:endParaRPr lang="zh-TW" altLang="en-US" sz="2800" b="1" dirty="0">
              <a:solidFill>
                <a:srgbClr val="FF0000"/>
              </a:solidFill>
            </a:endParaRPr>
          </a:p>
        </p:txBody>
      </p:sp>
      <p:sp>
        <p:nvSpPr>
          <p:cNvPr id="9" name="文字方塊 8">
            <a:extLst>
              <a:ext uri="{FF2B5EF4-FFF2-40B4-BE49-F238E27FC236}">
                <a16:creationId xmlns:a16="http://schemas.microsoft.com/office/drawing/2014/main" id="{9085D4B8-49FD-4D6E-BDE4-999FAD1F08F3}"/>
              </a:ext>
            </a:extLst>
          </p:cNvPr>
          <p:cNvSpPr txBox="1"/>
          <p:nvPr/>
        </p:nvSpPr>
        <p:spPr>
          <a:xfrm>
            <a:off x="5242559" y="4702561"/>
            <a:ext cx="100102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2800" b="1" dirty="0">
                <a:solidFill>
                  <a:srgbClr val="FF0000"/>
                </a:solidFill>
              </a:rPr>
              <a:t>14</a:t>
            </a:r>
            <a:endParaRPr lang="zh-TW" altLang="en-US" sz="2800" b="1" dirty="0">
              <a:solidFill>
                <a:srgbClr val="FF0000"/>
              </a:solidFill>
            </a:endParaRPr>
          </a:p>
        </p:txBody>
      </p:sp>
      <p:sp>
        <p:nvSpPr>
          <p:cNvPr id="10" name="文字方塊 9">
            <a:extLst>
              <a:ext uri="{FF2B5EF4-FFF2-40B4-BE49-F238E27FC236}">
                <a16:creationId xmlns:a16="http://schemas.microsoft.com/office/drawing/2014/main" id="{DB6EA082-008E-47BC-B6EE-F605883ED7C3}"/>
              </a:ext>
            </a:extLst>
          </p:cNvPr>
          <p:cNvSpPr txBox="1"/>
          <p:nvPr/>
        </p:nvSpPr>
        <p:spPr>
          <a:xfrm>
            <a:off x="5254590" y="5321213"/>
            <a:ext cx="100102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2800" b="1" dirty="0">
                <a:solidFill>
                  <a:srgbClr val="FF0000"/>
                </a:solidFill>
              </a:rPr>
              <a:t> 8</a:t>
            </a:r>
            <a:endParaRPr lang="zh-TW" altLang="en-US" sz="2800" b="1" dirty="0">
              <a:solidFill>
                <a:srgbClr val="FF0000"/>
              </a:solidFill>
            </a:endParaRPr>
          </a:p>
        </p:txBody>
      </p:sp>
      <p:sp>
        <p:nvSpPr>
          <p:cNvPr id="11" name="文字方塊 10">
            <a:extLst>
              <a:ext uri="{FF2B5EF4-FFF2-40B4-BE49-F238E27FC236}">
                <a16:creationId xmlns:a16="http://schemas.microsoft.com/office/drawing/2014/main" id="{2979B346-3B7E-4C4D-9A61-0994FE680FD8}"/>
              </a:ext>
            </a:extLst>
          </p:cNvPr>
          <p:cNvSpPr txBox="1"/>
          <p:nvPr/>
        </p:nvSpPr>
        <p:spPr>
          <a:xfrm>
            <a:off x="5197642" y="5963188"/>
            <a:ext cx="100102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2800" b="1" dirty="0">
                <a:solidFill>
                  <a:srgbClr val="FF0000"/>
                </a:solidFill>
              </a:rPr>
              <a:t>100</a:t>
            </a:r>
            <a:endParaRPr lang="zh-TW" altLang="en-US" sz="2800" b="1" dirty="0">
              <a:solidFill>
                <a:srgbClr val="FF0000"/>
              </a:solidFill>
            </a:endParaRPr>
          </a:p>
        </p:txBody>
      </p:sp>
      <p:pic>
        <p:nvPicPr>
          <p:cNvPr id="12" name="圖片 11">
            <a:extLst>
              <a:ext uri="{FF2B5EF4-FFF2-40B4-BE49-F238E27FC236}">
                <a16:creationId xmlns:a16="http://schemas.microsoft.com/office/drawing/2014/main" id="{6AD0DDE6-69A6-4D07-B585-ABD804FB86C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3194" t="17122" r="13553" b="8772"/>
          <a:stretch/>
        </p:blipFill>
        <p:spPr>
          <a:xfrm>
            <a:off x="6485429" y="1174282"/>
            <a:ext cx="4054234" cy="50821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20824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862C5745-2777-4320-8472-4A8589620F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95276BB7-0B62-4D56-BFF2-78AAB9C1516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4" name="圖片 3">
            <a:extLst>
              <a:ext uri="{FF2B5EF4-FFF2-40B4-BE49-F238E27FC236}">
                <a16:creationId xmlns:a16="http://schemas.microsoft.com/office/drawing/2014/main" id="{F6F001F3-DB83-4F22-AFA7-06F18D7DB93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2868" r="12685"/>
          <a:stretch/>
        </p:blipFill>
        <p:spPr>
          <a:xfrm>
            <a:off x="1568918" y="0"/>
            <a:ext cx="9076623" cy="6858000"/>
          </a:xfrm>
          <a:prstGeom prst="rect">
            <a:avLst/>
          </a:prstGeom>
        </p:spPr>
      </p:pic>
      <p:sp>
        <p:nvSpPr>
          <p:cNvPr id="5" name="文字方塊 4">
            <a:extLst>
              <a:ext uri="{FF2B5EF4-FFF2-40B4-BE49-F238E27FC236}">
                <a16:creationId xmlns:a16="http://schemas.microsoft.com/office/drawing/2014/main" id="{75400B5F-BEC4-49EC-A752-D37B088419C9}"/>
              </a:ext>
            </a:extLst>
          </p:cNvPr>
          <p:cNvSpPr txBox="1"/>
          <p:nvPr/>
        </p:nvSpPr>
        <p:spPr>
          <a:xfrm>
            <a:off x="3647972" y="4633734"/>
            <a:ext cx="100102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2800" b="1" dirty="0">
                <a:solidFill>
                  <a:srgbClr val="FF0000"/>
                </a:solidFill>
              </a:rPr>
              <a:t>40</a:t>
            </a:r>
            <a:endParaRPr lang="zh-TW" altLang="en-US" sz="2800" b="1" dirty="0">
              <a:solidFill>
                <a:srgbClr val="FF0000"/>
              </a:solidFill>
            </a:endParaRPr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6C620C75-8865-477C-87CE-225E7C5BA684}"/>
              </a:ext>
            </a:extLst>
          </p:cNvPr>
          <p:cNvSpPr txBox="1"/>
          <p:nvPr/>
        </p:nvSpPr>
        <p:spPr>
          <a:xfrm>
            <a:off x="4793380" y="2487300"/>
            <a:ext cx="100102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2800" b="1" dirty="0">
                <a:solidFill>
                  <a:srgbClr val="FF0000"/>
                </a:solidFill>
              </a:rPr>
              <a:t>144</a:t>
            </a:r>
            <a:endParaRPr lang="zh-TW" altLang="en-US" sz="2800" b="1" dirty="0">
              <a:solidFill>
                <a:srgbClr val="FF0000"/>
              </a:solidFill>
            </a:endParaRPr>
          </a:p>
        </p:txBody>
      </p:sp>
      <p:sp>
        <p:nvSpPr>
          <p:cNvPr id="7" name="文字方塊 6">
            <a:extLst>
              <a:ext uri="{FF2B5EF4-FFF2-40B4-BE49-F238E27FC236}">
                <a16:creationId xmlns:a16="http://schemas.microsoft.com/office/drawing/2014/main" id="{488418C9-1127-457C-9B48-A5C6171DB3DC}"/>
              </a:ext>
            </a:extLst>
          </p:cNvPr>
          <p:cNvSpPr txBox="1"/>
          <p:nvPr/>
        </p:nvSpPr>
        <p:spPr>
          <a:xfrm>
            <a:off x="4812629" y="3047443"/>
            <a:ext cx="100102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2800" b="1" dirty="0">
                <a:solidFill>
                  <a:srgbClr val="FF0000"/>
                </a:solidFill>
              </a:rPr>
              <a:t>126</a:t>
            </a:r>
            <a:endParaRPr lang="zh-TW" altLang="en-US" sz="2800" b="1" dirty="0">
              <a:solidFill>
                <a:srgbClr val="FF0000"/>
              </a:solidFill>
            </a:endParaRPr>
          </a:p>
        </p:txBody>
      </p:sp>
      <p:sp>
        <p:nvSpPr>
          <p:cNvPr id="8" name="文字方塊 7">
            <a:extLst>
              <a:ext uri="{FF2B5EF4-FFF2-40B4-BE49-F238E27FC236}">
                <a16:creationId xmlns:a16="http://schemas.microsoft.com/office/drawing/2014/main" id="{E18C52EF-EF06-4FA8-A233-1C80FF2BAC33}"/>
              </a:ext>
            </a:extLst>
          </p:cNvPr>
          <p:cNvSpPr txBox="1"/>
          <p:nvPr/>
        </p:nvSpPr>
        <p:spPr>
          <a:xfrm>
            <a:off x="4937755" y="3599974"/>
            <a:ext cx="100102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2800" b="1" dirty="0">
                <a:solidFill>
                  <a:srgbClr val="FF0000"/>
                </a:solidFill>
              </a:rPr>
              <a:t>54</a:t>
            </a:r>
            <a:endParaRPr lang="zh-TW" altLang="en-US" sz="2800" b="1" dirty="0">
              <a:solidFill>
                <a:srgbClr val="FF0000"/>
              </a:solidFill>
            </a:endParaRPr>
          </a:p>
        </p:txBody>
      </p:sp>
      <p:sp>
        <p:nvSpPr>
          <p:cNvPr id="9" name="文字方塊 8">
            <a:extLst>
              <a:ext uri="{FF2B5EF4-FFF2-40B4-BE49-F238E27FC236}">
                <a16:creationId xmlns:a16="http://schemas.microsoft.com/office/drawing/2014/main" id="{88E7D111-25B7-4580-B2F5-35F57A642B5E}"/>
              </a:ext>
            </a:extLst>
          </p:cNvPr>
          <p:cNvSpPr txBox="1"/>
          <p:nvPr/>
        </p:nvSpPr>
        <p:spPr>
          <a:xfrm>
            <a:off x="4944971" y="4110514"/>
            <a:ext cx="100102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2800" b="1" dirty="0">
                <a:solidFill>
                  <a:srgbClr val="FF0000"/>
                </a:solidFill>
              </a:rPr>
              <a:t>36</a:t>
            </a:r>
            <a:endParaRPr lang="zh-TW" altLang="en-US" sz="2800" b="1" dirty="0">
              <a:solidFill>
                <a:srgbClr val="FF0000"/>
              </a:solidFill>
            </a:endParaRPr>
          </a:p>
        </p:txBody>
      </p:sp>
      <p:sp>
        <p:nvSpPr>
          <p:cNvPr id="10" name="文字方塊 9">
            <a:extLst>
              <a:ext uri="{FF2B5EF4-FFF2-40B4-BE49-F238E27FC236}">
                <a16:creationId xmlns:a16="http://schemas.microsoft.com/office/drawing/2014/main" id="{3A94EBF6-2B24-4CCB-8034-306C3C31580D}"/>
              </a:ext>
            </a:extLst>
          </p:cNvPr>
          <p:cNvSpPr txBox="1"/>
          <p:nvPr/>
        </p:nvSpPr>
        <p:spPr>
          <a:xfrm>
            <a:off x="4783361" y="4623403"/>
            <a:ext cx="100102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2800" b="1" dirty="0">
                <a:solidFill>
                  <a:srgbClr val="0070C0"/>
                </a:solidFill>
              </a:rPr>
              <a:t>360</a:t>
            </a:r>
            <a:endParaRPr lang="zh-TW" altLang="en-US" sz="2800" b="1" dirty="0">
              <a:solidFill>
                <a:srgbClr val="0070C0"/>
              </a:solidFill>
            </a:endParaRPr>
          </a:p>
        </p:txBody>
      </p:sp>
      <p:pic>
        <p:nvPicPr>
          <p:cNvPr id="11" name="圖片 10">
            <a:extLst>
              <a:ext uri="{FF2B5EF4-FFF2-40B4-BE49-F238E27FC236}">
                <a16:creationId xmlns:a16="http://schemas.microsoft.com/office/drawing/2014/main" id="{1F6FB716-4A20-4B71-9021-6345FE57F0C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48546" t="20631" r="13947"/>
          <a:stretch/>
        </p:blipFill>
        <p:spPr>
          <a:xfrm>
            <a:off x="5918750" y="1414914"/>
            <a:ext cx="4572787" cy="54430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60344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B6AE5315-3A3D-45B8-B4D3-8EC14497E4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81564" y="0"/>
            <a:ext cx="10178322" cy="1492132"/>
          </a:xfrm>
        </p:spPr>
        <p:txBody>
          <a:bodyPr/>
          <a:lstStyle/>
          <a:p>
            <a:r>
              <a:rPr lang="zh-TW" altLang="en-US" dirty="0"/>
              <a:t>練習題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5673AAD9-0A3A-441C-AF58-075025F59D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1678" y="967301"/>
            <a:ext cx="10559322" cy="5999556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zh-TW" altLang="en-US" sz="3200" dirty="0"/>
              <a:t>下面是調查</a:t>
            </a:r>
            <a:r>
              <a:rPr lang="en-US" altLang="zh-TW" sz="3200" dirty="0"/>
              <a:t>200</a:t>
            </a:r>
            <a:r>
              <a:rPr lang="zh-TW" altLang="en-US" sz="3200" dirty="0"/>
              <a:t>個六年級學生參加求類社團人數統計表，看表回答問題：</a:t>
            </a:r>
            <a:endParaRPr lang="en-US" altLang="zh-TW" sz="3200" dirty="0"/>
          </a:p>
          <a:p>
            <a:pPr marL="0" indent="0">
              <a:buNone/>
            </a:pPr>
            <a:r>
              <a:rPr lang="en-US" altLang="zh-TW" sz="3200" dirty="0"/>
              <a:t>(1)</a:t>
            </a:r>
            <a:r>
              <a:rPr lang="zh-TW" altLang="en-US" sz="3200" dirty="0"/>
              <a:t>完成下表</a:t>
            </a:r>
            <a:endParaRPr lang="en-US" altLang="zh-TW" sz="3200" dirty="0"/>
          </a:p>
          <a:p>
            <a:pPr marL="0" indent="0">
              <a:buNone/>
            </a:pPr>
            <a:endParaRPr lang="en-US" altLang="zh-TW" sz="3200" dirty="0"/>
          </a:p>
          <a:p>
            <a:pPr marL="0" indent="0">
              <a:buNone/>
            </a:pPr>
            <a:endParaRPr lang="en-US" altLang="zh-TW" sz="3200" dirty="0"/>
          </a:p>
          <a:p>
            <a:pPr marL="0" indent="0">
              <a:buNone/>
            </a:pPr>
            <a:endParaRPr lang="en-US" altLang="zh-TW" sz="3200" dirty="0"/>
          </a:p>
          <a:p>
            <a:pPr marL="0" indent="0">
              <a:buNone/>
            </a:pPr>
            <a:endParaRPr lang="en-US" altLang="zh-TW" sz="3200" dirty="0"/>
          </a:p>
          <a:p>
            <a:pPr marL="0" indent="0">
              <a:buNone/>
            </a:pPr>
            <a:endParaRPr lang="en-US" altLang="zh-TW" sz="3200" dirty="0"/>
          </a:p>
          <a:p>
            <a:pPr marL="0" indent="0">
              <a:buNone/>
            </a:pPr>
            <a:endParaRPr lang="en-US" altLang="zh-TW" sz="3200" dirty="0"/>
          </a:p>
          <a:p>
            <a:pPr marL="0" indent="0">
              <a:buNone/>
            </a:pPr>
            <a:r>
              <a:rPr lang="en-US" altLang="zh-TW" sz="3200" dirty="0"/>
              <a:t>(2)</a:t>
            </a:r>
            <a:r>
              <a:rPr lang="zh-TW" altLang="en-US" sz="3200" dirty="0"/>
              <a:t>根據上表求出的圓心角，繪製圓形圖</a:t>
            </a:r>
          </a:p>
          <a:p>
            <a:pPr marL="0" indent="0">
              <a:buNone/>
            </a:pPr>
            <a:endParaRPr lang="en-US" altLang="zh-TW" sz="3200" dirty="0"/>
          </a:p>
          <a:p>
            <a:pPr marL="0" indent="0">
              <a:buNone/>
            </a:pPr>
            <a:endParaRPr lang="en-US" altLang="zh-TW" sz="3200" dirty="0"/>
          </a:p>
          <a:p>
            <a:pPr marL="0" indent="0">
              <a:buNone/>
            </a:pPr>
            <a:endParaRPr lang="zh-TW" altLang="en-US" dirty="0"/>
          </a:p>
        </p:txBody>
      </p:sp>
      <p:graphicFrame>
        <p:nvGraphicFramePr>
          <p:cNvPr id="4" name="表格 3">
            <a:extLst>
              <a:ext uri="{FF2B5EF4-FFF2-40B4-BE49-F238E27FC236}">
                <a16:creationId xmlns:a16="http://schemas.microsoft.com/office/drawing/2014/main" id="{ADDABAF8-B27D-45CB-BDB6-BBBA3EB60F8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93704406"/>
              </p:ext>
            </p:extLst>
          </p:nvPr>
        </p:nvGraphicFramePr>
        <p:xfrm>
          <a:off x="1913391" y="2615815"/>
          <a:ext cx="9540696" cy="332931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19943">
                  <a:extLst>
                    <a:ext uri="{9D8B030D-6E8A-4147-A177-3AD203B41FA5}">
                      <a16:colId xmlns:a16="http://schemas.microsoft.com/office/drawing/2014/main" val="2062227253"/>
                    </a:ext>
                  </a:extLst>
                </a:gridCol>
                <a:gridCol w="1469401">
                  <a:extLst>
                    <a:ext uri="{9D8B030D-6E8A-4147-A177-3AD203B41FA5}">
                      <a16:colId xmlns:a16="http://schemas.microsoft.com/office/drawing/2014/main" val="4133293499"/>
                    </a:ext>
                  </a:extLst>
                </a:gridCol>
                <a:gridCol w="1587838">
                  <a:extLst>
                    <a:ext uri="{9D8B030D-6E8A-4147-A177-3AD203B41FA5}">
                      <a16:colId xmlns:a16="http://schemas.microsoft.com/office/drawing/2014/main" val="1027388987"/>
                    </a:ext>
                  </a:extLst>
                </a:gridCol>
                <a:gridCol w="1587838">
                  <a:extLst>
                    <a:ext uri="{9D8B030D-6E8A-4147-A177-3AD203B41FA5}">
                      <a16:colId xmlns:a16="http://schemas.microsoft.com/office/drawing/2014/main" val="3619872587"/>
                    </a:ext>
                  </a:extLst>
                </a:gridCol>
                <a:gridCol w="1587838">
                  <a:extLst>
                    <a:ext uri="{9D8B030D-6E8A-4147-A177-3AD203B41FA5}">
                      <a16:colId xmlns:a16="http://schemas.microsoft.com/office/drawing/2014/main" val="3834978028"/>
                    </a:ext>
                  </a:extLst>
                </a:gridCol>
                <a:gridCol w="1587838">
                  <a:extLst>
                    <a:ext uri="{9D8B030D-6E8A-4147-A177-3AD203B41FA5}">
                      <a16:colId xmlns:a16="http://schemas.microsoft.com/office/drawing/2014/main" val="2442482737"/>
                    </a:ext>
                  </a:extLst>
                </a:gridCol>
              </a:tblGrid>
              <a:tr h="794503"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2800" dirty="0"/>
                        <a:t>社團名稱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2800" dirty="0"/>
                        <a:t>籃球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2800" dirty="0"/>
                        <a:t>棒球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2800" dirty="0"/>
                        <a:t>撞球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2800" dirty="0"/>
                        <a:t>羽毛球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2800" dirty="0"/>
                        <a:t>合計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843871891"/>
                  </a:ext>
                </a:extLst>
              </a:tr>
              <a:tr h="844937"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2800" dirty="0"/>
                        <a:t>人數</a:t>
                      </a:r>
                      <a:r>
                        <a:rPr lang="en-US" altLang="zh-TW" sz="2800" dirty="0"/>
                        <a:t>(</a:t>
                      </a:r>
                      <a:r>
                        <a:rPr lang="zh-TW" altLang="en-US" sz="2800" dirty="0"/>
                        <a:t>人</a:t>
                      </a:r>
                      <a:r>
                        <a:rPr lang="en-US" altLang="zh-TW" sz="2800" dirty="0"/>
                        <a:t>)</a:t>
                      </a:r>
                      <a:endParaRPr lang="zh-TW" altLang="en-US" sz="2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800" dirty="0"/>
                        <a:t>70</a:t>
                      </a:r>
                      <a:endParaRPr lang="zh-TW" altLang="en-US" sz="2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800" dirty="0"/>
                        <a:t>60</a:t>
                      </a:r>
                      <a:endParaRPr lang="zh-TW" altLang="en-US" sz="2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800" dirty="0"/>
                        <a:t>20</a:t>
                      </a:r>
                      <a:endParaRPr lang="zh-TW" altLang="en-US" sz="2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800" dirty="0"/>
                        <a:t>50</a:t>
                      </a:r>
                      <a:endParaRPr lang="zh-TW" altLang="en-US" sz="2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800" dirty="0"/>
                        <a:t>200</a:t>
                      </a:r>
                      <a:endParaRPr lang="zh-TW" altLang="en-US" sz="28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887189775"/>
                  </a:ext>
                </a:extLst>
              </a:tr>
              <a:tr h="844937"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2800" dirty="0"/>
                        <a:t>比率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800" dirty="0"/>
                        <a:t>7/20</a:t>
                      </a:r>
                      <a:endParaRPr lang="zh-TW" altLang="en-US" sz="2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800" dirty="0"/>
                        <a:t>3/10</a:t>
                      </a:r>
                      <a:endParaRPr lang="zh-TW" altLang="en-US" sz="2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800" dirty="0"/>
                        <a:t>1/10</a:t>
                      </a:r>
                      <a:endParaRPr lang="zh-TW" altLang="en-US" sz="2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800" dirty="0"/>
                        <a:t>1/4</a:t>
                      </a:r>
                      <a:endParaRPr lang="zh-TW" altLang="en-US" sz="2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800" dirty="0"/>
                        <a:t>1</a:t>
                      </a:r>
                      <a:endParaRPr lang="zh-TW" altLang="en-US" sz="28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128680808"/>
                  </a:ext>
                </a:extLst>
              </a:tr>
              <a:tr h="844937"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2800" dirty="0"/>
                        <a:t>圓心角</a:t>
                      </a:r>
                      <a:r>
                        <a:rPr lang="en-US" altLang="zh-TW" sz="2800" dirty="0"/>
                        <a:t>(</a:t>
                      </a:r>
                      <a:r>
                        <a:rPr lang="zh-TW" altLang="en-US" sz="2800" dirty="0"/>
                        <a:t>度</a:t>
                      </a:r>
                      <a:r>
                        <a:rPr lang="en-US" altLang="zh-TW" sz="2800" dirty="0"/>
                        <a:t>)</a:t>
                      </a:r>
                      <a:endParaRPr lang="zh-TW" altLang="en-US" sz="2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800" dirty="0"/>
                        <a:t>126</a:t>
                      </a:r>
                      <a:endParaRPr lang="zh-TW" altLang="en-US" sz="2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800" dirty="0"/>
                        <a:t>108</a:t>
                      </a:r>
                      <a:endParaRPr lang="zh-TW" altLang="en-US" sz="2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800" dirty="0"/>
                        <a:t>36</a:t>
                      </a:r>
                      <a:endParaRPr lang="zh-TW" altLang="en-US" sz="2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800" dirty="0"/>
                        <a:t>90</a:t>
                      </a:r>
                      <a:endParaRPr lang="zh-TW" altLang="en-US" sz="2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800" dirty="0"/>
                        <a:t>360</a:t>
                      </a:r>
                      <a:endParaRPr lang="zh-TW" altLang="en-US" sz="28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475792575"/>
                  </a:ext>
                </a:extLst>
              </a:tr>
            </a:tbl>
          </a:graphicData>
        </a:graphic>
      </p:graphicFrame>
      <p:sp>
        <p:nvSpPr>
          <p:cNvPr id="10" name="矩形 9">
            <a:extLst>
              <a:ext uri="{FF2B5EF4-FFF2-40B4-BE49-F238E27FC236}">
                <a16:creationId xmlns:a16="http://schemas.microsoft.com/office/drawing/2014/main" id="{C712930D-00BA-439F-8A78-16E02598D31E}"/>
              </a:ext>
            </a:extLst>
          </p:cNvPr>
          <p:cNvSpPr/>
          <p:nvPr/>
        </p:nvSpPr>
        <p:spPr>
          <a:xfrm>
            <a:off x="10178143" y="3537857"/>
            <a:ext cx="881743" cy="576943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5D67961A-8E14-465E-9301-2D63BF50F4ED}"/>
              </a:ext>
            </a:extLst>
          </p:cNvPr>
          <p:cNvSpPr/>
          <p:nvPr/>
        </p:nvSpPr>
        <p:spPr>
          <a:xfrm>
            <a:off x="3907972" y="4408714"/>
            <a:ext cx="881743" cy="576943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EDEEBC4C-54C4-413F-8E23-3153B28CCAA2}"/>
              </a:ext>
            </a:extLst>
          </p:cNvPr>
          <p:cNvSpPr/>
          <p:nvPr/>
        </p:nvSpPr>
        <p:spPr>
          <a:xfrm>
            <a:off x="5451428" y="4408714"/>
            <a:ext cx="881743" cy="576943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617DE61D-AA28-4B24-BDA6-9ED8A723A886}"/>
              </a:ext>
            </a:extLst>
          </p:cNvPr>
          <p:cNvSpPr/>
          <p:nvPr/>
        </p:nvSpPr>
        <p:spPr>
          <a:xfrm>
            <a:off x="7054755" y="4408714"/>
            <a:ext cx="881743" cy="576943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4514975D-8A34-407E-BC9A-81BBB21AF18C}"/>
              </a:ext>
            </a:extLst>
          </p:cNvPr>
          <p:cNvSpPr/>
          <p:nvPr/>
        </p:nvSpPr>
        <p:spPr>
          <a:xfrm>
            <a:off x="8689582" y="4402507"/>
            <a:ext cx="881743" cy="576943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AE570025-A83B-4934-9C0A-EA980A8D0E6C}"/>
              </a:ext>
            </a:extLst>
          </p:cNvPr>
          <p:cNvSpPr/>
          <p:nvPr/>
        </p:nvSpPr>
        <p:spPr>
          <a:xfrm>
            <a:off x="10200560" y="4396300"/>
            <a:ext cx="881743" cy="576943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3EDBFFEC-D163-4873-998F-FED11D944366}"/>
              </a:ext>
            </a:extLst>
          </p:cNvPr>
          <p:cNvSpPr/>
          <p:nvPr/>
        </p:nvSpPr>
        <p:spPr>
          <a:xfrm>
            <a:off x="3907972" y="5208049"/>
            <a:ext cx="881743" cy="576943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913A26A6-FA7C-4369-9D56-2B2E900D03C1}"/>
              </a:ext>
            </a:extLst>
          </p:cNvPr>
          <p:cNvSpPr/>
          <p:nvPr/>
        </p:nvSpPr>
        <p:spPr>
          <a:xfrm>
            <a:off x="5451428" y="5212728"/>
            <a:ext cx="881743" cy="576943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A6EE23A1-310B-413E-A83A-0B4DC9E32844}"/>
              </a:ext>
            </a:extLst>
          </p:cNvPr>
          <p:cNvSpPr/>
          <p:nvPr/>
        </p:nvSpPr>
        <p:spPr>
          <a:xfrm>
            <a:off x="7054755" y="5240706"/>
            <a:ext cx="881743" cy="576943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638049D4-74D8-4A95-A028-C335D4D4641C}"/>
              </a:ext>
            </a:extLst>
          </p:cNvPr>
          <p:cNvSpPr/>
          <p:nvPr/>
        </p:nvSpPr>
        <p:spPr>
          <a:xfrm>
            <a:off x="8689581" y="5240706"/>
            <a:ext cx="881743" cy="576943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52F46B43-26D3-42A4-B6C2-6D2F6CC091E3}"/>
              </a:ext>
            </a:extLst>
          </p:cNvPr>
          <p:cNvSpPr/>
          <p:nvPr/>
        </p:nvSpPr>
        <p:spPr>
          <a:xfrm>
            <a:off x="10265694" y="5238483"/>
            <a:ext cx="881743" cy="576943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3665544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4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0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6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2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標題 5">
            <a:extLst>
              <a:ext uri="{FF2B5EF4-FFF2-40B4-BE49-F238E27FC236}">
                <a16:creationId xmlns:a16="http://schemas.microsoft.com/office/drawing/2014/main" id="{C0C350A6-3244-474A-A1B3-EA09ECE07B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好久好久之前的統計</a:t>
            </a:r>
            <a:r>
              <a:rPr lang="en-US" altLang="zh-TW" dirty="0"/>
              <a:t>……</a:t>
            </a:r>
            <a:endParaRPr lang="zh-TW" altLang="en-US" dirty="0"/>
          </a:p>
        </p:txBody>
      </p:sp>
      <p:sp>
        <p:nvSpPr>
          <p:cNvPr id="7" name="內容版面配置區 6">
            <a:extLst>
              <a:ext uri="{FF2B5EF4-FFF2-40B4-BE49-F238E27FC236}">
                <a16:creationId xmlns:a16="http://schemas.microsoft.com/office/drawing/2014/main" id="{7CD71592-FC94-4FD5-BB6E-E262B58716C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1678" y="1447801"/>
            <a:ext cx="10178322" cy="4431792"/>
          </a:xfrm>
        </p:spPr>
        <p:txBody>
          <a:bodyPr/>
          <a:lstStyle/>
          <a:p>
            <a:pPr marL="0" indent="0">
              <a:buNone/>
            </a:pPr>
            <a:r>
              <a:rPr lang="zh-TW" altLang="en-US" sz="3200" dirty="0"/>
              <a:t>下面是調查六年五班學生觀看過的</a:t>
            </a:r>
            <a:r>
              <a:rPr lang="en-US" altLang="zh-TW" sz="3200" dirty="0"/>
              <a:t>Youtuber</a:t>
            </a:r>
            <a:r>
              <a:rPr lang="zh-TW" altLang="en-US" sz="3200" dirty="0"/>
              <a:t>統計表，看表回答問題</a:t>
            </a:r>
            <a:r>
              <a:rPr lang="zh-TW" altLang="en-US" sz="2400" dirty="0"/>
              <a:t>：</a:t>
            </a:r>
            <a:endParaRPr lang="en-US" altLang="zh-TW" sz="2400" dirty="0"/>
          </a:p>
          <a:p>
            <a:pPr marL="0" indent="0">
              <a:buNone/>
            </a:pPr>
            <a:endParaRPr lang="en-US" altLang="zh-TW" sz="2400" dirty="0"/>
          </a:p>
          <a:p>
            <a:pPr marL="0" indent="0">
              <a:buNone/>
            </a:pPr>
            <a:endParaRPr lang="zh-TW" altLang="en-US" dirty="0"/>
          </a:p>
        </p:txBody>
      </p:sp>
      <p:graphicFrame>
        <p:nvGraphicFramePr>
          <p:cNvPr id="9" name="表格 8">
            <a:extLst>
              <a:ext uri="{FF2B5EF4-FFF2-40B4-BE49-F238E27FC236}">
                <a16:creationId xmlns:a16="http://schemas.microsoft.com/office/drawing/2014/main" id="{8A7167B1-C206-4528-A72D-1E1A29FC9A0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15714858"/>
              </p:ext>
            </p:extLst>
          </p:nvPr>
        </p:nvGraphicFramePr>
        <p:xfrm>
          <a:off x="1251679" y="2721484"/>
          <a:ext cx="9988735" cy="188620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82046">
                  <a:extLst>
                    <a:ext uri="{9D8B030D-6E8A-4147-A177-3AD203B41FA5}">
                      <a16:colId xmlns:a16="http://schemas.microsoft.com/office/drawing/2014/main" val="2062227253"/>
                    </a:ext>
                  </a:extLst>
                </a:gridCol>
                <a:gridCol w="1457073">
                  <a:extLst>
                    <a:ext uri="{9D8B030D-6E8A-4147-A177-3AD203B41FA5}">
                      <a16:colId xmlns:a16="http://schemas.microsoft.com/office/drawing/2014/main" val="4133293499"/>
                    </a:ext>
                  </a:extLst>
                </a:gridCol>
                <a:gridCol w="1662404">
                  <a:extLst>
                    <a:ext uri="{9D8B030D-6E8A-4147-A177-3AD203B41FA5}">
                      <a16:colId xmlns:a16="http://schemas.microsoft.com/office/drawing/2014/main" val="1027388987"/>
                    </a:ext>
                  </a:extLst>
                </a:gridCol>
                <a:gridCol w="1662404">
                  <a:extLst>
                    <a:ext uri="{9D8B030D-6E8A-4147-A177-3AD203B41FA5}">
                      <a16:colId xmlns:a16="http://schemas.microsoft.com/office/drawing/2014/main" val="3619872587"/>
                    </a:ext>
                  </a:extLst>
                </a:gridCol>
                <a:gridCol w="1662404">
                  <a:extLst>
                    <a:ext uri="{9D8B030D-6E8A-4147-A177-3AD203B41FA5}">
                      <a16:colId xmlns:a16="http://schemas.microsoft.com/office/drawing/2014/main" val="3834978028"/>
                    </a:ext>
                  </a:extLst>
                </a:gridCol>
                <a:gridCol w="1662404">
                  <a:extLst>
                    <a:ext uri="{9D8B030D-6E8A-4147-A177-3AD203B41FA5}">
                      <a16:colId xmlns:a16="http://schemas.microsoft.com/office/drawing/2014/main" val="2442482737"/>
                    </a:ext>
                  </a:extLst>
                </a:gridCol>
              </a:tblGrid>
              <a:tr h="558288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800" dirty="0"/>
                        <a:t>Youtuber</a:t>
                      </a:r>
                      <a:endParaRPr lang="zh-TW" altLang="en-US" sz="2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2800" dirty="0"/>
                        <a:t>蔡阿嘎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2800" dirty="0"/>
                        <a:t>小玉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2800" dirty="0"/>
                        <a:t>聖結石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2800" dirty="0"/>
                        <a:t>黃氏兄弟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2800" dirty="0"/>
                        <a:t>合計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843871891"/>
                  </a:ext>
                </a:extLst>
              </a:tr>
              <a:tr h="663957"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2800" dirty="0"/>
                        <a:t>票數</a:t>
                      </a:r>
                      <a:r>
                        <a:rPr lang="en-US" altLang="zh-TW" sz="2800" dirty="0"/>
                        <a:t>(</a:t>
                      </a:r>
                      <a:r>
                        <a:rPr lang="zh-TW" altLang="en-US" sz="2800" dirty="0"/>
                        <a:t>票</a:t>
                      </a:r>
                      <a:r>
                        <a:rPr lang="en-US" altLang="zh-TW" sz="2800" dirty="0"/>
                        <a:t>)</a:t>
                      </a:r>
                      <a:endParaRPr lang="zh-TW" altLang="en-US" sz="2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800" dirty="0"/>
                        <a:t>24</a:t>
                      </a:r>
                      <a:endParaRPr lang="zh-TW" altLang="en-US" sz="2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800" dirty="0"/>
                        <a:t>20</a:t>
                      </a:r>
                      <a:endParaRPr lang="zh-TW" altLang="en-US" sz="2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800" dirty="0"/>
                        <a:t>22</a:t>
                      </a:r>
                      <a:endParaRPr lang="zh-TW" altLang="en-US" sz="2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800" dirty="0"/>
                        <a:t>22</a:t>
                      </a:r>
                      <a:endParaRPr lang="zh-TW" altLang="en-US" sz="2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800" dirty="0"/>
                        <a:t>88</a:t>
                      </a:r>
                      <a:endParaRPr lang="zh-TW" altLang="en-US" sz="28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128680808"/>
                  </a:ext>
                </a:extLst>
              </a:tr>
              <a:tr h="663957"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2800" dirty="0"/>
                        <a:t>百分率</a:t>
                      </a:r>
                      <a:r>
                        <a:rPr lang="en-US" altLang="zh-TW" sz="2800" dirty="0"/>
                        <a:t>(%)</a:t>
                      </a:r>
                      <a:endParaRPr lang="zh-TW" altLang="en-US" sz="2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800" dirty="0">
                          <a:solidFill>
                            <a:srgbClr val="FF0000"/>
                          </a:solidFill>
                        </a:rPr>
                        <a:t>27</a:t>
                      </a:r>
                      <a:endParaRPr lang="zh-TW" altLang="en-US" sz="2800" dirty="0">
                        <a:solidFill>
                          <a:srgbClr val="FF0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800" dirty="0">
                          <a:solidFill>
                            <a:srgbClr val="FF0000"/>
                          </a:solidFill>
                        </a:rPr>
                        <a:t>23</a:t>
                      </a:r>
                      <a:endParaRPr lang="zh-TW" altLang="en-US" sz="2800" dirty="0">
                        <a:solidFill>
                          <a:srgbClr val="FF0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800" dirty="0">
                          <a:solidFill>
                            <a:srgbClr val="FF0000"/>
                          </a:solidFill>
                        </a:rPr>
                        <a:t>25</a:t>
                      </a:r>
                      <a:endParaRPr lang="zh-TW" altLang="en-US" sz="2800" dirty="0">
                        <a:solidFill>
                          <a:srgbClr val="FF0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800" dirty="0">
                          <a:solidFill>
                            <a:srgbClr val="FF0000"/>
                          </a:solidFill>
                        </a:rPr>
                        <a:t>25</a:t>
                      </a:r>
                      <a:endParaRPr lang="zh-TW" altLang="en-US" sz="2800" dirty="0">
                        <a:solidFill>
                          <a:srgbClr val="FF0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800" dirty="0">
                          <a:solidFill>
                            <a:srgbClr val="FF0000"/>
                          </a:solidFill>
                        </a:rPr>
                        <a:t>100</a:t>
                      </a:r>
                      <a:endParaRPr lang="zh-TW" altLang="en-US" sz="2800" dirty="0">
                        <a:solidFill>
                          <a:srgbClr val="FF0000"/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295957308"/>
                  </a:ext>
                </a:extLst>
              </a:tr>
            </a:tbl>
          </a:graphicData>
        </a:graphic>
      </p:graphicFrame>
      <p:sp>
        <p:nvSpPr>
          <p:cNvPr id="10" name="矩形 9">
            <a:extLst>
              <a:ext uri="{FF2B5EF4-FFF2-40B4-BE49-F238E27FC236}">
                <a16:creationId xmlns:a16="http://schemas.microsoft.com/office/drawing/2014/main" id="{9D104720-4DD1-43E2-9B57-C1FD0AA54092}"/>
              </a:ext>
            </a:extLst>
          </p:cNvPr>
          <p:cNvSpPr/>
          <p:nvPr/>
        </p:nvSpPr>
        <p:spPr>
          <a:xfrm>
            <a:off x="9953625" y="3362325"/>
            <a:ext cx="828675" cy="4762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B4B396F9-642B-4C60-AA2D-387E2E1161F0}"/>
              </a:ext>
            </a:extLst>
          </p:cNvPr>
          <p:cNvSpPr/>
          <p:nvPr/>
        </p:nvSpPr>
        <p:spPr>
          <a:xfrm>
            <a:off x="3476625" y="3990975"/>
            <a:ext cx="828675" cy="4762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2773C2FC-B7E3-4973-B18B-35D78DB1229D}"/>
              </a:ext>
            </a:extLst>
          </p:cNvPr>
          <p:cNvSpPr/>
          <p:nvPr/>
        </p:nvSpPr>
        <p:spPr>
          <a:xfrm>
            <a:off x="5010150" y="3990975"/>
            <a:ext cx="828675" cy="4762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6D56A83C-768A-4B67-A955-B2B53BB8EEEA}"/>
              </a:ext>
            </a:extLst>
          </p:cNvPr>
          <p:cNvSpPr/>
          <p:nvPr/>
        </p:nvSpPr>
        <p:spPr>
          <a:xfrm>
            <a:off x="6743700" y="3990975"/>
            <a:ext cx="828675" cy="4762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dirty="0"/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60363ACA-8683-440E-A8CC-9A04F0CA931C}"/>
              </a:ext>
            </a:extLst>
          </p:cNvPr>
          <p:cNvSpPr/>
          <p:nvPr/>
        </p:nvSpPr>
        <p:spPr>
          <a:xfrm>
            <a:off x="8353425" y="3990975"/>
            <a:ext cx="828675" cy="4762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50733520-A28B-4B08-B1D1-01070569430A}"/>
              </a:ext>
            </a:extLst>
          </p:cNvPr>
          <p:cNvSpPr/>
          <p:nvPr/>
        </p:nvSpPr>
        <p:spPr>
          <a:xfrm>
            <a:off x="9953624" y="4003166"/>
            <a:ext cx="828675" cy="4762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6" name="文字方塊 15">
            <a:extLst>
              <a:ext uri="{FF2B5EF4-FFF2-40B4-BE49-F238E27FC236}">
                <a16:creationId xmlns:a16="http://schemas.microsoft.com/office/drawing/2014/main" id="{220332AE-6C26-4580-AC88-FD884EB7CDAC}"/>
              </a:ext>
            </a:extLst>
          </p:cNvPr>
          <p:cNvSpPr txBox="1"/>
          <p:nvPr/>
        </p:nvSpPr>
        <p:spPr>
          <a:xfrm>
            <a:off x="1251678" y="4644007"/>
            <a:ext cx="9988736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3200" dirty="0"/>
              <a:t>蔡阿嘎：</a:t>
            </a:r>
            <a:r>
              <a:rPr lang="en-US" altLang="zh-TW" sz="3200" dirty="0"/>
              <a:t>24     88 = 0.272……≒ 0.27 = 27%</a:t>
            </a:r>
          </a:p>
          <a:p>
            <a:r>
              <a:rPr lang="zh-TW" altLang="en-US" sz="3200" dirty="0"/>
              <a:t>小玉：</a:t>
            </a:r>
            <a:r>
              <a:rPr lang="en-US" altLang="zh-TW" sz="3200" dirty="0"/>
              <a:t>20      88 = 0.227……. ≒ 0.23 = 23%</a:t>
            </a:r>
          </a:p>
          <a:p>
            <a:r>
              <a:rPr lang="zh-TW" altLang="en-US" sz="3200" dirty="0"/>
              <a:t>聖結石：</a:t>
            </a:r>
            <a:r>
              <a:rPr lang="en-US" altLang="zh-TW" sz="3200" dirty="0"/>
              <a:t>22     88 = 0.25 = 25%</a:t>
            </a:r>
          </a:p>
          <a:p>
            <a:r>
              <a:rPr lang="zh-TW" altLang="en-US" sz="3200" dirty="0"/>
              <a:t>黃氏兄弟：</a:t>
            </a:r>
            <a:r>
              <a:rPr lang="en-US" altLang="zh-TW" sz="3200" dirty="0"/>
              <a:t>22     88 = 0.25 = 25% </a:t>
            </a:r>
            <a:endParaRPr lang="zh-TW" altLang="en-US" sz="3200" dirty="0"/>
          </a:p>
        </p:txBody>
      </p:sp>
      <p:sp>
        <p:nvSpPr>
          <p:cNvPr id="17" name="除號 16">
            <a:extLst>
              <a:ext uri="{FF2B5EF4-FFF2-40B4-BE49-F238E27FC236}">
                <a16:creationId xmlns:a16="http://schemas.microsoft.com/office/drawing/2014/main" id="{333049BC-3CA8-4C3C-BCA2-6F836BD5595F}"/>
              </a:ext>
            </a:extLst>
          </p:cNvPr>
          <p:cNvSpPr/>
          <p:nvPr/>
        </p:nvSpPr>
        <p:spPr>
          <a:xfrm>
            <a:off x="3476625" y="4750741"/>
            <a:ext cx="390525" cy="317863"/>
          </a:xfrm>
          <a:prstGeom prst="mathDivid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8" name="除號 17">
            <a:extLst>
              <a:ext uri="{FF2B5EF4-FFF2-40B4-BE49-F238E27FC236}">
                <a16:creationId xmlns:a16="http://schemas.microsoft.com/office/drawing/2014/main" id="{A111D0E8-A559-420D-888C-4EF44FDD1A63}"/>
              </a:ext>
            </a:extLst>
          </p:cNvPr>
          <p:cNvSpPr/>
          <p:nvPr/>
        </p:nvSpPr>
        <p:spPr>
          <a:xfrm>
            <a:off x="3086100" y="5221527"/>
            <a:ext cx="390525" cy="317863"/>
          </a:xfrm>
          <a:prstGeom prst="mathDivid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9" name="除號 18">
            <a:extLst>
              <a:ext uri="{FF2B5EF4-FFF2-40B4-BE49-F238E27FC236}">
                <a16:creationId xmlns:a16="http://schemas.microsoft.com/office/drawing/2014/main" id="{B96059A0-7554-4331-B830-656585D6DD1E}"/>
              </a:ext>
            </a:extLst>
          </p:cNvPr>
          <p:cNvSpPr/>
          <p:nvPr/>
        </p:nvSpPr>
        <p:spPr>
          <a:xfrm>
            <a:off x="3476625" y="5736716"/>
            <a:ext cx="390525" cy="317863"/>
          </a:xfrm>
          <a:prstGeom prst="mathDivid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0" name="除號 19">
            <a:extLst>
              <a:ext uri="{FF2B5EF4-FFF2-40B4-BE49-F238E27FC236}">
                <a16:creationId xmlns:a16="http://schemas.microsoft.com/office/drawing/2014/main" id="{D42B15CD-B360-4822-8242-26F2986D9BAA}"/>
              </a:ext>
            </a:extLst>
          </p:cNvPr>
          <p:cNvSpPr/>
          <p:nvPr/>
        </p:nvSpPr>
        <p:spPr>
          <a:xfrm>
            <a:off x="3867150" y="6229553"/>
            <a:ext cx="390525" cy="317863"/>
          </a:xfrm>
          <a:prstGeom prst="mathDivid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06C3A1F1-0653-4107-BC84-9BB9C636B52D}"/>
              </a:ext>
            </a:extLst>
          </p:cNvPr>
          <p:cNvSpPr/>
          <p:nvPr/>
        </p:nvSpPr>
        <p:spPr>
          <a:xfrm>
            <a:off x="2876550" y="4741216"/>
            <a:ext cx="6572250" cy="3845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6BF41208-A6A6-432A-9EE1-3A565582C82A}"/>
              </a:ext>
            </a:extLst>
          </p:cNvPr>
          <p:cNvSpPr/>
          <p:nvPr/>
        </p:nvSpPr>
        <p:spPr>
          <a:xfrm>
            <a:off x="2476500" y="5217901"/>
            <a:ext cx="6572250" cy="3845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id="{C7AF26A8-E3A4-4DDB-A2E9-12CA6C8132E4}"/>
              </a:ext>
            </a:extLst>
          </p:cNvPr>
          <p:cNvSpPr/>
          <p:nvPr/>
        </p:nvSpPr>
        <p:spPr>
          <a:xfrm>
            <a:off x="2876550" y="5733340"/>
            <a:ext cx="4533900" cy="3845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id="{2A7E77E3-E3BF-4A21-AF72-DF598B3D9C26}"/>
              </a:ext>
            </a:extLst>
          </p:cNvPr>
          <p:cNvSpPr/>
          <p:nvPr/>
        </p:nvSpPr>
        <p:spPr>
          <a:xfrm>
            <a:off x="3281363" y="6219725"/>
            <a:ext cx="4795838" cy="3845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6" name="文字方塊 25">
            <a:extLst>
              <a:ext uri="{FF2B5EF4-FFF2-40B4-BE49-F238E27FC236}">
                <a16:creationId xmlns:a16="http://schemas.microsoft.com/office/drawing/2014/main" id="{817B9258-A31E-4372-A18D-046EA24527F8}"/>
              </a:ext>
            </a:extLst>
          </p:cNvPr>
          <p:cNvSpPr txBox="1"/>
          <p:nvPr/>
        </p:nvSpPr>
        <p:spPr>
          <a:xfrm rot="20463986">
            <a:off x="-388657" y="2615241"/>
            <a:ext cx="13040481" cy="830997"/>
          </a:xfrm>
          <a:prstGeom prst="rect">
            <a:avLst/>
          </a:prstGeom>
          <a:solidFill>
            <a:schemeClr val="bg1"/>
          </a:solidFill>
          <a:ln w="38100">
            <a:solidFill>
              <a:schemeClr val="accent5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zh-TW" altLang="en-US" sz="4800" dirty="0"/>
              <a:t>百分率除不盡的時候，四捨五入取到小數第二位</a:t>
            </a:r>
          </a:p>
        </p:txBody>
      </p:sp>
    </p:spTree>
    <p:extLst>
      <p:ext uri="{BB962C8B-B14F-4D97-AF65-F5344CB8AC3E}">
        <p14:creationId xmlns:p14="http://schemas.microsoft.com/office/powerpoint/2010/main" val="13508762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3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3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4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4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21" grpId="0" animBg="1"/>
      <p:bldP spid="23" grpId="0" animBg="1"/>
      <p:bldP spid="24" grpId="0" animBg="1"/>
      <p:bldP spid="25" grpId="0" animBg="1"/>
      <p:bldP spid="26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CC14CC3C-27D1-427F-A301-60A2AF79E3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15C6CB45-55E3-4909-8620-D9CB84A63A8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4" name="圖片 3">
            <a:extLst>
              <a:ext uri="{FF2B5EF4-FFF2-40B4-BE49-F238E27FC236}">
                <a16:creationId xmlns:a16="http://schemas.microsoft.com/office/drawing/2014/main" id="{0F146D91-3614-4609-960C-01053485092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2823" r="12419"/>
          <a:stretch/>
        </p:blipFill>
        <p:spPr>
          <a:xfrm>
            <a:off x="1538748" y="0"/>
            <a:ext cx="9114503" cy="6858000"/>
          </a:xfrm>
          <a:prstGeom prst="rect">
            <a:avLst/>
          </a:prstGeom>
        </p:spPr>
      </p:pic>
      <p:sp>
        <p:nvSpPr>
          <p:cNvPr id="5" name="矩形 4">
            <a:extLst>
              <a:ext uri="{FF2B5EF4-FFF2-40B4-BE49-F238E27FC236}">
                <a16:creationId xmlns:a16="http://schemas.microsoft.com/office/drawing/2014/main" id="{D1D30646-1558-458B-99B5-04A07083AA6F}"/>
              </a:ext>
            </a:extLst>
          </p:cNvPr>
          <p:cNvSpPr/>
          <p:nvPr/>
        </p:nvSpPr>
        <p:spPr>
          <a:xfrm>
            <a:off x="8991600" y="3819525"/>
            <a:ext cx="619125" cy="5619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7C89ED1A-F810-4406-962C-52928BBC7190}"/>
              </a:ext>
            </a:extLst>
          </p:cNvPr>
          <p:cNvSpPr/>
          <p:nvPr/>
        </p:nvSpPr>
        <p:spPr>
          <a:xfrm>
            <a:off x="3848100" y="2082733"/>
            <a:ext cx="1038225" cy="54616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7" name="文字方塊 6">
            <a:extLst>
              <a:ext uri="{FF2B5EF4-FFF2-40B4-BE49-F238E27FC236}">
                <a16:creationId xmlns:a16="http://schemas.microsoft.com/office/drawing/2014/main" id="{728924DC-1893-46B5-8E4A-1B0394049660}"/>
              </a:ext>
            </a:extLst>
          </p:cNvPr>
          <p:cNvSpPr txBox="1"/>
          <p:nvPr/>
        </p:nvSpPr>
        <p:spPr>
          <a:xfrm>
            <a:off x="2219325" y="2181225"/>
            <a:ext cx="13144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2400" b="1" dirty="0"/>
              <a:t>百分率</a:t>
            </a: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8FF3123F-4E55-40CA-BC4D-F0BCF6A5CFA1}"/>
              </a:ext>
            </a:extLst>
          </p:cNvPr>
          <p:cNvSpPr/>
          <p:nvPr/>
        </p:nvSpPr>
        <p:spPr>
          <a:xfrm>
            <a:off x="9144000" y="4486276"/>
            <a:ext cx="619125" cy="4255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5132E6E2-47F0-4220-82B2-FADA30F64C29}"/>
              </a:ext>
            </a:extLst>
          </p:cNvPr>
          <p:cNvSpPr/>
          <p:nvPr/>
        </p:nvSpPr>
        <p:spPr>
          <a:xfrm>
            <a:off x="5173395" y="2096723"/>
            <a:ext cx="1038225" cy="54616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3D7CF56F-6B00-4D63-810D-D01ABED1F3FD}"/>
              </a:ext>
            </a:extLst>
          </p:cNvPr>
          <p:cNvSpPr/>
          <p:nvPr/>
        </p:nvSpPr>
        <p:spPr>
          <a:xfrm>
            <a:off x="9413081" y="4977405"/>
            <a:ext cx="700087" cy="4255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52DBDE9B-7132-4918-8393-7328276CDCB9}"/>
              </a:ext>
            </a:extLst>
          </p:cNvPr>
          <p:cNvSpPr/>
          <p:nvPr/>
        </p:nvSpPr>
        <p:spPr>
          <a:xfrm>
            <a:off x="6588028" y="2106248"/>
            <a:ext cx="1038225" cy="54616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06872AD9-5B33-465F-A2D5-C8B09C01DF3F}"/>
              </a:ext>
            </a:extLst>
          </p:cNvPr>
          <p:cNvSpPr/>
          <p:nvPr/>
        </p:nvSpPr>
        <p:spPr>
          <a:xfrm>
            <a:off x="8998743" y="5569847"/>
            <a:ext cx="828676" cy="42558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B90E07B6-1DE7-479D-BAB9-1E152E79351C}"/>
              </a:ext>
            </a:extLst>
          </p:cNvPr>
          <p:cNvSpPr/>
          <p:nvPr/>
        </p:nvSpPr>
        <p:spPr>
          <a:xfrm>
            <a:off x="8063942" y="2106247"/>
            <a:ext cx="1038225" cy="54616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660496B9-AF6E-4859-BD04-8B624BF6BA61}"/>
              </a:ext>
            </a:extLst>
          </p:cNvPr>
          <p:cNvSpPr/>
          <p:nvPr/>
        </p:nvSpPr>
        <p:spPr>
          <a:xfrm>
            <a:off x="9353603" y="2082733"/>
            <a:ext cx="1038225" cy="54616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5345001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4C2BC853-6F1E-424F-B7DD-5940F5D5E8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1678" y="487159"/>
            <a:ext cx="10654572" cy="1617865"/>
          </a:xfrm>
        </p:spPr>
        <p:txBody>
          <a:bodyPr>
            <a:normAutofit/>
          </a:bodyPr>
          <a:lstStyle/>
          <a:p>
            <a:r>
              <a:rPr lang="zh-TW" altLang="en-US" b="1" dirty="0">
                <a:latin typeface="+mn-ea"/>
                <a:ea typeface="+mn-ea"/>
              </a:rPr>
              <a:t>當各項百分率總和不足</a:t>
            </a:r>
            <a:r>
              <a:rPr lang="en-US" altLang="zh-TW" b="1" dirty="0">
                <a:latin typeface="+mn-ea"/>
                <a:ea typeface="+mn-ea"/>
              </a:rPr>
              <a:t>100%</a:t>
            </a:r>
            <a:r>
              <a:rPr lang="zh-TW" altLang="en-US" b="1" dirty="0">
                <a:latin typeface="+mn-ea"/>
                <a:ea typeface="+mn-ea"/>
              </a:rPr>
              <a:t>時</a:t>
            </a:r>
            <a:r>
              <a:rPr lang="en-US" altLang="zh-TW" b="1" dirty="0">
                <a:latin typeface="+mn-ea"/>
                <a:ea typeface="+mn-ea"/>
              </a:rPr>
              <a:t>……</a:t>
            </a:r>
            <a:endParaRPr lang="zh-TW" altLang="en-US" b="1" dirty="0">
              <a:latin typeface="+mn-ea"/>
              <a:ea typeface="+mn-ea"/>
            </a:endParaRPr>
          </a:p>
        </p:txBody>
      </p:sp>
      <p:graphicFrame>
        <p:nvGraphicFramePr>
          <p:cNvPr id="5" name="內容版面配置區 4">
            <a:extLst>
              <a:ext uri="{FF2B5EF4-FFF2-40B4-BE49-F238E27FC236}">
                <a16:creationId xmlns:a16="http://schemas.microsoft.com/office/drawing/2014/main" id="{C5AE836D-AAA3-4AC0-8301-F65889FB4574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68050851"/>
              </p:ext>
            </p:extLst>
          </p:nvPr>
        </p:nvGraphicFramePr>
        <p:xfrm>
          <a:off x="504826" y="2687319"/>
          <a:ext cx="11401424" cy="328755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05049">
                  <a:extLst>
                    <a:ext uri="{9D8B030D-6E8A-4147-A177-3AD203B41FA5}">
                      <a16:colId xmlns:a16="http://schemas.microsoft.com/office/drawing/2014/main" val="3422701873"/>
                    </a:ext>
                  </a:extLst>
                </a:gridCol>
                <a:gridCol w="1743075">
                  <a:extLst>
                    <a:ext uri="{9D8B030D-6E8A-4147-A177-3AD203B41FA5}">
                      <a16:colId xmlns:a16="http://schemas.microsoft.com/office/drawing/2014/main" val="2876220710"/>
                    </a:ext>
                  </a:extLst>
                </a:gridCol>
                <a:gridCol w="2095500">
                  <a:extLst>
                    <a:ext uri="{9D8B030D-6E8A-4147-A177-3AD203B41FA5}">
                      <a16:colId xmlns:a16="http://schemas.microsoft.com/office/drawing/2014/main" val="557622938"/>
                    </a:ext>
                  </a:extLst>
                </a:gridCol>
                <a:gridCol w="2219325">
                  <a:extLst>
                    <a:ext uri="{9D8B030D-6E8A-4147-A177-3AD203B41FA5}">
                      <a16:colId xmlns:a16="http://schemas.microsoft.com/office/drawing/2014/main" val="2596140391"/>
                    </a:ext>
                  </a:extLst>
                </a:gridCol>
                <a:gridCol w="2000250">
                  <a:extLst>
                    <a:ext uri="{9D8B030D-6E8A-4147-A177-3AD203B41FA5}">
                      <a16:colId xmlns:a16="http://schemas.microsoft.com/office/drawing/2014/main" val="1912660183"/>
                    </a:ext>
                  </a:extLst>
                </a:gridCol>
                <a:gridCol w="1038225">
                  <a:extLst>
                    <a:ext uri="{9D8B030D-6E8A-4147-A177-3AD203B41FA5}">
                      <a16:colId xmlns:a16="http://schemas.microsoft.com/office/drawing/2014/main" val="1280984881"/>
                    </a:ext>
                  </a:extLst>
                </a:gridCol>
              </a:tblGrid>
              <a:tr h="740251"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3200" dirty="0"/>
                        <a:t>地點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3200" dirty="0"/>
                        <a:t>赤崁樓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3200" dirty="0"/>
                        <a:t>安平古堡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3200" dirty="0"/>
                        <a:t>延平郡王祠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3200" dirty="0"/>
                        <a:t>億載金城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3200" dirty="0"/>
                        <a:t>合計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655577419"/>
                  </a:ext>
                </a:extLst>
              </a:tr>
              <a:tr h="740251"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3200" dirty="0"/>
                        <a:t>得票數</a:t>
                      </a:r>
                      <a:r>
                        <a:rPr lang="en-US" altLang="zh-TW" sz="3200" dirty="0"/>
                        <a:t>(</a:t>
                      </a:r>
                      <a:r>
                        <a:rPr lang="zh-TW" altLang="en-US" sz="3200" dirty="0"/>
                        <a:t>票</a:t>
                      </a:r>
                      <a:r>
                        <a:rPr lang="en-US" altLang="zh-TW" sz="3200" dirty="0"/>
                        <a:t>)</a:t>
                      </a:r>
                      <a:endParaRPr lang="zh-TW" altLang="en-US" sz="3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3200" dirty="0"/>
                        <a:t>36</a:t>
                      </a:r>
                      <a:endParaRPr lang="zh-TW" altLang="en-US" sz="3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3200" dirty="0"/>
                        <a:t>25</a:t>
                      </a:r>
                      <a:endParaRPr lang="zh-TW" altLang="en-US" sz="3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3200" dirty="0"/>
                        <a:t>10</a:t>
                      </a:r>
                      <a:endParaRPr lang="zh-TW" altLang="en-US" sz="3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3200" dirty="0"/>
                        <a:t>14</a:t>
                      </a:r>
                      <a:endParaRPr lang="zh-TW" altLang="en-US" sz="3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3200" dirty="0"/>
                        <a:t>85</a:t>
                      </a:r>
                      <a:endParaRPr lang="zh-TW" altLang="en-US" sz="32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242477590"/>
                  </a:ext>
                </a:extLst>
              </a:tr>
              <a:tr h="740251"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3200" dirty="0"/>
                        <a:t>百分率</a:t>
                      </a:r>
                      <a:r>
                        <a:rPr lang="en-US" altLang="zh-TW" sz="3200" dirty="0"/>
                        <a:t>(%)</a:t>
                      </a:r>
                      <a:endParaRPr lang="zh-TW" altLang="en-US" sz="3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3200" dirty="0"/>
                        <a:t>42</a:t>
                      </a:r>
                      <a:endParaRPr lang="zh-TW" altLang="en-US" sz="3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3200" dirty="0"/>
                        <a:t>29</a:t>
                      </a:r>
                      <a:endParaRPr lang="zh-TW" altLang="en-US" sz="3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3200" dirty="0"/>
                        <a:t>12</a:t>
                      </a:r>
                      <a:endParaRPr lang="zh-TW" altLang="en-US" sz="3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3200" dirty="0"/>
                        <a:t>16</a:t>
                      </a:r>
                      <a:endParaRPr lang="zh-TW" altLang="en-US" sz="3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3200" b="1" dirty="0">
                          <a:solidFill>
                            <a:srgbClr val="FF0000"/>
                          </a:solidFill>
                        </a:rPr>
                        <a:t>99</a:t>
                      </a:r>
                      <a:endParaRPr lang="zh-TW" altLang="en-US" sz="3200" b="1" dirty="0">
                        <a:solidFill>
                          <a:srgbClr val="FF0000"/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251967858"/>
                  </a:ext>
                </a:extLst>
              </a:tr>
              <a:tr h="740251"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3200" dirty="0"/>
                        <a:t>調整後的</a:t>
                      </a:r>
                      <a:endParaRPr lang="en-US" altLang="zh-TW" sz="3200" dirty="0"/>
                    </a:p>
                    <a:p>
                      <a:pPr algn="ctr"/>
                      <a:r>
                        <a:rPr lang="zh-TW" altLang="en-US" sz="3200" dirty="0"/>
                        <a:t>百分率</a:t>
                      </a:r>
                      <a:r>
                        <a:rPr lang="en-US" altLang="zh-TW" sz="3200" dirty="0"/>
                        <a:t>(%)</a:t>
                      </a:r>
                      <a:endParaRPr lang="zh-TW" altLang="en-US" sz="3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3200" dirty="0">
                          <a:solidFill>
                            <a:srgbClr val="FF0000"/>
                          </a:solidFill>
                        </a:rPr>
                        <a:t>43</a:t>
                      </a:r>
                      <a:endParaRPr lang="zh-TW" altLang="en-US" sz="3200" dirty="0">
                        <a:solidFill>
                          <a:srgbClr val="FF0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3200" dirty="0"/>
                        <a:t>29</a:t>
                      </a:r>
                      <a:endParaRPr lang="zh-TW" altLang="en-US" sz="3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3200" dirty="0"/>
                        <a:t>12</a:t>
                      </a:r>
                      <a:endParaRPr lang="zh-TW" altLang="en-US" sz="3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3200" dirty="0"/>
                        <a:t>16</a:t>
                      </a:r>
                      <a:endParaRPr lang="zh-TW" altLang="en-US" sz="3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3200" b="1" dirty="0">
                          <a:solidFill>
                            <a:srgbClr val="FF0000"/>
                          </a:solidFill>
                        </a:rPr>
                        <a:t>100</a:t>
                      </a:r>
                      <a:endParaRPr lang="zh-TW" altLang="en-US" sz="3200" b="1" dirty="0">
                        <a:solidFill>
                          <a:srgbClr val="FF0000"/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3932471"/>
                  </a:ext>
                </a:extLst>
              </a:tr>
            </a:tbl>
          </a:graphicData>
        </a:graphic>
      </p:graphicFrame>
      <p:sp>
        <p:nvSpPr>
          <p:cNvPr id="4" name="文字方塊 3">
            <a:extLst>
              <a:ext uri="{FF2B5EF4-FFF2-40B4-BE49-F238E27FC236}">
                <a16:creationId xmlns:a16="http://schemas.microsoft.com/office/drawing/2014/main" id="{CAFE2A89-BD15-442D-B798-3D4E4438579A}"/>
              </a:ext>
            </a:extLst>
          </p:cNvPr>
          <p:cNvSpPr txBox="1"/>
          <p:nvPr/>
        </p:nvSpPr>
        <p:spPr>
          <a:xfrm>
            <a:off x="1432653" y="1362671"/>
            <a:ext cx="3015522" cy="92333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38100">
            <a:solidFill>
              <a:schemeClr val="accent5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zh-TW" altLang="en-US" sz="5400" dirty="0"/>
              <a:t>加最多的</a:t>
            </a:r>
          </a:p>
        </p:txBody>
      </p:sp>
      <p:sp>
        <p:nvSpPr>
          <p:cNvPr id="7" name="框架 6">
            <a:extLst>
              <a:ext uri="{FF2B5EF4-FFF2-40B4-BE49-F238E27FC236}">
                <a16:creationId xmlns:a16="http://schemas.microsoft.com/office/drawing/2014/main" id="{E1027D66-8E42-4231-84D0-4D7F8373CD89}"/>
              </a:ext>
            </a:extLst>
          </p:cNvPr>
          <p:cNvSpPr/>
          <p:nvPr/>
        </p:nvSpPr>
        <p:spPr>
          <a:xfrm>
            <a:off x="3333750" y="4305184"/>
            <a:ext cx="695325" cy="485891"/>
          </a:xfrm>
          <a:prstGeom prst="fram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>
              <a:solidFill>
                <a:schemeClr val="tx1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134452FA-1C47-458D-A240-A7C7B0972092}"/>
              </a:ext>
            </a:extLst>
          </p:cNvPr>
          <p:cNvSpPr/>
          <p:nvPr/>
        </p:nvSpPr>
        <p:spPr>
          <a:xfrm>
            <a:off x="3105150" y="5153025"/>
            <a:ext cx="8696325" cy="6096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539525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EA49D60F-6D6D-4152-B1FF-4073D94C78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DE96E1C0-6D14-4A01-9452-7653D833A14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4" name="圖片 3">
            <a:extLst>
              <a:ext uri="{FF2B5EF4-FFF2-40B4-BE49-F238E27FC236}">
                <a16:creationId xmlns:a16="http://schemas.microsoft.com/office/drawing/2014/main" id="{E5EAE35F-96D0-4DB9-853B-5846312FD5F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7657" t="40000" r="27890"/>
          <a:stretch/>
        </p:blipFill>
        <p:spPr>
          <a:xfrm>
            <a:off x="1866900" y="-1"/>
            <a:ext cx="9001125" cy="68338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345293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3F008CB0-D571-4832-BA14-234383C0CE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 dirty="0"/>
          </a:p>
        </p:txBody>
      </p:sp>
      <p:pic>
        <p:nvPicPr>
          <p:cNvPr id="4" name="圖片 3">
            <a:extLst>
              <a:ext uri="{FF2B5EF4-FFF2-40B4-BE49-F238E27FC236}">
                <a16:creationId xmlns:a16="http://schemas.microsoft.com/office/drawing/2014/main" id="{3484B133-9C1F-432A-88DB-AB3BF6EEC49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8282" t="30277" r="44609" b="23750"/>
          <a:stretch/>
        </p:blipFill>
        <p:spPr>
          <a:xfrm>
            <a:off x="1251678" y="538122"/>
            <a:ext cx="10532928" cy="57817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9296509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07CAEC3E-177C-410B-B80F-15FE26108C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4" name="圖片 3">
            <a:extLst>
              <a:ext uri="{FF2B5EF4-FFF2-40B4-BE49-F238E27FC236}">
                <a16:creationId xmlns:a16="http://schemas.microsoft.com/office/drawing/2014/main" id="{3A76142C-927C-425B-9927-7FAC2289939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2656" t="1" r="12656" b="48553"/>
          <a:stretch/>
        </p:blipFill>
        <p:spPr>
          <a:xfrm>
            <a:off x="952499" y="-1"/>
            <a:ext cx="10791825" cy="4181475"/>
          </a:xfrm>
          <a:prstGeom prst="rect">
            <a:avLst/>
          </a:prstGeom>
        </p:spPr>
      </p:pic>
      <p:sp>
        <p:nvSpPr>
          <p:cNvPr id="5" name="矩形 4">
            <a:extLst>
              <a:ext uri="{FF2B5EF4-FFF2-40B4-BE49-F238E27FC236}">
                <a16:creationId xmlns:a16="http://schemas.microsoft.com/office/drawing/2014/main" id="{E9800D58-BFF3-4F8F-98F3-8BFD619EDE76}"/>
              </a:ext>
            </a:extLst>
          </p:cNvPr>
          <p:cNvSpPr/>
          <p:nvPr/>
        </p:nvSpPr>
        <p:spPr>
          <a:xfrm>
            <a:off x="4029075" y="2428875"/>
            <a:ext cx="866775" cy="457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2AAC949B-C564-454C-BF7B-150A2329FCB6}"/>
              </a:ext>
            </a:extLst>
          </p:cNvPr>
          <p:cNvSpPr/>
          <p:nvPr/>
        </p:nvSpPr>
        <p:spPr>
          <a:xfrm>
            <a:off x="5662612" y="2428875"/>
            <a:ext cx="866775" cy="457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9FAB6681-32E8-4A07-8F40-12E06CC8150C}"/>
              </a:ext>
            </a:extLst>
          </p:cNvPr>
          <p:cNvSpPr/>
          <p:nvPr/>
        </p:nvSpPr>
        <p:spPr>
          <a:xfrm>
            <a:off x="7143750" y="2428875"/>
            <a:ext cx="866775" cy="457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B8B616E6-AA18-4F0F-8F4D-F510F5000080}"/>
              </a:ext>
            </a:extLst>
          </p:cNvPr>
          <p:cNvSpPr/>
          <p:nvPr/>
        </p:nvSpPr>
        <p:spPr>
          <a:xfrm>
            <a:off x="8763000" y="2428875"/>
            <a:ext cx="866775" cy="457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2AFAFB8F-BC25-4EAA-BF26-42D57116AE31}"/>
              </a:ext>
            </a:extLst>
          </p:cNvPr>
          <p:cNvSpPr/>
          <p:nvPr/>
        </p:nvSpPr>
        <p:spPr>
          <a:xfrm>
            <a:off x="10382250" y="2428875"/>
            <a:ext cx="866775" cy="457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1" name="文字方塊 10">
            <a:extLst>
              <a:ext uri="{FF2B5EF4-FFF2-40B4-BE49-F238E27FC236}">
                <a16:creationId xmlns:a16="http://schemas.microsoft.com/office/drawing/2014/main" id="{C7F222D3-11CC-46FF-9C10-3D56F2D63D5A}"/>
              </a:ext>
            </a:extLst>
          </p:cNvPr>
          <p:cNvSpPr txBox="1"/>
          <p:nvPr/>
        </p:nvSpPr>
        <p:spPr>
          <a:xfrm>
            <a:off x="1581150" y="3005578"/>
            <a:ext cx="208597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3200" b="1" dirty="0"/>
              <a:t>調整後的百分率</a:t>
            </a:r>
            <a:r>
              <a:rPr lang="en-US" altLang="zh-TW" sz="3200" b="1" dirty="0"/>
              <a:t>(%)</a:t>
            </a:r>
            <a:endParaRPr lang="zh-TW" altLang="en-US" sz="3200" b="1" dirty="0"/>
          </a:p>
        </p:txBody>
      </p:sp>
      <p:sp>
        <p:nvSpPr>
          <p:cNvPr id="12" name="文字方塊 11">
            <a:extLst>
              <a:ext uri="{FF2B5EF4-FFF2-40B4-BE49-F238E27FC236}">
                <a16:creationId xmlns:a16="http://schemas.microsoft.com/office/drawing/2014/main" id="{03E4D2A7-77B9-41E3-BCB0-040BD1D88834}"/>
              </a:ext>
            </a:extLst>
          </p:cNvPr>
          <p:cNvSpPr txBox="1"/>
          <p:nvPr/>
        </p:nvSpPr>
        <p:spPr>
          <a:xfrm>
            <a:off x="4186237" y="3251799"/>
            <a:ext cx="70961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3200" dirty="0"/>
              <a:t>13</a:t>
            </a:r>
            <a:endParaRPr lang="zh-TW" altLang="en-US" sz="3200" dirty="0"/>
          </a:p>
        </p:txBody>
      </p:sp>
      <p:sp>
        <p:nvSpPr>
          <p:cNvPr id="13" name="文字方塊 12">
            <a:extLst>
              <a:ext uri="{FF2B5EF4-FFF2-40B4-BE49-F238E27FC236}">
                <a16:creationId xmlns:a16="http://schemas.microsoft.com/office/drawing/2014/main" id="{ECFEABE0-8403-4C99-842E-73D1E8863744}"/>
              </a:ext>
            </a:extLst>
          </p:cNvPr>
          <p:cNvSpPr txBox="1"/>
          <p:nvPr/>
        </p:nvSpPr>
        <p:spPr>
          <a:xfrm>
            <a:off x="5741192" y="3241387"/>
            <a:ext cx="70961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3200" b="1" dirty="0">
                <a:solidFill>
                  <a:srgbClr val="FF0000"/>
                </a:solidFill>
              </a:rPr>
              <a:t>36</a:t>
            </a:r>
            <a:endParaRPr lang="zh-TW" altLang="en-US" sz="3200" b="1" dirty="0">
              <a:solidFill>
                <a:srgbClr val="FF0000"/>
              </a:solidFill>
            </a:endParaRPr>
          </a:p>
        </p:txBody>
      </p:sp>
      <p:sp>
        <p:nvSpPr>
          <p:cNvPr id="14" name="文字方塊 13">
            <a:extLst>
              <a:ext uri="{FF2B5EF4-FFF2-40B4-BE49-F238E27FC236}">
                <a16:creationId xmlns:a16="http://schemas.microsoft.com/office/drawing/2014/main" id="{14BA1FC5-8DE7-47FC-A1D9-0DD8829295FE}"/>
              </a:ext>
            </a:extLst>
          </p:cNvPr>
          <p:cNvSpPr txBox="1"/>
          <p:nvPr/>
        </p:nvSpPr>
        <p:spPr>
          <a:xfrm>
            <a:off x="7310437" y="3241386"/>
            <a:ext cx="70961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3200" dirty="0"/>
              <a:t>20</a:t>
            </a:r>
            <a:endParaRPr lang="zh-TW" altLang="en-US" sz="3200" dirty="0"/>
          </a:p>
        </p:txBody>
      </p:sp>
      <p:sp>
        <p:nvSpPr>
          <p:cNvPr id="15" name="文字方塊 14">
            <a:extLst>
              <a:ext uri="{FF2B5EF4-FFF2-40B4-BE49-F238E27FC236}">
                <a16:creationId xmlns:a16="http://schemas.microsoft.com/office/drawing/2014/main" id="{4207E33F-8DD3-4181-94FC-F33C4497E16E}"/>
              </a:ext>
            </a:extLst>
          </p:cNvPr>
          <p:cNvSpPr txBox="1"/>
          <p:nvPr/>
        </p:nvSpPr>
        <p:spPr>
          <a:xfrm>
            <a:off x="9015411" y="3241385"/>
            <a:ext cx="70961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3200" dirty="0"/>
              <a:t>31</a:t>
            </a:r>
            <a:endParaRPr lang="zh-TW" altLang="en-US" sz="3200" dirty="0"/>
          </a:p>
        </p:txBody>
      </p:sp>
      <p:sp>
        <p:nvSpPr>
          <p:cNvPr id="16" name="文字方塊 15">
            <a:extLst>
              <a:ext uri="{FF2B5EF4-FFF2-40B4-BE49-F238E27FC236}">
                <a16:creationId xmlns:a16="http://schemas.microsoft.com/office/drawing/2014/main" id="{F12F12AB-6BCB-4883-B310-2177BAA3DB15}"/>
              </a:ext>
            </a:extLst>
          </p:cNvPr>
          <p:cNvSpPr txBox="1"/>
          <p:nvPr/>
        </p:nvSpPr>
        <p:spPr>
          <a:xfrm>
            <a:off x="10382250" y="3251798"/>
            <a:ext cx="87630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3200" dirty="0">
                <a:solidFill>
                  <a:srgbClr val="FF0000"/>
                </a:solidFill>
              </a:rPr>
              <a:t>100</a:t>
            </a:r>
            <a:endParaRPr lang="zh-TW" altLang="en-US" sz="3200" dirty="0">
              <a:solidFill>
                <a:srgbClr val="FF0000"/>
              </a:solidFill>
            </a:endParaRPr>
          </a:p>
        </p:txBody>
      </p:sp>
      <p:sp>
        <p:nvSpPr>
          <p:cNvPr id="17" name="標題 1">
            <a:extLst>
              <a:ext uri="{FF2B5EF4-FFF2-40B4-BE49-F238E27FC236}">
                <a16:creationId xmlns:a16="http://schemas.microsoft.com/office/drawing/2014/main" id="{AE53838C-794C-463C-A4C2-E995A2749FC1}"/>
              </a:ext>
            </a:extLst>
          </p:cNvPr>
          <p:cNvSpPr txBox="1">
            <a:spLocks/>
          </p:cNvSpPr>
          <p:nvPr/>
        </p:nvSpPr>
        <p:spPr>
          <a:xfrm>
            <a:off x="1021125" y="4592958"/>
            <a:ext cx="10654572" cy="1007341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100" kern="1200" cap="all" spc="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TW" altLang="en-US" b="1" dirty="0">
                <a:latin typeface="+mn-ea"/>
                <a:ea typeface="+mn-ea"/>
              </a:rPr>
              <a:t>當各項百分率總和超過</a:t>
            </a:r>
            <a:r>
              <a:rPr lang="en-US" altLang="zh-TW" b="1" dirty="0">
                <a:latin typeface="+mn-ea"/>
                <a:ea typeface="+mn-ea"/>
              </a:rPr>
              <a:t>100%</a:t>
            </a:r>
            <a:r>
              <a:rPr lang="zh-TW" altLang="en-US" b="1" dirty="0">
                <a:latin typeface="+mn-ea"/>
                <a:ea typeface="+mn-ea"/>
              </a:rPr>
              <a:t>時</a:t>
            </a:r>
            <a:r>
              <a:rPr lang="en-US" altLang="zh-TW" b="1" dirty="0">
                <a:latin typeface="+mn-ea"/>
                <a:ea typeface="+mn-ea"/>
              </a:rPr>
              <a:t>……</a:t>
            </a:r>
            <a:endParaRPr lang="zh-TW" altLang="en-US" b="1" dirty="0">
              <a:latin typeface="+mn-ea"/>
              <a:ea typeface="+mn-ea"/>
            </a:endParaRPr>
          </a:p>
        </p:txBody>
      </p:sp>
      <p:sp>
        <p:nvSpPr>
          <p:cNvPr id="18" name="文字方塊 17">
            <a:extLst>
              <a:ext uri="{FF2B5EF4-FFF2-40B4-BE49-F238E27FC236}">
                <a16:creationId xmlns:a16="http://schemas.microsoft.com/office/drawing/2014/main" id="{5FF725A7-8D91-4544-A019-3EF90E42EA0B}"/>
              </a:ext>
            </a:extLst>
          </p:cNvPr>
          <p:cNvSpPr txBox="1"/>
          <p:nvPr/>
        </p:nvSpPr>
        <p:spPr>
          <a:xfrm>
            <a:off x="1170715" y="5698977"/>
            <a:ext cx="3015522" cy="92333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38100">
            <a:solidFill>
              <a:schemeClr val="accent5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zh-TW" altLang="en-US" sz="5400" dirty="0"/>
              <a:t>減最多的</a:t>
            </a:r>
          </a:p>
        </p:txBody>
      </p:sp>
    </p:spTree>
    <p:extLst>
      <p:ext uri="{BB962C8B-B14F-4D97-AF65-F5344CB8AC3E}">
        <p14:creationId xmlns:p14="http://schemas.microsoft.com/office/powerpoint/2010/main" val="17016847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  <p:bldP spid="9" grpId="0" animBg="1"/>
      <p:bldP spid="10" grpId="0" animBg="1"/>
      <p:bldP spid="11" grpId="0"/>
      <p:bldP spid="12" grpId="0"/>
      <p:bldP spid="13" grpId="0"/>
      <p:bldP spid="15" grpId="0"/>
      <p:bldP spid="17" grpId="0"/>
      <p:bldP spid="18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1090AC43-338C-4532-8D65-2CA2C4723C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3B92EA0B-25FD-48FA-A390-C526A4CDC6A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4" name="圖片 3">
            <a:extLst>
              <a:ext uri="{FF2B5EF4-FFF2-40B4-BE49-F238E27FC236}">
                <a16:creationId xmlns:a16="http://schemas.microsoft.com/office/drawing/2014/main" id="{37C95F19-8062-4EE2-A2D4-F8CE3B8B0F6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1250" t="35000" r="25938"/>
          <a:stretch/>
        </p:blipFill>
        <p:spPr>
          <a:xfrm>
            <a:off x="2352674" y="57151"/>
            <a:ext cx="7915275" cy="67597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6124587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68E112C5-B0FC-48A9-A830-E307F73E4A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總結：</a:t>
            </a:r>
          </a:p>
        </p:txBody>
      </p:sp>
      <p:graphicFrame>
        <p:nvGraphicFramePr>
          <p:cNvPr id="4" name="內容版面配置區 3">
            <a:extLst>
              <a:ext uri="{FF2B5EF4-FFF2-40B4-BE49-F238E27FC236}">
                <a16:creationId xmlns:a16="http://schemas.microsoft.com/office/drawing/2014/main" id="{FC23C7D2-E526-4FDC-8F53-04472886D9B3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799565863"/>
              </p:ext>
            </p:extLst>
          </p:nvPr>
        </p:nvGraphicFramePr>
        <p:xfrm>
          <a:off x="787764" y="1714500"/>
          <a:ext cx="11106150" cy="436245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532367">
                  <a:extLst>
                    <a:ext uri="{9D8B030D-6E8A-4147-A177-3AD203B41FA5}">
                      <a16:colId xmlns:a16="http://schemas.microsoft.com/office/drawing/2014/main" val="692967406"/>
                    </a:ext>
                  </a:extLst>
                </a:gridCol>
                <a:gridCol w="5573783">
                  <a:extLst>
                    <a:ext uri="{9D8B030D-6E8A-4147-A177-3AD203B41FA5}">
                      <a16:colId xmlns:a16="http://schemas.microsoft.com/office/drawing/2014/main" val="3377703182"/>
                    </a:ext>
                  </a:extLst>
                </a:gridCol>
              </a:tblGrid>
              <a:tr h="2181225"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3600" dirty="0"/>
                        <a:t>當百分率總和不足</a:t>
                      </a:r>
                      <a:r>
                        <a:rPr lang="en-US" altLang="zh-TW" sz="3600" dirty="0"/>
                        <a:t>100%</a:t>
                      </a:r>
                      <a:r>
                        <a:rPr lang="zh-TW" altLang="en-US" sz="3600" dirty="0"/>
                        <a:t>時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3600" dirty="0"/>
                        <a:t>當百分率總和超過</a:t>
                      </a:r>
                      <a:r>
                        <a:rPr lang="en-US" altLang="zh-TW" sz="3600" dirty="0"/>
                        <a:t>100%</a:t>
                      </a:r>
                      <a:r>
                        <a:rPr lang="zh-TW" altLang="en-US" sz="3600" dirty="0"/>
                        <a:t>時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763206472"/>
                  </a:ext>
                </a:extLst>
              </a:tr>
              <a:tr h="2181225"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3600" dirty="0"/>
                        <a:t>加最多項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3600" dirty="0"/>
                        <a:t>減最多項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142639447"/>
                  </a:ext>
                </a:extLst>
              </a:tr>
            </a:tbl>
          </a:graphicData>
        </a:graphic>
      </p:graphicFrame>
      <p:sp>
        <p:nvSpPr>
          <p:cNvPr id="5" name="矩形 4">
            <a:extLst>
              <a:ext uri="{FF2B5EF4-FFF2-40B4-BE49-F238E27FC236}">
                <a16:creationId xmlns:a16="http://schemas.microsoft.com/office/drawing/2014/main" id="{97CA2FCB-712F-4900-B49F-DC600AB251A1}"/>
              </a:ext>
            </a:extLst>
          </p:cNvPr>
          <p:cNvSpPr/>
          <p:nvPr/>
        </p:nvSpPr>
        <p:spPr>
          <a:xfrm>
            <a:off x="2390775" y="4181475"/>
            <a:ext cx="2562225" cy="1492132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>
            <a:solidFill>
              <a:schemeClr val="tx2">
                <a:lumMod val="10000"/>
                <a:lumOff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1D8B5405-8CC6-4E58-84CE-8429FD5FA17F}"/>
              </a:ext>
            </a:extLst>
          </p:cNvPr>
          <p:cNvSpPr/>
          <p:nvPr/>
        </p:nvSpPr>
        <p:spPr>
          <a:xfrm>
            <a:off x="7915275" y="4237418"/>
            <a:ext cx="2562225" cy="1492132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>
            <a:solidFill>
              <a:schemeClr val="tx2">
                <a:lumMod val="10000"/>
                <a:lumOff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2221844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統計圖表</a:t>
            </a:r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TW" altLang="en-US" dirty="0"/>
              <a:t>如何用利用電腦繪製統計圖</a:t>
            </a:r>
          </a:p>
        </p:txBody>
      </p:sp>
    </p:spTree>
    <p:extLst>
      <p:ext uri="{BB962C8B-B14F-4D97-AF65-F5344CB8AC3E}">
        <p14:creationId xmlns:p14="http://schemas.microsoft.com/office/powerpoint/2010/main" val="3791647898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TW" altLang="en-US" dirty="0"/>
              <a:t>請問這張統計圖缺少了什麼元素？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926" t="29082" r="18899" b="17544"/>
          <a:stretch/>
        </p:blipFill>
        <p:spPr bwMode="auto">
          <a:xfrm>
            <a:off x="1391477" y="1971339"/>
            <a:ext cx="9889099" cy="4626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字方塊 3"/>
          <p:cNvSpPr txBox="1"/>
          <p:nvPr/>
        </p:nvSpPr>
        <p:spPr>
          <a:xfrm>
            <a:off x="3887755" y="1508787"/>
            <a:ext cx="4320480" cy="666786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 defTabSz="1219170"/>
            <a:r>
              <a:rPr lang="zh-TW" altLang="en-US" sz="3733" dirty="0">
                <a:solidFill>
                  <a:prstClr val="black"/>
                </a:solidFill>
                <a:latin typeface="Tw Cen MT"/>
                <a:ea typeface="微軟正黑體" panose="020B0604030504040204" pitchFamily="34" charset="-120"/>
              </a:rPr>
              <a:t>統計圖表標題名稱</a:t>
            </a:r>
          </a:p>
        </p:txBody>
      </p:sp>
      <p:sp>
        <p:nvSpPr>
          <p:cNvPr id="5" name="文字方塊 4"/>
          <p:cNvSpPr txBox="1"/>
          <p:nvPr/>
        </p:nvSpPr>
        <p:spPr>
          <a:xfrm>
            <a:off x="10224460" y="5914152"/>
            <a:ext cx="1709209" cy="913199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 defTabSz="1219170"/>
            <a:r>
              <a:rPr lang="zh-TW" altLang="en-US" sz="2667" dirty="0">
                <a:solidFill>
                  <a:prstClr val="black"/>
                </a:solidFill>
                <a:latin typeface="Tw Cen MT"/>
                <a:ea typeface="微軟正黑體" panose="020B0604030504040204" pitchFamily="34" charset="-120"/>
              </a:rPr>
              <a:t>橫軸名稱</a:t>
            </a:r>
            <a:r>
              <a:rPr lang="en-US" altLang="zh-TW" sz="2667" dirty="0">
                <a:solidFill>
                  <a:prstClr val="black"/>
                </a:solidFill>
                <a:latin typeface="Tw Cen MT"/>
                <a:ea typeface="微軟正黑體" panose="020B0604030504040204" pitchFamily="34" charset="-120"/>
              </a:rPr>
              <a:t>(</a:t>
            </a:r>
            <a:r>
              <a:rPr lang="zh-TW" altLang="en-US" sz="2667" dirty="0">
                <a:solidFill>
                  <a:prstClr val="black"/>
                </a:solidFill>
                <a:latin typeface="Tw Cen MT"/>
                <a:ea typeface="微軟正黑體" panose="020B0604030504040204" pitchFamily="34" charset="-120"/>
              </a:rPr>
              <a:t>單位</a:t>
            </a:r>
            <a:r>
              <a:rPr lang="en-US" altLang="zh-TW" sz="2667" dirty="0">
                <a:solidFill>
                  <a:prstClr val="black"/>
                </a:solidFill>
                <a:latin typeface="Tw Cen MT"/>
                <a:ea typeface="微軟正黑體" panose="020B0604030504040204" pitchFamily="34" charset="-120"/>
              </a:rPr>
              <a:t>)</a:t>
            </a:r>
            <a:endParaRPr lang="zh-TW" altLang="en-US" sz="2667" dirty="0">
              <a:solidFill>
                <a:prstClr val="black"/>
              </a:solidFill>
              <a:latin typeface="Tw Cen MT"/>
              <a:ea typeface="微軟正黑體" panose="020B0604030504040204" pitchFamily="34" charset="-120"/>
            </a:endParaRPr>
          </a:p>
        </p:txBody>
      </p:sp>
      <p:sp>
        <p:nvSpPr>
          <p:cNvPr id="7" name="文字方塊 6"/>
          <p:cNvSpPr txBox="1"/>
          <p:nvPr/>
        </p:nvSpPr>
        <p:spPr>
          <a:xfrm>
            <a:off x="815414" y="1504581"/>
            <a:ext cx="1709209" cy="913199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 defTabSz="1219170"/>
            <a:r>
              <a:rPr lang="zh-TW" altLang="en-US" sz="2667" dirty="0">
                <a:solidFill>
                  <a:prstClr val="black"/>
                </a:solidFill>
                <a:latin typeface="Tw Cen MT"/>
                <a:ea typeface="微軟正黑體" panose="020B0604030504040204" pitchFamily="34" charset="-120"/>
              </a:rPr>
              <a:t>縱軸名稱</a:t>
            </a:r>
            <a:r>
              <a:rPr lang="en-US" altLang="zh-TW" sz="2667" dirty="0">
                <a:solidFill>
                  <a:prstClr val="black"/>
                </a:solidFill>
                <a:latin typeface="Tw Cen MT"/>
                <a:ea typeface="微軟正黑體" panose="020B0604030504040204" pitchFamily="34" charset="-120"/>
              </a:rPr>
              <a:t>(</a:t>
            </a:r>
            <a:r>
              <a:rPr lang="zh-TW" altLang="en-US" sz="2667" dirty="0">
                <a:solidFill>
                  <a:prstClr val="black"/>
                </a:solidFill>
                <a:latin typeface="Tw Cen MT"/>
                <a:ea typeface="微軟正黑體" panose="020B0604030504040204" pitchFamily="34" charset="-120"/>
              </a:rPr>
              <a:t>單位</a:t>
            </a:r>
            <a:r>
              <a:rPr lang="en-US" altLang="zh-TW" sz="2667" dirty="0">
                <a:solidFill>
                  <a:prstClr val="black"/>
                </a:solidFill>
                <a:latin typeface="Tw Cen MT"/>
                <a:ea typeface="微軟正黑體" panose="020B0604030504040204" pitchFamily="34" charset="-120"/>
              </a:rPr>
              <a:t>)</a:t>
            </a:r>
            <a:endParaRPr lang="zh-TW" altLang="en-US" sz="2667" dirty="0">
              <a:solidFill>
                <a:prstClr val="black"/>
              </a:solidFill>
              <a:latin typeface="Tw Cen MT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42120017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animBg="1"/>
      <p:bldP spid="5" grpId="0" animBg="1"/>
      <p:bldP spid="7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TW" altLang="en-US" dirty="0"/>
              <a:t>學習單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413" t="29121" r="13132" b="28313"/>
          <a:stretch/>
        </p:blipFill>
        <p:spPr bwMode="auto">
          <a:xfrm>
            <a:off x="815413" y="1604797"/>
            <a:ext cx="10465163" cy="33637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矩形 3"/>
          <p:cNvSpPr/>
          <p:nvPr/>
        </p:nvSpPr>
        <p:spPr>
          <a:xfrm>
            <a:off x="2831637" y="2660915"/>
            <a:ext cx="8160907" cy="4800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zh-TW" altLang="en-US" sz="2400">
              <a:solidFill>
                <a:prstClr val="white"/>
              </a:solidFill>
              <a:latin typeface="Tw Cen MT"/>
              <a:ea typeface="微軟正黑體" panose="020B0604030504040204" pitchFamily="34" charset="-120"/>
            </a:endParaRPr>
          </a:p>
        </p:txBody>
      </p:sp>
      <p:sp>
        <p:nvSpPr>
          <p:cNvPr id="5" name="文字方塊 4"/>
          <p:cNvSpPr txBox="1"/>
          <p:nvPr/>
        </p:nvSpPr>
        <p:spPr>
          <a:xfrm>
            <a:off x="815413" y="5103766"/>
            <a:ext cx="7696683" cy="502766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defTabSz="1219170"/>
            <a:r>
              <a:rPr lang="zh-TW" altLang="en-US" sz="2667" b="1" dirty="0">
                <a:solidFill>
                  <a:prstClr val="black"/>
                </a:solidFill>
                <a:latin typeface="Tw Cen MT"/>
                <a:ea typeface="微軟正黑體" panose="020B0604030504040204" pitchFamily="34" charset="-120"/>
              </a:rPr>
              <a:t>問題一：我們要做哪一種的統計圖表比較適合？</a:t>
            </a:r>
          </a:p>
        </p:txBody>
      </p:sp>
      <p:sp>
        <p:nvSpPr>
          <p:cNvPr id="7" name="文字方塊 6"/>
          <p:cNvSpPr txBox="1"/>
          <p:nvPr/>
        </p:nvSpPr>
        <p:spPr>
          <a:xfrm>
            <a:off x="816175" y="5871851"/>
            <a:ext cx="6239932" cy="502766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defTabSz="1219170"/>
            <a:r>
              <a:rPr lang="zh-TW" altLang="en-US" sz="2667" b="1" dirty="0">
                <a:solidFill>
                  <a:prstClr val="black"/>
                </a:solidFill>
                <a:latin typeface="Tw Cen MT"/>
                <a:ea typeface="微軟正黑體" panose="020B0604030504040204" pitchFamily="34" charset="-120"/>
              </a:rPr>
              <a:t>問題二：這種的統計圖表有那些要素？</a:t>
            </a:r>
          </a:p>
        </p:txBody>
      </p:sp>
    </p:spTree>
    <p:extLst>
      <p:ext uri="{BB962C8B-B14F-4D97-AF65-F5344CB8AC3E}">
        <p14:creationId xmlns:p14="http://schemas.microsoft.com/office/powerpoint/2010/main" val="247188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TW" altLang="en-US" dirty="0"/>
              <a:t>動手操作囉～</a:t>
            </a:r>
          </a:p>
        </p:txBody>
      </p:sp>
      <p:sp>
        <p:nvSpPr>
          <p:cNvPr id="3" name="內容版面配置區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zh-TW" altLang="en-US" dirty="0"/>
              <a:t>第一步：打開程式，並輸入數據。</a:t>
            </a:r>
          </a:p>
        </p:txBody>
      </p:sp>
      <p:pic>
        <p:nvPicPr>
          <p:cNvPr id="4" name="圖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403" y="2341582"/>
            <a:ext cx="5293109" cy="3968937"/>
          </a:xfrm>
          <a:prstGeom prst="rect">
            <a:avLst/>
          </a:prstGeom>
        </p:spPr>
      </p:pic>
      <p:sp>
        <p:nvSpPr>
          <p:cNvPr id="5" name="流程圖: 替代處理程序 4"/>
          <p:cNvSpPr/>
          <p:nvPr/>
        </p:nvSpPr>
        <p:spPr>
          <a:xfrm>
            <a:off x="4079776" y="3931325"/>
            <a:ext cx="672075" cy="649804"/>
          </a:xfrm>
          <a:prstGeom prst="flowChartAlternateProcess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zh-TW" altLang="en-US" sz="2400">
              <a:solidFill>
                <a:prstClr val="white"/>
              </a:solidFill>
              <a:latin typeface="Tw Cen MT"/>
              <a:ea typeface="微軟正黑體" panose="020B0604030504040204" pitchFamily="34" charset="-120"/>
            </a:endParaRPr>
          </a:p>
        </p:txBody>
      </p:sp>
      <p:pic>
        <p:nvPicPr>
          <p:cNvPr id="6" name="圖片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8023" y="2310281"/>
            <a:ext cx="5376597" cy="4031539"/>
          </a:xfrm>
          <a:prstGeom prst="rect">
            <a:avLst/>
          </a:prstGeom>
        </p:spPr>
      </p:pic>
      <p:pic>
        <p:nvPicPr>
          <p:cNvPr id="7" name="圖片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9484" y="1231632"/>
            <a:ext cx="9697077" cy="53993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1831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sz="quarter" idx="1"/>
          </p:nvPr>
        </p:nvSpPr>
        <p:spPr>
          <a:xfrm>
            <a:off x="816864" y="164637"/>
            <a:ext cx="10871200" cy="5931363"/>
          </a:xfrm>
        </p:spPr>
        <p:txBody>
          <a:bodyPr/>
          <a:lstStyle/>
          <a:p>
            <a:r>
              <a:rPr lang="zh-TW" altLang="en-US" dirty="0"/>
              <a:t>第二步：選取數據，點選「插入」→「圖表」</a:t>
            </a:r>
          </a:p>
        </p:txBody>
      </p:sp>
      <p:pic>
        <p:nvPicPr>
          <p:cNvPr id="4" name="圖片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18" b="38592"/>
          <a:stretch/>
        </p:blipFill>
        <p:spPr>
          <a:xfrm>
            <a:off x="623445" y="1541027"/>
            <a:ext cx="11233248" cy="5316973"/>
          </a:xfrm>
          <a:prstGeom prst="rect">
            <a:avLst/>
          </a:prstGeom>
        </p:spPr>
      </p:pic>
      <p:pic>
        <p:nvPicPr>
          <p:cNvPr id="6" name="圖片 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6770"/>
          <a:stretch/>
        </p:blipFill>
        <p:spPr>
          <a:xfrm>
            <a:off x="642375" y="1541027"/>
            <a:ext cx="11214319" cy="5316973"/>
          </a:xfrm>
          <a:prstGeom prst="rect">
            <a:avLst/>
          </a:prstGeom>
        </p:spPr>
      </p:pic>
      <p:sp>
        <p:nvSpPr>
          <p:cNvPr id="7" name="流程圖: 替代處理程序 6"/>
          <p:cNvSpPr/>
          <p:nvPr/>
        </p:nvSpPr>
        <p:spPr>
          <a:xfrm>
            <a:off x="4751851" y="1892829"/>
            <a:ext cx="672075" cy="384043"/>
          </a:xfrm>
          <a:prstGeom prst="flowChartAlternateProcess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zh-TW" altLang="en-US" sz="2400">
              <a:solidFill>
                <a:prstClr val="white"/>
              </a:solidFill>
              <a:latin typeface="Tw Cen MT"/>
              <a:ea typeface="微軟正黑體" panose="020B0604030504040204" pitchFamily="34" charset="-120"/>
            </a:endParaRPr>
          </a:p>
        </p:txBody>
      </p:sp>
      <p:sp>
        <p:nvSpPr>
          <p:cNvPr id="8" name="流程圖: 替代處理程序 7"/>
          <p:cNvSpPr/>
          <p:nvPr/>
        </p:nvSpPr>
        <p:spPr>
          <a:xfrm>
            <a:off x="7824192" y="2276872"/>
            <a:ext cx="864096" cy="480053"/>
          </a:xfrm>
          <a:prstGeom prst="flowChartAlternateProcess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zh-TW" altLang="en-US" sz="2400">
              <a:solidFill>
                <a:prstClr val="white"/>
              </a:solidFill>
              <a:latin typeface="Tw Cen MT"/>
              <a:ea typeface="微軟正黑體" panose="020B0604030504040204" pitchFamily="34" charset="-120"/>
            </a:endParaRPr>
          </a:p>
        </p:txBody>
      </p:sp>
      <p:sp>
        <p:nvSpPr>
          <p:cNvPr id="9" name="流程圖: 替代處理程序 8"/>
          <p:cNvSpPr/>
          <p:nvPr/>
        </p:nvSpPr>
        <p:spPr>
          <a:xfrm>
            <a:off x="7056107" y="3824279"/>
            <a:ext cx="2400267" cy="386471"/>
          </a:xfrm>
          <a:prstGeom prst="flowChartAlternateProcess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zh-TW" altLang="en-US" sz="2400">
              <a:solidFill>
                <a:prstClr val="white"/>
              </a:solidFill>
              <a:latin typeface="Tw Cen MT"/>
              <a:ea typeface="微軟正黑體" panose="020B0604030504040204" pitchFamily="34" charset="-120"/>
            </a:endParaRPr>
          </a:p>
        </p:txBody>
      </p:sp>
      <p:pic>
        <p:nvPicPr>
          <p:cNvPr id="10" name="圖片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488" y="29832"/>
            <a:ext cx="914606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45265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3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7" grpId="0" animBg="1"/>
      <p:bldP spid="8" grpId="0" animBg="1"/>
      <p:bldP spid="9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內容版面配置區 2"/>
          <p:cNvSpPr>
            <a:spLocks noGrp="1"/>
          </p:cNvSpPr>
          <p:nvPr>
            <p:ph sz="quarter" idx="1"/>
          </p:nvPr>
        </p:nvSpPr>
        <p:spPr>
          <a:xfrm>
            <a:off x="816864" y="164637"/>
            <a:ext cx="10871200" cy="5931363"/>
          </a:xfrm>
        </p:spPr>
        <p:txBody>
          <a:bodyPr/>
          <a:lstStyle/>
          <a:p>
            <a:r>
              <a:rPr lang="zh-TW" altLang="en-US" dirty="0"/>
              <a:t>第三步：修改標題名稱</a:t>
            </a:r>
          </a:p>
        </p:txBody>
      </p:sp>
      <p:pic>
        <p:nvPicPr>
          <p:cNvPr id="4" name="圖片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5257"/>
          <a:stretch/>
        </p:blipFill>
        <p:spPr>
          <a:xfrm>
            <a:off x="1262715" y="1248139"/>
            <a:ext cx="9887167" cy="5541235"/>
          </a:xfrm>
          <a:prstGeom prst="rect">
            <a:avLst/>
          </a:prstGeom>
        </p:spPr>
      </p:pic>
      <p:sp>
        <p:nvSpPr>
          <p:cNvPr id="5" name="流程圖: 替代處理程序 4"/>
          <p:cNvSpPr/>
          <p:nvPr/>
        </p:nvSpPr>
        <p:spPr>
          <a:xfrm>
            <a:off x="5615947" y="4005065"/>
            <a:ext cx="1248139" cy="397735"/>
          </a:xfrm>
          <a:prstGeom prst="flowChartAlternateProcess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zh-TW" altLang="en-US" sz="2400">
              <a:solidFill>
                <a:prstClr val="white"/>
              </a:solidFill>
              <a:latin typeface="Tw Cen MT"/>
              <a:ea typeface="微軟正黑體" panose="020B0604030504040204" pitchFamily="34" charset="-120"/>
            </a:endParaRPr>
          </a:p>
        </p:txBody>
      </p:sp>
      <p:sp>
        <p:nvSpPr>
          <p:cNvPr id="6" name="向右箭號 5"/>
          <p:cNvSpPr/>
          <p:nvPr/>
        </p:nvSpPr>
        <p:spPr>
          <a:xfrm>
            <a:off x="7056107" y="4063337"/>
            <a:ext cx="288032" cy="281187"/>
          </a:xfrm>
          <a:prstGeom prst="rightArrow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zh-TW" altLang="en-US" sz="2400">
              <a:solidFill>
                <a:prstClr val="white"/>
              </a:solidFill>
              <a:latin typeface="Tw Cen MT"/>
              <a:ea typeface="微軟正黑體" panose="020B0604030504040204" pitchFamily="34" charset="-120"/>
            </a:endParaRPr>
          </a:p>
        </p:txBody>
      </p:sp>
      <p:sp>
        <p:nvSpPr>
          <p:cNvPr id="7" name="文字方塊 6"/>
          <p:cNvSpPr txBox="1"/>
          <p:nvPr/>
        </p:nvSpPr>
        <p:spPr>
          <a:xfrm>
            <a:off x="7536160" y="3909054"/>
            <a:ext cx="3360373" cy="461665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defTabSz="1219170"/>
            <a:r>
              <a:rPr lang="zh-TW" altLang="en-US" sz="2400" dirty="0">
                <a:solidFill>
                  <a:prstClr val="black"/>
                </a:solidFill>
                <a:latin typeface="Tw Cen MT"/>
                <a:ea typeface="微軟正黑體" panose="020B0604030504040204" pitchFamily="34" charset="-120"/>
              </a:rPr>
              <a:t>悉尼的月份天氣變化圖</a:t>
            </a:r>
          </a:p>
        </p:txBody>
      </p:sp>
    </p:spTree>
    <p:extLst>
      <p:ext uri="{BB962C8B-B14F-4D97-AF65-F5344CB8AC3E}">
        <p14:creationId xmlns:p14="http://schemas.microsoft.com/office/powerpoint/2010/main" val="33705835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內容版面配置區 2"/>
          <p:cNvSpPr>
            <a:spLocks noGrp="1"/>
          </p:cNvSpPr>
          <p:nvPr>
            <p:ph sz="quarter" idx="1"/>
          </p:nvPr>
        </p:nvSpPr>
        <p:spPr>
          <a:xfrm>
            <a:off x="816864" y="260648"/>
            <a:ext cx="10871200" cy="5835352"/>
          </a:xfrm>
        </p:spPr>
        <p:txBody>
          <a:bodyPr/>
          <a:lstStyle/>
          <a:p>
            <a:r>
              <a:rPr lang="zh-TW" altLang="en-US" dirty="0"/>
              <a:t>第四步：複製到</a:t>
            </a:r>
            <a:r>
              <a:rPr lang="en-US" altLang="zh-TW" dirty="0"/>
              <a:t>word</a:t>
            </a:r>
            <a:r>
              <a:rPr lang="zh-TW" altLang="en-US" dirty="0"/>
              <a:t>，並加入縱橫軸單位</a:t>
            </a:r>
          </a:p>
        </p:txBody>
      </p:sp>
      <p:pic>
        <p:nvPicPr>
          <p:cNvPr id="4" name="圖片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34" b="12248"/>
          <a:stretch/>
        </p:blipFill>
        <p:spPr>
          <a:xfrm>
            <a:off x="2735627" y="1613455"/>
            <a:ext cx="6927189" cy="4720127"/>
          </a:xfrm>
          <a:prstGeom prst="rect">
            <a:avLst/>
          </a:prstGeom>
        </p:spPr>
      </p:pic>
      <p:pic>
        <p:nvPicPr>
          <p:cNvPr id="5" name="圖片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56" b="24659"/>
          <a:stretch/>
        </p:blipFill>
        <p:spPr>
          <a:xfrm>
            <a:off x="1199456" y="1508787"/>
            <a:ext cx="9409045" cy="5388493"/>
          </a:xfrm>
          <a:prstGeom prst="rect">
            <a:avLst/>
          </a:prstGeom>
        </p:spPr>
      </p:pic>
      <p:sp>
        <p:nvSpPr>
          <p:cNvPr id="6" name="流程圖: 替代處理程序 5"/>
          <p:cNvSpPr/>
          <p:nvPr/>
        </p:nvSpPr>
        <p:spPr>
          <a:xfrm>
            <a:off x="2351584" y="3140968"/>
            <a:ext cx="768085" cy="480053"/>
          </a:xfrm>
          <a:prstGeom prst="flowChartAlternateProcess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zh-TW" altLang="en-US" sz="2400">
              <a:solidFill>
                <a:prstClr val="white"/>
              </a:solidFill>
              <a:latin typeface="Tw Cen MT"/>
              <a:ea typeface="微軟正黑體" panose="020B0604030504040204" pitchFamily="34" charset="-120"/>
            </a:endParaRPr>
          </a:p>
        </p:txBody>
      </p:sp>
      <p:sp>
        <p:nvSpPr>
          <p:cNvPr id="7" name="流程圖: 替代處理程序 6"/>
          <p:cNvSpPr/>
          <p:nvPr/>
        </p:nvSpPr>
        <p:spPr>
          <a:xfrm>
            <a:off x="8592278" y="5349214"/>
            <a:ext cx="768085" cy="480053"/>
          </a:xfrm>
          <a:prstGeom prst="flowChartAlternateProcess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zh-TW" altLang="en-US" sz="2400">
              <a:solidFill>
                <a:prstClr val="white"/>
              </a:solidFill>
              <a:latin typeface="Tw Cen MT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6652850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CC27BB8D-D043-463D-A6B8-FB271567E80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圓形圖</a:t>
            </a:r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B2A114C1-5348-49D9-BB42-0B21A7BBEFD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263582868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TW" altLang="en-US" dirty="0"/>
              <a:t>問題：</a:t>
            </a:r>
          </a:p>
        </p:txBody>
      </p:sp>
      <p:sp>
        <p:nvSpPr>
          <p:cNvPr id="3" name="內容版面配置區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zh-TW" altLang="en-US" dirty="0"/>
              <a:t>透過製作完成的圖表，請問：</a:t>
            </a:r>
            <a:endParaRPr lang="en-US" altLang="zh-TW" dirty="0"/>
          </a:p>
          <a:p>
            <a:pPr lvl="1">
              <a:lnSpc>
                <a:spcPct val="150000"/>
              </a:lnSpc>
            </a:pPr>
            <a:r>
              <a:rPr lang="zh-TW" altLang="en-US" dirty="0"/>
              <a:t>氣溫最低的是哪三個月份？</a:t>
            </a:r>
            <a:endParaRPr lang="en-US" altLang="zh-TW" dirty="0"/>
          </a:p>
          <a:p>
            <a:pPr lvl="1">
              <a:lnSpc>
                <a:spcPct val="150000"/>
              </a:lnSpc>
            </a:pPr>
            <a:r>
              <a:rPr lang="zh-TW" altLang="en-US" dirty="0"/>
              <a:t>氣溫最高的是哪三個月份？</a:t>
            </a:r>
            <a:endParaRPr lang="en-US" altLang="zh-TW" dirty="0"/>
          </a:p>
          <a:p>
            <a:pPr lvl="1">
              <a:lnSpc>
                <a:spcPct val="150000"/>
              </a:lnSpc>
            </a:pPr>
            <a:r>
              <a:rPr lang="zh-TW" altLang="en-US" dirty="0"/>
              <a:t>你覺得「悉尼」可能位在地球哪裡？</a:t>
            </a:r>
          </a:p>
        </p:txBody>
      </p:sp>
    </p:spTree>
    <p:extLst>
      <p:ext uri="{BB962C8B-B14F-4D97-AF65-F5344CB8AC3E}">
        <p14:creationId xmlns:p14="http://schemas.microsoft.com/office/powerpoint/2010/main" val="3586764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TW" altLang="en-US" dirty="0"/>
              <a:t>小試身手</a:t>
            </a:r>
          </a:p>
        </p:txBody>
      </p:sp>
      <p:sp>
        <p:nvSpPr>
          <p:cNvPr id="3" name="內容版面配置區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zh-TW" altLang="en-US" dirty="0"/>
              <a:t>換你來試試～</a:t>
            </a:r>
          </a:p>
        </p:txBody>
      </p:sp>
      <p:pic>
        <p:nvPicPr>
          <p:cNvPr id="4" name="圖片 3"/>
          <p:cNvPicPr/>
          <p:nvPr/>
        </p:nvPicPr>
        <p:blipFill rotWithShape="1">
          <a:blip r:embed="rId2"/>
          <a:srcRect l="12540" t="36335" r="33119" b="31475"/>
          <a:stretch/>
        </p:blipFill>
        <p:spPr bwMode="auto">
          <a:xfrm>
            <a:off x="815413" y="2472787"/>
            <a:ext cx="10465163" cy="3456384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5" name="矩形 4"/>
          <p:cNvSpPr/>
          <p:nvPr/>
        </p:nvSpPr>
        <p:spPr>
          <a:xfrm>
            <a:off x="4079776" y="4389107"/>
            <a:ext cx="1056117" cy="7680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sz="2400"/>
          </a:p>
        </p:txBody>
      </p:sp>
      <p:sp>
        <p:nvSpPr>
          <p:cNvPr id="6" name="矩形 5"/>
          <p:cNvSpPr/>
          <p:nvPr/>
        </p:nvSpPr>
        <p:spPr>
          <a:xfrm>
            <a:off x="6066871" y="4389107"/>
            <a:ext cx="1056117" cy="7680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sz="2400"/>
          </a:p>
        </p:txBody>
      </p:sp>
      <p:sp>
        <p:nvSpPr>
          <p:cNvPr id="7" name="矩形 6"/>
          <p:cNvSpPr/>
          <p:nvPr/>
        </p:nvSpPr>
        <p:spPr>
          <a:xfrm>
            <a:off x="8112224" y="4389107"/>
            <a:ext cx="1056117" cy="7680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sz="2400"/>
          </a:p>
        </p:txBody>
      </p:sp>
      <p:sp>
        <p:nvSpPr>
          <p:cNvPr id="8" name="矩形 7"/>
          <p:cNvSpPr/>
          <p:nvPr/>
        </p:nvSpPr>
        <p:spPr>
          <a:xfrm>
            <a:off x="10128448" y="4331340"/>
            <a:ext cx="1152128" cy="7680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sz="2400"/>
          </a:p>
        </p:txBody>
      </p:sp>
    </p:spTree>
    <p:extLst>
      <p:ext uri="{BB962C8B-B14F-4D97-AF65-F5344CB8AC3E}">
        <p14:creationId xmlns:p14="http://schemas.microsoft.com/office/powerpoint/2010/main" val="332528396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D5929627-1FE9-448B-910D-43CF52B947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1678" y="382385"/>
            <a:ext cx="10178322" cy="1189240"/>
          </a:xfrm>
        </p:spPr>
        <p:txBody>
          <a:bodyPr/>
          <a:lstStyle/>
          <a:p>
            <a:r>
              <a:rPr lang="zh-TW" altLang="en-US" dirty="0"/>
              <a:t>複習：百分率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D81650E9-0844-49BA-ABFF-6A794C17AEF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68789" y="2409827"/>
            <a:ext cx="10178322" cy="3593591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altLang="zh-TW" sz="3600" dirty="0"/>
          </a:p>
          <a:p>
            <a:pPr>
              <a:buFont typeface="Wingdings" panose="05000000000000000000" pitchFamily="2" charset="2"/>
              <a:buChar char="p"/>
            </a:pPr>
            <a:r>
              <a:rPr lang="zh-TW" altLang="en-US" sz="3600" dirty="0"/>
              <a:t>　黃色部分佔整條長方形的幾分之幾？</a:t>
            </a:r>
            <a:endParaRPr lang="en-US" altLang="zh-TW" sz="3600" dirty="0"/>
          </a:p>
          <a:p>
            <a:pPr>
              <a:buFont typeface="Wingdings" panose="05000000000000000000" pitchFamily="2" charset="2"/>
              <a:buChar char="p"/>
            </a:pPr>
            <a:r>
              <a:rPr lang="zh-TW" altLang="en-US" sz="3600" dirty="0"/>
              <a:t>　用小數如何表示</a:t>
            </a:r>
            <a:r>
              <a:rPr lang="en-US" altLang="zh-TW" sz="3600" dirty="0"/>
              <a:t>?</a:t>
            </a:r>
          </a:p>
          <a:p>
            <a:pPr>
              <a:buFont typeface="Wingdings" panose="05000000000000000000" pitchFamily="2" charset="2"/>
              <a:buChar char="p"/>
            </a:pPr>
            <a:endParaRPr lang="zh-TW" altLang="en-US" sz="3600" dirty="0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99F49CA9-548A-4EA8-91F1-5B129C01B29A}"/>
              </a:ext>
            </a:extLst>
          </p:cNvPr>
          <p:cNvSpPr/>
          <p:nvPr/>
        </p:nvSpPr>
        <p:spPr>
          <a:xfrm>
            <a:off x="1318353" y="1409700"/>
            <a:ext cx="10044972" cy="7048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EC58B841-8634-493B-9A4B-C1E47AE72229}"/>
              </a:ext>
            </a:extLst>
          </p:cNvPr>
          <p:cNvSpPr/>
          <p:nvPr/>
        </p:nvSpPr>
        <p:spPr>
          <a:xfrm>
            <a:off x="6324600" y="1409700"/>
            <a:ext cx="5038725" cy="704850"/>
          </a:xfrm>
          <a:prstGeom prst="rect">
            <a:avLst/>
          </a:prstGeom>
          <a:solidFill>
            <a:schemeClr val="bg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6B187B17-E071-4C2F-BA55-EF1A120B5C9E}"/>
              </a:ext>
            </a:extLst>
          </p:cNvPr>
          <p:cNvSpPr txBox="1"/>
          <p:nvPr/>
        </p:nvSpPr>
        <p:spPr>
          <a:xfrm>
            <a:off x="10232582" y="2623897"/>
            <a:ext cx="923925" cy="14784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TW" sz="3200" dirty="0"/>
              <a:t>  1</a:t>
            </a:r>
          </a:p>
          <a:p>
            <a:pPr>
              <a:lnSpc>
                <a:spcPct val="150000"/>
              </a:lnSpc>
            </a:pPr>
            <a:r>
              <a:rPr lang="en-US" altLang="zh-TW" sz="3200" dirty="0"/>
              <a:t>  2</a:t>
            </a:r>
            <a:endParaRPr lang="zh-TW" altLang="en-US" sz="3200" dirty="0"/>
          </a:p>
        </p:txBody>
      </p:sp>
      <p:cxnSp>
        <p:nvCxnSpPr>
          <p:cNvPr id="8" name="直線接點 7">
            <a:extLst>
              <a:ext uri="{FF2B5EF4-FFF2-40B4-BE49-F238E27FC236}">
                <a16:creationId xmlns:a16="http://schemas.microsoft.com/office/drawing/2014/main" id="{25981DBE-83FD-44A5-9697-0A0D6249BF44}"/>
              </a:ext>
            </a:extLst>
          </p:cNvPr>
          <p:cNvCxnSpPr>
            <a:cxnSpLocks/>
          </p:cNvCxnSpPr>
          <p:nvPr/>
        </p:nvCxnSpPr>
        <p:spPr>
          <a:xfrm>
            <a:off x="10190968" y="3363106"/>
            <a:ext cx="923925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字方塊 8">
            <a:extLst>
              <a:ext uri="{FF2B5EF4-FFF2-40B4-BE49-F238E27FC236}">
                <a16:creationId xmlns:a16="http://schemas.microsoft.com/office/drawing/2014/main" id="{AD3159A9-0259-4786-B0B9-F7EA351BAA27}"/>
              </a:ext>
            </a:extLst>
          </p:cNvPr>
          <p:cNvSpPr txBox="1"/>
          <p:nvPr/>
        </p:nvSpPr>
        <p:spPr>
          <a:xfrm>
            <a:off x="6076950" y="3700342"/>
            <a:ext cx="1257300" cy="7397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TW" sz="3200" dirty="0"/>
              <a:t>  0.5</a:t>
            </a:r>
            <a:endParaRPr lang="zh-TW" altLang="en-US" sz="3200" dirty="0"/>
          </a:p>
        </p:txBody>
      </p:sp>
      <p:sp>
        <p:nvSpPr>
          <p:cNvPr id="10" name="文字方塊 9">
            <a:extLst>
              <a:ext uri="{FF2B5EF4-FFF2-40B4-BE49-F238E27FC236}">
                <a16:creationId xmlns:a16="http://schemas.microsoft.com/office/drawing/2014/main" id="{5E0840B0-5F8B-4122-8289-6DC4228A584F}"/>
              </a:ext>
            </a:extLst>
          </p:cNvPr>
          <p:cNvSpPr txBox="1"/>
          <p:nvPr/>
        </p:nvSpPr>
        <p:spPr>
          <a:xfrm>
            <a:off x="1318353" y="4743451"/>
            <a:ext cx="1762125" cy="1015663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TW" altLang="en-US" sz="6000" dirty="0"/>
              <a:t>比率</a:t>
            </a:r>
          </a:p>
        </p:txBody>
      </p:sp>
      <p:sp>
        <p:nvSpPr>
          <p:cNvPr id="11" name="文字方塊 10">
            <a:extLst>
              <a:ext uri="{FF2B5EF4-FFF2-40B4-BE49-F238E27FC236}">
                <a16:creationId xmlns:a16="http://schemas.microsoft.com/office/drawing/2014/main" id="{8CDD18E1-7037-4F89-A5AA-EF324002EEAF}"/>
              </a:ext>
            </a:extLst>
          </p:cNvPr>
          <p:cNvSpPr txBox="1"/>
          <p:nvPr/>
        </p:nvSpPr>
        <p:spPr>
          <a:xfrm>
            <a:off x="3206479" y="4743451"/>
            <a:ext cx="8705985" cy="1938992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TW" altLang="en-US" sz="6000" dirty="0"/>
              <a:t>百分率</a:t>
            </a:r>
            <a:r>
              <a:rPr lang="en-US" altLang="zh-TW" sz="6000" dirty="0"/>
              <a:t>=</a:t>
            </a:r>
            <a:r>
              <a:rPr lang="zh-TW" altLang="en-US" sz="6000" dirty="0"/>
              <a:t>部分</a:t>
            </a:r>
            <a:r>
              <a:rPr lang="en-US" altLang="zh-TW" sz="6000" dirty="0"/>
              <a:t>/</a:t>
            </a:r>
            <a:r>
              <a:rPr lang="zh-TW" altLang="en-US" sz="6000" dirty="0"/>
              <a:t>全部</a:t>
            </a:r>
            <a:r>
              <a:rPr lang="en-US" altLang="zh-TW" sz="6000" dirty="0"/>
              <a:t>X100%</a:t>
            </a:r>
          </a:p>
          <a:p>
            <a:r>
              <a:rPr lang="en-US" altLang="zh-TW" sz="6000" dirty="0"/>
              <a:t>           = </a:t>
            </a:r>
            <a:r>
              <a:rPr lang="en-US" altLang="zh-TW" sz="6000" u="sng" dirty="0"/>
              <a:t>     </a:t>
            </a:r>
            <a:r>
              <a:rPr lang="en-US" altLang="zh-TW" sz="6000" dirty="0"/>
              <a:t>%</a:t>
            </a:r>
            <a:endParaRPr lang="zh-TW" altLang="en-US" sz="6000" dirty="0"/>
          </a:p>
        </p:txBody>
      </p:sp>
    </p:spTree>
    <p:extLst>
      <p:ext uri="{BB962C8B-B14F-4D97-AF65-F5344CB8AC3E}">
        <p14:creationId xmlns:p14="http://schemas.microsoft.com/office/powerpoint/2010/main" val="16948479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6" grpId="0"/>
      <p:bldP spid="9" grpId="0"/>
      <p:bldP spid="10" grpId="0" animBg="1"/>
      <p:bldP spid="1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DFF4BC22-4F15-4C48-A291-AEEA483867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52305" y="464750"/>
            <a:ext cx="5187146" cy="973310"/>
          </a:xfrm>
          <a:solidFill>
            <a:schemeClr val="accent5">
              <a:lumMod val="60000"/>
              <a:lumOff val="40000"/>
            </a:schemeClr>
          </a:solidFill>
        </p:spPr>
        <p:txBody>
          <a:bodyPr>
            <a:normAutofit/>
          </a:bodyPr>
          <a:lstStyle/>
          <a:p>
            <a:r>
              <a:rPr lang="zh-TW" altLang="en-US" dirty="0"/>
              <a:t>黃色的比率為</a:t>
            </a:r>
            <a:r>
              <a:rPr lang="en-US" altLang="zh-TW" dirty="0"/>
              <a:t>……</a:t>
            </a:r>
            <a:endParaRPr lang="zh-TW" altLang="en-US" dirty="0"/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1FE42428-D6D0-4961-9063-DE8D77EEA1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652305" y="1786560"/>
            <a:ext cx="5187146" cy="3033090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zh-TW" altLang="en-US" sz="4000" dirty="0"/>
              <a:t>用分數表示 </a:t>
            </a:r>
            <a:endParaRPr lang="en-US" altLang="zh-TW" sz="4000" dirty="0"/>
          </a:p>
          <a:p>
            <a:pPr>
              <a:lnSpc>
                <a:spcPct val="150000"/>
              </a:lnSpc>
            </a:pPr>
            <a:r>
              <a:rPr lang="zh-TW" altLang="en-US" sz="4000" dirty="0"/>
              <a:t>用小數表示  </a:t>
            </a:r>
            <a:endParaRPr lang="en-US" altLang="zh-TW" sz="4000" dirty="0"/>
          </a:p>
          <a:p>
            <a:pPr>
              <a:lnSpc>
                <a:spcPct val="150000"/>
              </a:lnSpc>
            </a:pPr>
            <a:r>
              <a:rPr lang="zh-TW" altLang="en-US" sz="4000" dirty="0"/>
              <a:t>用百分率表示</a:t>
            </a:r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75A078BD-0A64-4C36-B550-5C79B6712AAF}"/>
              </a:ext>
            </a:extLst>
          </p:cNvPr>
          <p:cNvSpPr txBox="1"/>
          <p:nvPr/>
        </p:nvSpPr>
        <p:spPr>
          <a:xfrm>
            <a:off x="853441" y="5406854"/>
            <a:ext cx="11084560" cy="1015663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TW" altLang="en-US" sz="6000" dirty="0"/>
              <a:t>百分率</a:t>
            </a:r>
            <a:r>
              <a:rPr lang="en-US" altLang="zh-TW" sz="6000" dirty="0"/>
              <a:t>=</a:t>
            </a:r>
            <a:r>
              <a:rPr lang="zh-TW" altLang="en-US" sz="6000" dirty="0"/>
              <a:t>部分</a:t>
            </a:r>
            <a:r>
              <a:rPr lang="en-US" altLang="zh-TW" sz="6000" dirty="0"/>
              <a:t>/</a:t>
            </a:r>
            <a:r>
              <a:rPr lang="zh-TW" altLang="en-US" sz="6000" dirty="0"/>
              <a:t>全部</a:t>
            </a:r>
            <a:r>
              <a:rPr lang="en-US" altLang="zh-TW" sz="6000" dirty="0"/>
              <a:t>X100% = </a:t>
            </a:r>
            <a:r>
              <a:rPr lang="en-US" altLang="zh-TW" sz="6000" u="sng" dirty="0"/>
              <a:t>     </a:t>
            </a:r>
            <a:r>
              <a:rPr lang="en-US" altLang="zh-TW" sz="6000" dirty="0"/>
              <a:t>%</a:t>
            </a:r>
            <a:endParaRPr lang="zh-TW" altLang="en-US" sz="6000" dirty="0"/>
          </a:p>
        </p:txBody>
      </p:sp>
      <p:graphicFrame>
        <p:nvGraphicFramePr>
          <p:cNvPr id="11" name="圖表 10">
            <a:extLst>
              <a:ext uri="{FF2B5EF4-FFF2-40B4-BE49-F238E27FC236}">
                <a16:creationId xmlns:a16="http://schemas.microsoft.com/office/drawing/2014/main" id="{1A4B251A-C100-4C11-B41D-F8CDEFE2F13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327289046"/>
              </p:ext>
            </p:extLst>
          </p:nvPr>
        </p:nvGraphicFramePr>
        <p:xfrm>
          <a:off x="624615" y="316971"/>
          <a:ext cx="5471385" cy="481365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2" name="文字方塊 11">
            <a:extLst>
              <a:ext uri="{FF2B5EF4-FFF2-40B4-BE49-F238E27FC236}">
                <a16:creationId xmlns:a16="http://schemas.microsoft.com/office/drawing/2014/main" id="{1F436851-BB51-40DA-AFFF-8E1D34D5C578}"/>
              </a:ext>
            </a:extLst>
          </p:cNvPr>
          <p:cNvSpPr txBox="1"/>
          <p:nvPr/>
        </p:nvSpPr>
        <p:spPr>
          <a:xfrm>
            <a:off x="8850481" y="1390435"/>
            <a:ext cx="923925" cy="1397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TW" sz="3200" dirty="0"/>
              <a:t>  </a:t>
            </a:r>
            <a:r>
              <a:rPr lang="en-US" altLang="zh-TW" sz="2800" dirty="0"/>
              <a:t>1</a:t>
            </a:r>
          </a:p>
          <a:p>
            <a:pPr>
              <a:lnSpc>
                <a:spcPct val="150000"/>
              </a:lnSpc>
            </a:pPr>
            <a:r>
              <a:rPr lang="en-US" altLang="zh-TW" sz="2800" dirty="0"/>
              <a:t>  4</a:t>
            </a:r>
            <a:endParaRPr lang="zh-TW" altLang="en-US" sz="2800" dirty="0"/>
          </a:p>
        </p:txBody>
      </p:sp>
      <p:cxnSp>
        <p:nvCxnSpPr>
          <p:cNvPr id="13" name="直線接點 12">
            <a:extLst>
              <a:ext uri="{FF2B5EF4-FFF2-40B4-BE49-F238E27FC236}">
                <a16:creationId xmlns:a16="http://schemas.microsoft.com/office/drawing/2014/main" id="{7C520800-67E9-4327-91F0-1790771F2CE4}"/>
              </a:ext>
            </a:extLst>
          </p:cNvPr>
          <p:cNvCxnSpPr>
            <a:cxnSpLocks/>
          </p:cNvCxnSpPr>
          <p:nvPr/>
        </p:nvCxnSpPr>
        <p:spPr>
          <a:xfrm>
            <a:off x="8867775" y="2177269"/>
            <a:ext cx="775039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文字方塊 13">
            <a:extLst>
              <a:ext uri="{FF2B5EF4-FFF2-40B4-BE49-F238E27FC236}">
                <a16:creationId xmlns:a16="http://schemas.microsoft.com/office/drawing/2014/main" id="{8DD1D967-B161-4A5F-9BD6-8BAFBC8F95EB}"/>
              </a:ext>
            </a:extLst>
          </p:cNvPr>
          <p:cNvSpPr txBox="1"/>
          <p:nvPr/>
        </p:nvSpPr>
        <p:spPr>
          <a:xfrm>
            <a:off x="8728414" y="2840203"/>
            <a:ext cx="1828800" cy="7397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TW" sz="3200" dirty="0"/>
              <a:t>  0.25</a:t>
            </a:r>
          </a:p>
        </p:txBody>
      </p:sp>
      <p:sp>
        <p:nvSpPr>
          <p:cNvPr id="15" name="文字方塊 14">
            <a:extLst>
              <a:ext uri="{FF2B5EF4-FFF2-40B4-BE49-F238E27FC236}">
                <a16:creationId xmlns:a16="http://schemas.microsoft.com/office/drawing/2014/main" id="{F647347A-AF00-4A6E-8C65-40D81E27D81A}"/>
              </a:ext>
            </a:extLst>
          </p:cNvPr>
          <p:cNvSpPr txBox="1"/>
          <p:nvPr/>
        </p:nvSpPr>
        <p:spPr>
          <a:xfrm>
            <a:off x="9137354" y="3849743"/>
            <a:ext cx="1828800" cy="7397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TW" sz="3200" dirty="0"/>
              <a:t>  25%</a:t>
            </a:r>
          </a:p>
        </p:txBody>
      </p:sp>
    </p:spTree>
    <p:extLst>
      <p:ext uri="{BB962C8B-B14F-4D97-AF65-F5344CB8AC3E}">
        <p14:creationId xmlns:p14="http://schemas.microsoft.com/office/powerpoint/2010/main" val="17232982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2" grpId="0"/>
      <p:bldP spid="14" grpId="0"/>
      <p:bldP spid="1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>
            <a:extLst>
              <a:ext uri="{FF2B5EF4-FFF2-40B4-BE49-F238E27FC236}">
                <a16:creationId xmlns:a16="http://schemas.microsoft.com/office/drawing/2014/main" id="{BB484FA4-76CB-4BC0-BE58-7AE382DACC2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2656" t="22500" r="17656" b="11806"/>
          <a:stretch/>
        </p:blipFill>
        <p:spPr>
          <a:xfrm>
            <a:off x="1771649" y="0"/>
            <a:ext cx="8924925" cy="6637562"/>
          </a:xfrm>
          <a:prstGeom prst="rect">
            <a:avLst/>
          </a:prstGeom>
        </p:spPr>
      </p:pic>
      <p:sp>
        <p:nvSpPr>
          <p:cNvPr id="5" name="矩形 4">
            <a:extLst>
              <a:ext uri="{FF2B5EF4-FFF2-40B4-BE49-F238E27FC236}">
                <a16:creationId xmlns:a16="http://schemas.microsoft.com/office/drawing/2014/main" id="{A6AA2440-11CB-48F6-8F80-0803868B6014}"/>
              </a:ext>
            </a:extLst>
          </p:cNvPr>
          <p:cNvSpPr/>
          <p:nvPr/>
        </p:nvSpPr>
        <p:spPr>
          <a:xfrm>
            <a:off x="3038475" y="6067425"/>
            <a:ext cx="1676400" cy="5701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F9FDB4A2-4B04-4CDE-9050-B144C73E225E}"/>
              </a:ext>
            </a:extLst>
          </p:cNvPr>
          <p:cNvSpPr/>
          <p:nvPr/>
        </p:nvSpPr>
        <p:spPr>
          <a:xfrm>
            <a:off x="6105524" y="6067425"/>
            <a:ext cx="1676400" cy="5701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7993335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CEC3739C-4027-48B5-A484-A399A7BE35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FB78483A-27EB-4D38-BC33-B362D1FE898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4" name="圖片 3">
            <a:extLst>
              <a:ext uri="{FF2B5EF4-FFF2-40B4-BE49-F238E27FC236}">
                <a16:creationId xmlns:a16="http://schemas.microsoft.com/office/drawing/2014/main" id="{59F0DF73-3B39-46A6-AEE7-229D67F1F7E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3125" t="22778" r="17656" b="11527"/>
          <a:stretch/>
        </p:blipFill>
        <p:spPr>
          <a:xfrm>
            <a:off x="1647825" y="38101"/>
            <a:ext cx="8896350" cy="6679323"/>
          </a:xfrm>
          <a:prstGeom prst="rect">
            <a:avLst/>
          </a:prstGeom>
        </p:spPr>
      </p:pic>
      <p:sp>
        <p:nvSpPr>
          <p:cNvPr id="5" name="矩形 4">
            <a:extLst>
              <a:ext uri="{FF2B5EF4-FFF2-40B4-BE49-F238E27FC236}">
                <a16:creationId xmlns:a16="http://schemas.microsoft.com/office/drawing/2014/main" id="{6BD129B5-0C38-470A-A097-2C34797F24F3}"/>
              </a:ext>
            </a:extLst>
          </p:cNvPr>
          <p:cNvSpPr/>
          <p:nvPr/>
        </p:nvSpPr>
        <p:spPr>
          <a:xfrm>
            <a:off x="3371850" y="6085626"/>
            <a:ext cx="1676400" cy="6317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87969EF5-DE4F-4D1B-B351-E3A7A515E1A5}"/>
              </a:ext>
            </a:extLst>
          </p:cNvPr>
          <p:cNvSpPr/>
          <p:nvPr/>
        </p:nvSpPr>
        <p:spPr>
          <a:xfrm>
            <a:off x="6200775" y="6074716"/>
            <a:ext cx="1676400" cy="6427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6600503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theme/_rels/them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徽章">
  <a:themeElements>
    <a:clrScheme name="Badge">
      <a:dk1>
        <a:sysClr val="windowText" lastClr="000000"/>
      </a:dk1>
      <a:lt1>
        <a:sysClr val="window" lastClr="FFFFFF"/>
      </a:lt1>
      <a:dk2>
        <a:srgbClr val="2A1A00"/>
      </a:dk2>
      <a:lt2>
        <a:srgbClr val="F3F3F2"/>
      </a:lt2>
      <a:accent1>
        <a:srgbClr val="F8B323"/>
      </a:accent1>
      <a:accent2>
        <a:srgbClr val="656A59"/>
      </a:accent2>
      <a:accent3>
        <a:srgbClr val="46B2B5"/>
      </a:accent3>
      <a:accent4>
        <a:srgbClr val="8CAA7E"/>
      </a:accent4>
      <a:accent5>
        <a:srgbClr val="D36F68"/>
      </a:accent5>
      <a:accent6>
        <a:srgbClr val="826276"/>
      </a:accent6>
      <a:hlink>
        <a:srgbClr val="46B2B5"/>
      </a:hlink>
      <a:folHlink>
        <a:srgbClr val="A46694"/>
      </a:folHlink>
    </a:clrScheme>
    <a:fontScheme name="Badge">
      <a:majorFont>
        <a:latin typeface="Impact" panose="020B080603090205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Grek" typeface="Corbel"/>
        <a:font script="Cyrl" typeface="Corbel"/>
        <a:font script="Jpan" typeface="メイリオ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Badge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12700" cap="flat" cmpd="sng" algn="in">
          <a:solidFill>
            <a:schemeClr val="phClr"/>
          </a:solidFill>
          <a:prstDash val="solid"/>
        </a:ln>
        <a:ln w="5080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38100" dist="25400" dir="5400000" algn="ctr" rotWithShape="0">
              <a:srgbClr val="000000">
                <a:alpha val="2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adge" id="{71A07785-5930-41D4-9A83-E23602B48E98}" vid="{771EA782-DFA6-45B1-AEA3-661F1715B310}"/>
    </a:ext>
  </a:extLst>
</a:theme>
</file>

<file path=ppt/theme/theme2.xml><?xml version="1.0" encoding="utf-8"?>
<a:theme xmlns:a="http://schemas.openxmlformats.org/drawingml/2006/main" name="中庸">
  <a:themeElements>
    <a:clrScheme name="中庸">
      <a:dk1>
        <a:sysClr val="windowText" lastClr="000000"/>
      </a:dk1>
      <a:lt1>
        <a:sysClr val="window" lastClr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中庸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中庸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TM10001106[[fn=徽章]]</Template>
  <TotalTime>3597</TotalTime>
  <Words>935</Words>
  <Application>Microsoft Office PowerPoint</Application>
  <PresentationFormat>寬螢幕</PresentationFormat>
  <Paragraphs>280</Paragraphs>
  <Slides>51</Slides>
  <Notes>0</Notes>
  <HiddenSlides>2</HiddenSlides>
  <MMClips>0</MMClips>
  <ScaleCrop>false</ScaleCrop>
  <HeadingPairs>
    <vt:vector size="6" baseType="variant">
      <vt:variant>
        <vt:lpstr>使用字型</vt:lpstr>
      </vt:variant>
      <vt:variant>
        <vt:i4>7</vt:i4>
      </vt:variant>
      <vt:variant>
        <vt:lpstr>佈景主題</vt:lpstr>
      </vt:variant>
      <vt:variant>
        <vt:i4>2</vt:i4>
      </vt:variant>
      <vt:variant>
        <vt:lpstr>投影片標題</vt:lpstr>
      </vt:variant>
      <vt:variant>
        <vt:i4>51</vt:i4>
      </vt:variant>
    </vt:vector>
  </HeadingPairs>
  <TitlesOfParts>
    <vt:vector size="60" baseType="lpstr">
      <vt:lpstr>微軟正黑體</vt:lpstr>
      <vt:lpstr>Arial</vt:lpstr>
      <vt:lpstr>Gill Sans MT</vt:lpstr>
      <vt:lpstr>Impact</vt:lpstr>
      <vt:lpstr>Tw Cen MT</vt:lpstr>
      <vt:lpstr>Wingdings</vt:lpstr>
      <vt:lpstr>Wingdings 2</vt:lpstr>
      <vt:lpstr>徽章</vt:lpstr>
      <vt:lpstr>中庸</vt:lpstr>
      <vt:lpstr>折線圖(複習)</vt:lpstr>
      <vt:lpstr>長條圖</vt:lpstr>
      <vt:lpstr>折線圖</vt:lpstr>
      <vt:lpstr>PowerPoint 簡報</vt:lpstr>
      <vt:lpstr>圓形圖</vt:lpstr>
      <vt:lpstr>複習：百分率</vt:lpstr>
      <vt:lpstr>黃色的比率為……</vt:lpstr>
      <vt:lpstr>PowerPoint 簡報</vt:lpstr>
      <vt:lpstr>PowerPoint 簡報</vt:lpstr>
      <vt:lpstr>PowerPoint 簡報</vt:lpstr>
      <vt:lpstr>圓形圖的定義</vt:lpstr>
      <vt:lpstr>PowerPoint 簡報</vt:lpstr>
      <vt:lpstr>PowerPoint 簡報</vt:lpstr>
      <vt:lpstr>PowerPoint 簡報</vt:lpstr>
      <vt:lpstr>PowerPoint 簡報</vt:lpstr>
      <vt:lpstr>百分數圓形圖</vt:lpstr>
      <vt:lpstr>圓形圖&amp;百分數圓形圖</vt:lpstr>
      <vt:lpstr>複習</vt:lpstr>
      <vt:lpstr>PowerPoint 簡報</vt:lpstr>
      <vt:lpstr>繪製圓形圖</vt:lpstr>
      <vt:lpstr>習作附件P3&amp;5</vt:lpstr>
      <vt:lpstr>題型一：有格子</vt:lpstr>
      <vt:lpstr>PowerPoint 簡報</vt:lpstr>
      <vt:lpstr>PowerPoint 簡報</vt:lpstr>
      <vt:lpstr>練習題</vt:lpstr>
      <vt:lpstr>PowerPoint 簡報</vt:lpstr>
      <vt:lpstr>題型二：沒格子</vt:lpstr>
      <vt:lpstr>PowerPoint 簡報</vt:lpstr>
      <vt:lpstr>PowerPoint 簡報</vt:lpstr>
      <vt:lpstr>PowerPoint 簡報</vt:lpstr>
      <vt:lpstr>複習</vt:lpstr>
      <vt:lpstr>畫圖步驟</vt:lpstr>
      <vt:lpstr>PowerPoint 簡報</vt:lpstr>
      <vt:lpstr>PowerPoint 簡報</vt:lpstr>
      <vt:lpstr>練習題</vt:lpstr>
      <vt:lpstr>好久好久之前的統計……</vt:lpstr>
      <vt:lpstr>PowerPoint 簡報</vt:lpstr>
      <vt:lpstr>當各項百分率總和不足100%時……</vt:lpstr>
      <vt:lpstr>PowerPoint 簡報</vt:lpstr>
      <vt:lpstr>PowerPoint 簡報</vt:lpstr>
      <vt:lpstr>PowerPoint 簡報</vt:lpstr>
      <vt:lpstr>總結：</vt:lpstr>
      <vt:lpstr>統計圖表</vt:lpstr>
      <vt:lpstr>請問這張統計圖缺少了什麼元素？</vt:lpstr>
      <vt:lpstr>學習單</vt:lpstr>
      <vt:lpstr>動手操作囉～</vt:lpstr>
      <vt:lpstr>PowerPoint 簡報</vt:lpstr>
      <vt:lpstr>PowerPoint 簡報</vt:lpstr>
      <vt:lpstr>PowerPoint 簡報</vt:lpstr>
      <vt:lpstr>問題：</vt:lpstr>
      <vt:lpstr>小試身手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折線圖(複習)</dc:title>
  <dc:creator>子昀 黃</dc:creator>
  <cp:lastModifiedBy>子昀 黃</cp:lastModifiedBy>
  <cp:revision>49</cp:revision>
  <dcterms:created xsi:type="dcterms:W3CDTF">2019-04-25T04:39:03Z</dcterms:created>
  <dcterms:modified xsi:type="dcterms:W3CDTF">2019-10-14T07:24:48Z</dcterms:modified>
</cp:coreProperties>
</file>