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C43F9-7C33-2DA7-4E23-C24719B48F88}" v="1" dt="2019-09-03T13:19:3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29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79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92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949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109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32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98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1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50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01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101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08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56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747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33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625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630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317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55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338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8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67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82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81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77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7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37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C874-C7B1-447F-A785-6923923C57F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6D1B-DF30-424A-BBB0-CF1779B98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2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63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64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b="1">
                <a:solidFill>
                  <a:schemeClr val="accent6"/>
                </a:solidFill>
                <a:latin typeface="微軟正黑體"/>
                <a:ea typeface="微軟正黑體"/>
              </a:rPr>
              <a:t>秋月蔬活</a:t>
            </a:r>
            <a:endParaRPr lang="zh-TW" altLang="en-US" sz="8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3200" b="1" dirty="0" err="1">
                <a:solidFill>
                  <a:srgbClr val="000000"/>
                </a:solidFill>
                <a:latin typeface="微軟正黑體"/>
                <a:ea typeface="微軟正黑體"/>
              </a:rPr>
              <a:t>四季文創課程</a:t>
            </a:r>
            <a:endParaRPr lang="en-US" altLang="zh-TW" sz="3600" b="1">
              <a:solidFill>
                <a:srgbClr val="000000"/>
              </a:solidFill>
              <a:latin typeface="微軟正黑體"/>
              <a:ea typeface="微軟正黑體"/>
            </a:endParaRPr>
          </a:p>
          <a:p>
            <a:endParaRPr lang="zh-TW" alt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039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2" descr="一張含有 建築物, 室外, 路面, 天空 的圖片&#10;&#10;描述是以非常高的可信度產生">
            <a:extLst>
              <a:ext uri="{FF2B5EF4-FFF2-40B4-BE49-F238E27FC236}">
                <a16:creationId xmlns:a16="http://schemas.microsoft.com/office/drawing/2014/main" id="{878001FE-C92F-4EF5-9E8C-975246C74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zh-TW" altLang="en-US" b="1">
                <a:latin typeface="Microsoft JhengHei"/>
                <a:ea typeface="Microsoft JhengHei"/>
              </a:rPr>
              <a:t>任務揭示</a:t>
            </a:r>
            <a:endParaRPr lang="en-US" altLang="zh-TW">
              <a:latin typeface="Microsoft YaHei"/>
              <a:ea typeface="Microsoft YaHei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9C78AFE3-7DFF-44DA-9339-98A57959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1" y="4291966"/>
            <a:ext cx="3673366" cy="19505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1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時間：</a:t>
            </a:r>
            <a:b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</a:br>
            <a:r>
              <a:rPr lang="zh-TW" altLang="en-US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11/06（三）下午</a:t>
            </a:r>
            <a:endParaRPr lang="en-US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r>
              <a:rPr lang="zh-TW" altLang="en-US" b="1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地點：</a:t>
            </a:r>
            <a:b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</a:br>
            <a:r>
              <a:rPr lang="zh-TW" altLang="en-US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源興商店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90EACA60-52B8-4CEE-8449-D00E5A4D12BF}"/>
              </a:ext>
            </a:extLst>
          </p:cNvPr>
          <p:cNvSpPr txBox="1">
            <a:spLocks/>
          </p:cNvSpPr>
          <p:nvPr/>
        </p:nvSpPr>
        <p:spPr>
          <a:xfrm>
            <a:off x="4572000" y="5816601"/>
            <a:ext cx="4500563" cy="52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err="1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四季文創課程－秋月蔬活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endParaRPr lang="zh-TW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3FF36CD4-9AFB-4F3A-A362-84DA536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1FB52F01-D7DF-4DEB-8B6A-757CAEDA74F5}"/>
              </a:ext>
            </a:extLst>
          </p:cNvPr>
          <p:cNvSpPr txBox="1">
            <a:spLocks/>
          </p:cNvSpPr>
          <p:nvPr/>
        </p:nvSpPr>
        <p:spPr>
          <a:xfrm>
            <a:off x="685800" y="2236788"/>
            <a:ext cx="83724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8000" b="1">
                <a:solidFill>
                  <a:srgbClr val="000000"/>
                </a:solidFill>
                <a:latin typeface="微軟正黑體"/>
                <a:ea typeface="微軟正黑體"/>
              </a:rPr>
              <a:t>為任務取一個名字</a:t>
            </a:r>
            <a:endParaRPr lang="zh-TW" altLang="en-US" sz="8000" b="1">
              <a:solidFill>
                <a:srgbClr val="000000"/>
              </a:solidFill>
            </a:endParaRPr>
          </a:p>
        </p:txBody>
      </p:sp>
      <p:sp>
        <p:nvSpPr>
          <p:cNvPr id="21" name="副標題 2">
            <a:extLst>
              <a:ext uri="{FF2B5EF4-FFF2-40B4-BE49-F238E27FC236}">
                <a16:creationId xmlns:a16="http://schemas.microsoft.com/office/drawing/2014/main" id="{31B542FE-AC64-4382-A989-0B47FBA0E1C3}"/>
              </a:ext>
            </a:extLst>
          </p:cNvPr>
          <p:cNvSpPr txBox="1">
            <a:spLocks/>
          </p:cNvSpPr>
          <p:nvPr/>
        </p:nvSpPr>
        <p:spPr>
          <a:xfrm>
            <a:off x="4572000" y="5816601"/>
            <a:ext cx="4500563" cy="52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err="1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四季文創課程－秋月蔬活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endParaRPr lang="zh-TW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8F78E4A2-2E38-4675-B3C3-13FBB10A15D2}"/>
              </a:ext>
            </a:extLst>
          </p:cNvPr>
          <p:cNvSpPr txBox="1">
            <a:spLocks/>
          </p:cNvSpPr>
          <p:nvPr/>
        </p:nvSpPr>
        <p:spPr>
          <a:xfrm>
            <a:off x="685800" y="2236788"/>
            <a:ext cx="83724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8000" b="1">
                <a:solidFill>
                  <a:srgbClr val="000000"/>
                </a:solidFill>
                <a:latin typeface="微軟正黑體"/>
                <a:ea typeface="微軟正黑體"/>
              </a:rPr>
              <a:t>９周的課程規劃</a:t>
            </a:r>
            <a:endParaRPr lang="zh-TW" altLang="en-US" sz="8000" b="1">
              <a:solidFill>
                <a:srgbClr val="000000"/>
              </a:solidFill>
            </a:endParaRP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F66FBD12-51D5-418E-8BBA-10EE00489A9E}"/>
              </a:ext>
            </a:extLst>
          </p:cNvPr>
          <p:cNvSpPr txBox="1">
            <a:spLocks/>
          </p:cNvSpPr>
          <p:nvPr/>
        </p:nvSpPr>
        <p:spPr>
          <a:xfrm>
            <a:off x="4572000" y="5816601"/>
            <a:ext cx="4500563" cy="52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err="1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四季文創課程－秋月蔬活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endParaRPr lang="zh-TW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3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6629B7-C40C-4D3E-A078-4C68F5E1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BA0506-6E13-4D9D-875C-969CEBF1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FEADD57-3C77-4D2B-B707-5AC0FADF47E1}"/>
              </a:ext>
            </a:extLst>
          </p:cNvPr>
          <p:cNvSpPr txBox="1">
            <a:spLocks/>
          </p:cNvSpPr>
          <p:nvPr/>
        </p:nvSpPr>
        <p:spPr>
          <a:xfrm>
            <a:off x="685800" y="2236788"/>
            <a:ext cx="83724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8000" b="1">
                <a:solidFill>
                  <a:srgbClr val="000000"/>
                </a:solidFill>
                <a:latin typeface="微軟正黑體"/>
                <a:ea typeface="微軟正黑體"/>
              </a:rPr>
              <a:t>小組討論與發表</a:t>
            </a:r>
            <a:endParaRPr lang="zh-TW" altLang="en-US" sz="8000" b="1">
              <a:solidFill>
                <a:srgbClr val="000000"/>
              </a:solidFill>
            </a:endParaRP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9504ECA-BB9D-4236-B2AC-D3B78FF4A31F}"/>
              </a:ext>
            </a:extLst>
          </p:cNvPr>
          <p:cNvSpPr txBox="1">
            <a:spLocks/>
          </p:cNvSpPr>
          <p:nvPr/>
        </p:nvSpPr>
        <p:spPr>
          <a:xfrm>
            <a:off x="4572000" y="5816601"/>
            <a:ext cx="4500563" cy="52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err="1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四季文創課程－秋月蔬活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endParaRPr lang="zh-TW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9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E7DFC06A-D975-4122-94CC-AE5630AE0BB7}"/>
              </a:ext>
            </a:extLst>
          </p:cNvPr>
          <p:cNvSpPr txBox="1">
            <a:spLocks/>
          </p:cNvSpPr>
          <p:nvPr/>
        </p:nvSpPr>
        <p:spPr>
          <a:xfrm>
            <a:off x="685800" y="2236788"/>
            <a:ext cx="83724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8000" b="1">
                <a:solidFill>
                  <a:schemeClr val="accent2"/>
                </a:solidFill>
                <a:latin typeface="微軟正黑體"/>
                <a:ea typeface="微軟正黑體"/>
              </a:rPr>
              <a:t>蔬菜的種類與分配</a:t>
            </a:r>
            <a:endParaRPr lang="zh-TW" altLang="en-US" sz="8000" b="1">
              <a:solidFill>
                <a:schemeClr val="accent2"/>
              </a:solidFill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3D04555-D076-457A-B72B-EDB786553DA9}"/>
              </a:ext>
            </a:extLst>
          </p:cNvPr>
          <p:cNvSpPr txBox="1">
            <a:spLocks/>
          </p:cNvSpPr>
          <p:nvPr/>
        </p:nvSpPr>
        <p:spPr>
          <a:xfrm>
            <a:off x="4572000" y="5816601"/>
            <a:ext cx="4500563" cy="52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err="1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四季文創課程－秋月蔬活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  <a:p>
            <a:endParaRPr lang="zh-TW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秋月蔬活</vt:lpstr>
      <vt:lpstr>任務揭示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1080904秋月蔬活任務揭示</dc:title>
  <dc:creator>Administrator</dc:creator>
  <cp:lastModifiedBy>YuHua Chang</cp:lastModifiedBy>
  <cp:revision>177</cp:revision>
  <dcterms:created xsi:type="dcterms:W3CDTF">2018-06-28T02:14:28Z</dcterms:created>
  <dcterms:modified xsi:type="dcterms:W3CDTF">2019-09-03T14:06:52Z</dcterms:modified>
</cp:coreProperties>
</file>