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99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425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746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761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09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104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156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505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097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91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46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84683-5ED0-425E-92AF-323D17A37A7C}" type="datetimeFigureOut">
              <a:rPr lang="zh-TW" altLang="en-US" smtClean="0"/>
              <a:t>2019/10/4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C66F5-1B16-4F7B-8B34-F7C5D815D4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91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60360" y="1032211"/>
            <a:ext cx="10440473" cy="23876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zh-TW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自立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步行的速率是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120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公尺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分，</a:t>
            </a:r>
            <a:r>
              <a:rPr lang="zh-TW" altLang="zh-TW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曉涵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步行的速率是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1.8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公尺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秒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人同時同地同方向直線出發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分鐘後兩人相距多少公尺？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接點 3"/>
          <p:cNvCxnSpPr/>
          <p:nvPr/>
        </p:nvCxnSpPr>
        <p:spPr>
          <a:xfrm flipV="1">
            <a:off x="702954" y="4340673"/>
            <a:ext cx="1854359" cy="1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>
            <a:off x="702954" y="5274640"/>
            <a:ext cx="1660418" cy="0"/>
          </a:xfrm>
          <a:prstGeom prst="line">
            <a:avLst/>
          </a:prstGeom>
          <a:ln w="1047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 flipV="1">
            <a:off x="2541330" y="4347115"/>
            <a:ext cx="1854359" cy="1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flipV="1">
            <a:off x="4395689" y="4340674"/>
            <a:ext cx="1854359" cy="1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V="1">
            <a:off x="6250048" y="4340674"/>
            <a:ext cx="1854359" cy="1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 flipV="1">
            <a:off x="8104407" y="4347115"/>
            <a:ext cx="1854359" cy="1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flipV="1">
            <a:off x="9958766" y="4353556"/>
            <a:ext cx="1854359" cy="1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>
            <a:off x="2363372" y="5273895"/>
            <a:ext cx="1660418" cy="0"/>
          </a:xfrm>
          <a:prstGeom prst="line">
            <a:avLst/>
          </a:prstGeom>
          <a:ln w="1047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直線接點 25"/>
          <p:cNvCxnSpPr/>
          <p:nvPr/>
        </p:nvCxnSpPr>
        <p:spPr>
          <a:xfrm>
            <a:off x="4023790" y="5273895"/>
            <a:ext cx="1660418" cy="0"/>
          </a:xfrm>
          <a:prstGeom prst="line">
            <a:avLst/>
          </a:prstGeom>
          <a:ln w="1047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>
            <a:off x="5684208" y="5258338"/>
            <a:ext cx="1660418" cy="0"/>
          </a:xfrm>
          <a:prstGeom prst="line">
            <a:avLst/>
          </a:prstGeom>
          <a:ln w="1047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直線接點 27"/>
          <p:cNvCxnSpPr/>
          <p:nvPr/>
        </p:nvCxnSpPr>
        <p:spPr>
          <a:xfrm>
            <a:off x="7344626" y="5258338"/>
            <a:ext cx="1660418" cy="0"/>
          </a:xfrm>
          <a:prstGeom prst="line">
            <a:avLst/>
          </a:prstGeom>
          <a:ln w="1047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>
            <a:off x="8906140" y="5241291"/>
            <a:ext cx="1660418" cy="0"/>
          </a:xfrm>
          <a:prstGeom prst="line">
            <a:avLst/>
          </a:prstGeom>
          <a:ln w="1047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0" name="圓柱 29"/>
          <p:cNvSpPr/>
          <p:nvPr/>
        </p:nvSpPr>
        <p:spPr>
          <a:xfrm>
            <a:off x="702954" y="3524044"/>
            <a:ext cx="357406" cy="810187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圓柱 30"/>
          <p:cNvSpPr/>
          <p:nvPr/>
        </p:nvSpPr>
        <p:spPr>
          <a:xfrm>
            <a:off x="702954" y="4431104"/>
            <a:ext cx="357406" cy="810187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文字方塊 31"/>
          <p:cNvSpPr txBox="1"/>
          <p:nvPr/>
        </p:nvSpPr>
        <p:spPr>
          <a:xfrm>
            <a:off x="98434" y="313803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立</a:t>
            </a:r>
          </a:p>
        </p:txBody>
      </p:sp>
      <p:sp>
        <p:nvSpPr>
          <p:cNvPr id="33" name="文字方塊 32"/>
          <p:cNvSpPr txBox="1"/>
          <p:nvPr/>
        </p:nvSpPr>
        <p:spPr>
          <a:xfrm>
            <a:off x="56623" y="447907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曉涵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6083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3.33333E-6 L 0.87109 -0.0150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555" y="-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2.59259E-6 L 0.77461 -0.0034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4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828764"/>
            <a:ext cx="9902780" cy="1325563"/>
          </a:xfrm>
        </p:spPr>
        <p:txBody>
          <a:bodyPr>
            <a:noAutofit/>
          </a:bodyPr>
          <a:lstStyle/>
          <a:p>
            <a:r>
              <a:rPr lang="zh-TW" altLang="zh-TW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韶華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走路的秒速是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1.2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公尺，</a:t>
            </a:r>
            <a:r>
              <a:rPr lang="zh-TW" altLang="zh-TW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善瑛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走路的秒速是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0.8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公尺，兩人相距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780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公尺，同時相向而行，幾分鐘後兩人會相遇？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接點 3"/>
          <p:cNvCxnSpPr/>
          <p:nvPr/>
        </p:nvCxnSpPr>
        <p:spPr>
          <a:xfrm flipV="1">
            <a:off x="838200" y="3996606"/>
            <a:ext cx="9863604" cy="6444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圓柱 15"/>
          <p:cNvSpPr/>
          <p:nvPr/>
        </p:nvSpPr>
        <p:spPr>
          <a:xfrm>
            <a:off x="838200" y="3186419"/>
            <a:ext cx="357406" cy="810187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圓柱 16"/>
          <p:cNvSpPr/>
          <p:nvPr/>
        </p:nvSpPr>
        <p:spPr>
          <a:xfrm>
            <a:off x="10344398" y="3116488"/>
            <a:ext cx="357406" cy="810187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文字方塊 17"/>
          <p:cNvSpPr txBox="1"/>
          <p:nvPr/>
        </p:nvSpPr>
        <p:spPr>
          <a:xfrm>
            <a:off x="233680" y="2800413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zh-TW" sz="24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韶華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10344398" y="270180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zh-TW" sz="24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善瑛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496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2.59259E-6 L 0.44609 -0.007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5" y="-3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1 0.00416 L -0.3069 0.0013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69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828764"/>
            <a:ext cx="9902780" cy="1325563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小忠和重韋同時同地往相反的方向走，小忠的速率是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72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公尺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分，重韋的速率是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65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公尺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分，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分鐘後，兩人相距多少公尺？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接點 3"/>
          <p:cNvCxnSpPr/>
          <p:nvPr/>
        </p:nvCxnSpPr>
        <p:spPr>
          <a:xfrm flipV="1">
            <a:off x="838200" y="3996606"/>
            <a:ext cx="9863604" cy="6444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圓柱 15"/>
          <p:cNvSpPr/>
          <p:nvPr/>
        </p:nvSpPr>
        <p:spPr>
          <a:xfrm>
            <a:off x="5934456" y="3157745"/>
            <a:ext cx="357406" cy="810187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圓柱 16"/>
          <p:cNvSpPr/>
          <p:nvPr/>
        </p:nvSpPr>
        <p:spPr>
          <a:xfrm>
            <a:off x="6291862" y="3148077"/>
            <a:ext cx="357406" cy="810187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文字方塊 17"/>
          <p:cNvSpPr txBox="1"/>
          <p:nvPr/>
        </p:nvSpPr>
        <p:spPr>
          <a:xfrm>
            <a:off x="5329936" y="277173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小忠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6291862" y="2733397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重韋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290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33424 0.008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6" y="41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4.07407E-6 L 0.30768 -0.0011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78" y="-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-0.42265 0.008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33" y="41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1.48148E-6 L -0.37799 -0.0067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 animBg="1"/>
      <p:bldP spid="17" grpId="1" animBg="1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4610" y="828764"/>
            <a:ext cx="9544855" cy="1325563"/>
          </a:xfrm>
        </p:spPr>
        <p:txBody>
          <a:bodyPr>
            <a:noAutofit/>
          </a:bodyPr>
          <a:lstStyle/>
          <a:p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大卡車往返相距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245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公里的兩地，去程花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小時，回程花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，大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卡車往返兩地的平均時速是多少公里？</a:t>
            </a:r>
          </a:p>
        </p:txBody>
      </p:sp>
      <p:cxnSp>
        <p:nvCxnSpPr>
          <p:cNvPr id="4" name="直線接點 3"/>
          <p:cNvCxnSpPr/>
          <p:nvPr/>
        </p:nvCxnSpPr>
        <p:spPr>
          <a:xfrm flipV="1">
            <a:off x="2306671" y="3926268"/>
            <a:ext cx="8201895" cy="6444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圓柱 4"/>
          <p:cNvSpPr/>
          <p:nvPr/>
        </p:nvSpPr>
        <p:spPr>
          <a:xfrm>
            <a:off x="2306671" y="3116081"/>
            <a:ext cx="357406" cy="810187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702151" y="273007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曉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明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圓柱 8"/>
          <p:cNvSpPr/>
          <p:nvPr/>
        </p:nvSpPr>
        <p:spPr>
          <a:xfrm>
            <a:off x="10151160" y="3038494"/>
            <a:ext cx="357406" cy="810187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10508566" y="249924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曉明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664077" y="4984376"/>
            <a:ext cx="61782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提示：總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距離</a:t>
            </a:r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÷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總時間</a:t>
            </a:r>
            <a:endParaRPr lang="zh-TW" altLang="en-US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55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07407E-6 L 0.64088 -0.0025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44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2 0.00417 L -0.64349 0.011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27" y="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TW" altLang="zh-TW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孟諺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參加登山活動，以時速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公里上山，走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小時到達山頂，再走原路下山又花了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小時。</a:t>
            </a:r>
            <a:r>
              <a:rPr lang="zh-TW" altLang="zh-TW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孟諺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全程的平均時速是多少公里？</a:t>
            </a:r>
            <a:b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接點 3"/>
          <p:cNvCxnSpPr/>
          <p:nvPr/>
        </p:nvCxnSpPr>
        <p:spPr>
          <a:xfrm flipV="1">
            <a:off x="2306671" y="3926268"/>
            <a:ext cx="8201895" cy="6444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圓柱 4"/>
          <p:cNvSpPr/>
          <p:nvPr/>
        </p:nvSpPr>
        <p:spPr>
          <a:xfrm>
            <a:off x="2306671" y="3116081"/>
            <a:ext cx="357406" cy="810187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702151" y="273007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孟諺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柱 6"/>
          <p:cNvSpPr/>
          <p:nvPr/>
        </p:nvSpPr>
        <p:spPr>
          <a:xfrm>
            <a:off x="10151160" y="3038494"/>
            <a:ext cx="357406" cy="810187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10508566" y="249924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孟諺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664077" y="4984376"/>
            <a:ext cx="6178294" cy="83099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提示：總</a:t>
            </a:r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距離</a:t>
            </a:r>
            <a:r>
              <a:rPr lang="en-US" altLang="zh-TW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÷</a:t>
            </a:r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</a:t>
            </a:r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endParaRPr lang="zh-TW" altLang="en-US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837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07407E-6 L 0.64088 -0.0025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44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2 0.00417 L -0.64349 0.011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27" y="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聲音在空氣中傳播的速率是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340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公尺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秒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有一隻蝙蝠在捕捉獵物時發出聲波，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秒鐘聽到回聲，獵物距離蝙蝠幾公尺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接點 3"/>
          <p:cNvCxnSpPr/>
          <p:nvPr/>
        </p:nvCxnSpPr>
        <p:spPr>
          <a:xfrm flipV="1">
            <a:off x="2306671" y="3926268"/>
            <a:ext cx="8201895" cy="6444"/>
          </a:xfrm>
          <a:prstGeom prst="line">
            <a:avLst/>
          </a:prstGeom>
          <a:ln w="11112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圓柱 4"/>
          <p:cNvSpPr/>
          <p:nvPr/>
        </p:nvSpPr>
        <p:spPr>
          <a:xfrm>
            <a:off x="2306671" y="3116081"/>
            <a:ext cx="357406" cy="810187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702151" y="2730075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蝙蝠的聲波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圓柱 6"/>
          <p:cNvSpPr/>
          <p:nvPr/>
        </p:nvSpPr>
        <p:spPr>
          <a:xfrm>
            <a:off x="10151160" y="3038494"/>
            <a:ext cx="357406" cy="810187"/>
          </a:xfrm>
          <a:prstGeom prst="ca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94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07407E-6 L 0.64088 -0.0025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44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2 0.00417 L -0.64349 0.011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27" y="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244</Words>
  <Application>Microsoft Office PowerPoint</Application>
  <PresentationFormat>寬螢幕</PresentationFormat>
  <Paragraphs>19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微軟正黑體</vt:lpstr>
      <vt:lpstr>新細明體</vt:lpstr>
      <vt:lpstr>Arial</vt:lpstr>
      <vt:lpstr>Calibri</vt:lpstr>
      <vt:lpstr>Calibri Light</vt:lpstr>
      <vt:lpstr>Wingdings</vt:lpstr>
      <vt:lpstr>Office 佈景主題</vt:lpstr>
      <vt:lpstr>自立步行的速率是120公尺/分，曉涵步行的速率是1.8公尺/秒， 兩人同時同地同方向直線出發， 6分鐘後兩人相距多少公尺？</vt:lpstr>
      <vt:lpstr>韶華走路的秒速是1.2公尺，善瑛走路的秒速是0.8公尺，兩人相距780公尺，同時相向而行，幾分鐘後兩人會相遇？</vt:lpstr>
      <vt:lpstr>小忠和重韋同時同地往相反的方向走，小忠的速率是72公尺/分，重韋的速率是65公尺/分，4分鐘後，兩人相距多少公尺？？</vt:lpstr>
      <vt:lpstr>大卡車往返相距245公里的兩地，去程花3小時，回程花4小時，大卡車往返兩地的平均時速是多少公里？</vt:lpstr>
      <vt:lpstr>孟諺參加登山活動，以時速3公里上山，走5小時到達山頂，再走原路下山又花了3小時。孟諺全程的平均時速是多少公里？ </vt:lpstr>
      <vt:lpstr>聲音在空氣中傳播的速率是340公尺/秒，有一隻蝙蝠在捕捉獵物時發出聲波，1秒鐘聽到回聲，獵物距離蝙蝠幾公尺?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君豪到澳洲旅遊，飛機飛行 6400公里，共花了8小時，  請問飛機的時速多少公里？</dc:title>
  <dc:creator>user</dc:creator>
  <cp:lastModifiedBy>user</cp:lastModifiedBy>
  <cp:revision>19</cp:revision>
  <dcterms:created xsi:type="dcterms:W3CDTF">2018-04-16T22:03:35Z</dcterms:created>
  <dcterms:modified xsi:type="dcterms:W3CDTF">2019-10-04T15:10:12Z</dcterms:modified>
</cp:coreProperties>
</file>