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C43F9-7C33-2DA7-4E23-C24719B48F88}" v="1" dt="2019-09-03T13:19:3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29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79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92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949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109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32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98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1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50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0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101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08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56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747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33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625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630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317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55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338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8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67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8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8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77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7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37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C874-C7B1-447F-A785-6923923C57F0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2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63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64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>
                <a:solidFill>
                  <a:schemeClr val="accent6"/>
                </a:solidFill>
                <a:latin typeface="微軟正黑體"/>
                <a:ea typeface="微軟正黑體"/>
              </a:rPr>
              <a:t>秋月蔬活</a:t>
            </a:r>
            <a:endParaRPr lang="zh-TW" altLang="en-US" sz="8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3200" b="1" dirty="0" err="1">
                <a:solidFill>
                  <a:srgbClr val="000000"/>
                </a:solidFill>
                <a:latin typeface="微軟正黑體"/>
                <a:ea typeface="微軟正黑體"/>
              </a:rPr>
              <a:t>四季文創課程</a:t>
            </a:r>
            <a:endParaRPr lang="en-US" altLang="zh-TW" sz="3600" b="1">
              <a:solidFill>
                <a:srgbClr val="000000"/>
              </a:solidFill>
              <a:latin typeface="微軟正黑體"/>
              <a:ea typeface="微軟正黑體"/>
            </a:endParaRPr>
          </a:p>
          <a:p>
            <a:endParaRPr lang="zh-TW" alt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39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2">
            <a:extLst>
              <a:ext uri="{FF2B5EF4-FFF2-40B4-BE49-F238E27FC236}">
                <a16:creationId xmlns:a16="http://schemas.microsoft.com/office/drawing/2014/main" id="{79504ECA-BB9D-4236-B2AC-D3B78FF4A31F}"/>
              </a:ext>
            </a:extLst>
          </p:cNvPr>
          <p:cNvSpPr txBox="1">
            <a:spLocks/>
          </p:cNvSpPr>
          <p:nvPr/>
        </p:nvSpPr>
        <p:spPr>
          <a:xfrm>
            <a:off x="4572000" y="5816601"/>
            <a:ext cx="4500563" cy="52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四季文創課程－秋月蔬活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endParaRPr lang="zh-TW" altLang="en-US" b="1" dirty="0">
              <a:solidFill>
                <a:srgbClr val="0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2040" y="1292286"/>
            <a:ext cx="78999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3200" b="1" dirty="0" smtClean="0"/>
              <a:t>標題</a:t>
            </a:r>
            <a:r>
              <a:rPr lang="zh-TW" altLang="en-US" sz="3200" dirty="0" smtClean="0"/>
              <a:t>：清脆無毒蔬果節</a:t>
            </a:r>
            <a:endParaRPr lang="en-US" altLang="zh-TW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3200" b="1" dirty="0" smtClean="0"/>
              <a:t>副標題</a:t>
            </a:r>
            <a:r>
              <a:rPr lang="zh-TW" altLang="en-US" sz="3200" dirty="0" smtClean="0"/>
              <a:t>：＜自由命名，限</a:t>
            </a:r>
            <a:r>
              <a:rPr lang="en-US" altLang="zh-TW" sz="3200" dirty="0" smtClean="0"/>
              <a:t>8</a:t>
            </a:r>
            <a:r>
              <a:rPr lang="zh-TW" altLang="en-US" sz="3200" dirty="0" smtClean="0"/>
              <a:t>個字以內＞</a:t>
            </a:r>
            <a:endParaRPr lang="en-US" altLang="zh-TW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3200" b="1" dirty="0" smtClean="0"/>
              <a:t>時間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108.11.06(</a:t>
            </a:r>
            <a:r>
              <a:rPr lang="zh-TW" altLang="en-US" sz="3200" dirty="0" smtClean="0"/>
              <a:t>三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下午</a:t>
            </a:r>
            <a:r>
              <a:rPr lang="en-US" altLang="zh-TW" sz="3200" dirty="0" smtClean="0"/>
              <a:t>1:30</a:t>
            </a:r>
            <a:endParaRPr lang="en-US" altLang="zh-TW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3200" b="1" dirty="0" smtClean="0"/>
              <a:t>地點</a:t>
            </a:r>
            <a:r>
              <a:rPr lang="zh-TW" altLang="en-US" sz="3200" dirty="0" smtClean="0"/>
              <a:t>：源興商店</a:t>
            </a:r>
            <a:endParaRPr lang="en-US" altLang="zh-TW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3200" b="1" dirty="0" smtClean="0"/>
              <a:t>內容介紹</a:t>
            </a:r>
            <a:r>
              <a:rPr lang="zh-TW" altLang="en-US" sz="3200" dirty="0" smtClean="0"/>
              <a:t>：＜自行創作，限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個字以內＞</a:t>
            </a:r>
            <a:endParaRPr lang="en-US" altLang="zh-TW" sz="3200" dirty="0" smtClean="0"/>
          </a:p>
          <a:p>
            <a:r>
              <a:rPr lang="zh-TW" altLang="en-US" sz="3200" b="1" dirty="0">
                <a:solidFill>
                  <a:srgbClr val="FF0000"/>
                </a:solidFill>
              </a:rPr>
              <a:t>＜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以上需要有不同的字體、顏色與大小＞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3200" b="1" dirty="0"/>
              <a:t>插圖</a:t>
            </a:r>
            <a:r>
              <a:rPr lang="zh-TW" altLang="en-US" sz="3200" dirty="0" smtClean="0"/>
              <a:t>＜無限制＞</a:t>
            </a:r>
            <a:endParaRPr lang="en-US" altLang="zh-TW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3200" b="1" dirty="0" smtClean="0"/>
              <a:t>背景</a:t>
            </a:r>
            <a:r>
              <a:rPr lang="zh-TW" altLang="en-US" sz="3200" dirty="0" smtClean="0"/>
              <a:t>＜無限制＞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67509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74</Words>
  <Application>Microsoft Office PowerPoint</Application>
  <PresentationFormat>如螢幕大小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秋月蔬活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FotoJet蔬果節海報設計</dc:title>
  <dc:creator>Administrator</dc:creator>
  <cp:lastModifiedBy>Administrator</cp:lastModifiedBy>
  <cp:revision>178</cp:revision>
  <dcterms:created xsi:type="dcterms:W3CDTF">2018-06-28T02:14:28Z</dcterms:created>
  <dcterms:modified xsi:type="dcterms:W3CDTF">2019-10-18T03:11:01Z</dcterms:modified>
</cp:coreProperties>
</file>