
<file path=[Content_Types].xml><?xml version="1.0" encoding="utf-8"?>
<Types xmlns="http://schemas.openxmlformats.org/package/2006/content-types">
  <Default Extension="fntdata" ContentType="application/x-fontdata"/>
  <Default Extension="glb" ContentType="model/gltf.binary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84" r:id="rId1"/>
  </p:sldMasterIdLst>
  <p:sldIdLst>
    <p:sldId id="256" r:id="rId2"/>
    <p:sldId id="264" r:id="rId3"/>
    <p:sldId id="260" r:id="rId4"/>
    <p:sldId id="263" r:id="rId5"/>
    <p:sldId id="262" r:id="rId6"/>
    <p:sldId id="261" r:id="rId7"/>
    <p:sldId id="268" r:id="rId8"/>
    <p:sldId id="259" r:id="rId9"/>
    <p:sldId id="265" r:id="rId10"/>
    <p:sldId id="267" r:id="rId11"/>
    <p:sldId id="266" r:id="rId12"/>
    <p:sldId id="269" r:id="rId13"/>
    <p:sldId id="270" r:id="rId14"/>
    <p:sldId id="273" r:id="rId15"/>
    <p:sldId id="275" r:id="rId16"/>
    <p:sldId id="274" r:id="rId17"/>
  </p:sldIdLst>
  <p:sldSz cx="22758400" cy="12801600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Calibri Light" panose="020F0302020204030204" pitchFamily="34" charset="0"/>
      <p:regular r:id="rId22"/>
      <p:italic r:id="rId23"/>
    </p:embeddedFont>
    <p:embeddedFont>
      <p:font typeface="王漢宗中隸書繁" panose="02000500000000000000" pitchFamily="2" charset="-120"/>
      <p:regular r:id="rId24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3D8"/>
    <a:srgbClr val="FFECB7"/>
    <a:srgbClr val="106387"/>
    <a:srgbClr val="DE2622"/>
    <a:srgbClr val="0000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40" d="100"/>
          <a:sy n="40" d="100"/>
        </p:scale>
        <p:origin x="912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44800" y="2095078"/>
            <a:ext cx="17068800" cy="4456853"/>
          </a:xfrm>
        </p:spPr>
        <p:txBody>
          <a:bodyPr anchor="b"/>
          <a:lstStyle>
            <a:lvl1pPr algn="ctr">
              <a:defRPr sz="11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44800" y="6723804"/>
            <a:ext cx="17068800" cy="3090756"/>
          </a:xfrm>
        </p:spPr>
        <p:txBody>
          <a:bodyPr/>
          <a:lstStyle>
            <a:lvl1pPr marL="0" indent="0" algn="ctr">
              <a:buNone/>
              <a:defRPr sz="4480"/>
            </a:lvl1pPr>
            <a:lvl2pPr marL="853455" indent="0" algn="ctr">
              <a:buNone/>
              <a:defRPr sz="3733"/>
            </a:lvl2pPr>
            <a:lvl3pPr marL="1706910" indent="0" algn="ctr">
              <a:buNone/>
              <a:defRPr sz="3360"/>
            </a:lvl3pPr>
            <a:lvl4pPr marL="2560366" indent="0" algn="ctr">
              <a:buNone/>
              <a:defRPr sz="2987"/>
            </a:lvl4pPr>
            <a:lvl5pPr marL="3413821" indent="0" algn="ctr">
              <a:buNone/>
              <a:defRPr sz="2987"/>
            </a:lvl5pPr>
            <a:lvl6pPr marL="4267276" indent="0" algn="ctr">
              <a:buNone/>
              <a:defRPr sz="2987"/>
            </a:lvl6pPr>
            <a:lvl7pPr marL="5120731" indent="0" algn="ctr">
              <a:buNone/>
              <a:defRPr sz="2987"/>
            </a:lvl7pPr>
            <a:lvl8pPr marL="5974187" indent="0" algn="ctr">
              <a:buNone/>
              <a:defRPr sz="2987"/>
            </a:lvl8pPr>
            <a:lvl9pPr marL="6827642" indent="0" algn="ctr">
              <a:buNone/>
              <a:defRPr sz="2987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99194-D78A-4597-81FC-7DB2005BC828}" type="datetimeFigureOut">
              <a:rPr lang="zh-TW" altLang="en-US" smtClean="0"/>
              <a:t>2019/10/18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60F2A-0B5A-44A0-96EF-908DA76E3B1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042150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99194-D78A-4597-81FC-7DB2005BC828}" type="datetimeFigureOut">
              <a:rPr lang="zh-TW" altLang="en-US" smtClean="0"/>
              <a:t>2019/10/18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60F2A-0B5A-44A0-96EF-908DA76E3B1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219892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286480" y="681567"/>
            <a:ext cx="4907280" cy="10848764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64640" y="681567"/>
            <a:ext cx="14437360" cy="10848764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99194-D78A-4597-81FC-7DB2005BC828}" type="datetimeFigureOut">
              <a:rPr lang="zh-TW" altLang="en-US" smtClean="0"/>
              <a:t>2019/10/18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60F2A-0B5A-44A0-96EF-908DA76E3B1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88171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99194-D78A-4597-81FC-7DB2005BC828}" type="datetimeFigureOut">
              <a:rPr lang="zh-TW" altLang="en-US" smtClean="0"/>
              <a:t>2019/10/18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60F2A-0B5A-44A0-96EF-908DA76E3B1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6587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2787" y="3191512"/>
            <a:ext cx="19629120" cy="5325109"/>
          </a:xfrm>
        </p:spPr>
        <p:txBody>
          <a:bodyPr anchor="b"/>
          <a:lstStyle>
            <a:lvl1pPr>
              <a:defRPr sz="11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2787" y="8566999"/>
            <a:ext cx="19629120" cy="2800349"/>
          </a:xfrm>
        </p:spPr>
        <p:txBody>
          <a:bodyPr/>
          <a:lstStyle>
            <a:lvl1pPr marL="0" indent="0">
              <a:buNone/>
              <a:defRPr sz="4480">
                <a:solidFill>
                  <a:schemeClr val="tx1">
                    <a:tint val="75000"/>
                  </a:schemeClr>
                </a:solidFill>
              </a:defRPr>
            </a:lvl1pPr>
            <a:lvl2pPr marL="853455" indent="0">
              <a:buNone/>
              <a:defRPr sz="3733">
                <a:solidFill>
                  <a:schemeClr val="tx1">
                    <a:tint val="75000"/>
                  </a:schemeClr>
                </a:solidFill>
              </a:defRPr>
            </a:lvl2pPr>
            <a:lvl3pPr marL="1706910" indent="0">
              <a:buNone/>
              <a:defRPr sz="3360">
                <a:solidFill>
                  <a:schemeClr val="tx1">
                    <a:tint val="75000"/>
                  </a:schemeClr>
                </a:solidFill>
              </a:defRPr>
            </a:lvl3pPr>
            <a:lvl4pPr marL="2560366" indent="0">
              <a:buNone/>
              <a:defRPr sz="2987">
                <a:solidFill>
                  <a:schemeClr val="tx1">
                    <a:tint val="75000"/>
                  </a:schemeClr>
                </a:solidFill>
              </a:defRPr>
            </a:lvl4pPr>
            <a:lvl5pPr marL="3413821" indent="0">
              <a:buNone/>
              <a:defRPr sz="2987">
                <a:solidFill>
                  <a:schemeClr val="tx1">
                    <a:tint val="75000"/>
                  </a:schemeClr>
                </a:solidFill>
              </a:defRPr>
            </a:lvl5pPr>
            <a:lvl6pPr marL="4267276" indent="0">
              <a:buNone/>
              <a:defRPr sz="2987">
                <a:solidFill>
                  <a:schemeClr val="tx1">
                    <a:tint val="75000"/>
                  </a:schemeClr>
                </a:solidFill>
              </a:defRPr>
            </a:lvl6pPr>
            <a:lvl7pPr marL="5120731" indent="0">
              <a:buNone/>
              <a:defRPr sz="2987">
                <a:solidFill>
                  <a:schemeClr val="tx1">
                    <a:tint val="75000"/>
                  </a:schemeClr>
                </a:solidFill>
              </a:defRPr>
            </a:lvl7pPr>
            <a:lvl8pPr marL="5974187" indent="0">
              <a:buNone/>
              <a:defRPr sz="2987">
                <a:solidFill>
                  <a:schemeClr val="tx1">
                    <a:tint val="75000"/>
                  </a:schemeClr>
                </a:solidFill>
              </a:defRPr>
            </a:lvl8pPr>
            <a:lvl9pPr marL="6827642" indent="0">
              <a:buNone/>
              <a:defRPr sz="298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99194-D78A-4597-81FC-7DB2005BC828}" type="datetimeFigureOut">
              <a:rPr lang="zh-TW" altLang="en-US" smtClean="0"/>
              <a:t>2019/10/18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60F2A-0B5A-44A0-96EF-908DA76E3B1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486700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64640" y="3407833"/>
            <a:ext cx="9672320" cy="812249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21440" y="3407833"/>
            <a:ext cx="9672320" cy="812249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99194-D78A-4597-81FC-7DB2005BC828}" type="datetimeFigureOut">
              <a:rPr lang="zh-TW" altLang="en-US" smtClean="0"/>
              <a:t>2019/10/18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60F2A-0B5A-44A0-96EF-908DA76E3B1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25707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7604" y="681568"/>
            <a:ext cx="19629120" cy="2474384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7605" y="3138171"/>
            <a:ext cx="9627869" cy="1537969"/>
          </a:xfrm>
        </p:spPr>
        <p:txBody>
          <a:bodyPr anchor="b"/>
          <a:lstStyle>
            <a:lvl1pPr marL="0" indent="0">
              <a:buNone/>
              <a:defRPr sz="4480" b="1"/>
            </a:lvl1pPr>
            <a:lvl2pPr marL="853455" indent="0">
              <a:buNone/>
              <a:defRPr sz="3733" b="1"/>
            </a:lvl2pPr>
            <a:lvl3pPr marL="1706910" indent="0">
              <a:buNone/>
              <a:defRPr sz="3360" b="1"/>
            </a:lvl3pPr>
            <a:lvl4pPr marL="2560366" indent="0">
              <a:buNone/>
              <a:defRPr sz="2987" b="1"/>
            </a:lvl4pPr>
            <a:lvl5pPr marL="3413821" indent="0">
              <a:buNone/>
              <a:defRPr sz="2987" b="1"/>
            </a:lvl5pPr>
            <a:lvl6pPr marL="4267276" indent="0">
              <a:buNone/>
              <a:defRPr sz="2987" b="1"/>
            </a:lvl6pPr>
            <a:lvl7pPr marL="5120731" indent="0">
              <a:buNone/>
              <a:defRPr sz="2987" b="1"/>
            </a:lvl7pPr>
            <a:lvl8pPr marL="5974187" indent="0">
              <a:buNone/>
              <a:defRPr sz="2987" b="1"/>
            </a:lvl8pPr>
            <a:lvl9pPr marL="6827642" indent="0">
              <a:buNone/>
              <a:defRPr sz="2987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67605" y="4676140"/>
            <a:ext cx="9627869" cy="687789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521440" y="3138171"/>
            <a:ext cx="9675284" cy="1537969"/>
          </a:xfrm>
        </p:spPr>
        <p:txBody>
          <a:bodyPr anchor="b"/>
          <a:lstStyle>
            <a:lvl1pPr marL="0" indent="0">
              <a:buNone/>
              <a:defRPr sz="4480" b="1"/>
            </a:lvl1pPr>
            <a:lvl2pPr marL="853455" indent="0">
              <a:buNone/>
              <a:defRPr sz="3733" b="1"/>
            </a:lvl2pPr>
            <a:lvl3pPr marL="1706910" indent="0">
              <a:buNone/>
              <a:defRPr sz="3360" b="1"/>
            </a:lvl3pPr>
            <a:lvl4pPr marL="2560366" indent="0">
              <a:buNone/>
              <a:defRPr sz="2987" b="1"/>
            </a:lvl4pPr>
            <a:lvl5pPr marL="3413821" indent="0">
              <a:buNone/>
              <a:defRPr sz="2987" b="1"/>
            </a:lvl5pPr>
            <a:lvl6pPr marL="4267276" indent="0">
              <a:buNone/>
              <a:defRPr sz="2987" b="1"/>
            </a:lvl6pPr>
            <a:lvl7pPr marL="5120731" indent="0">
              <a:buNone/>
              <a:defRPr sz="2987" b="1"/>
            </a:lvl7pPr>
            <a:lvl8pPr marL="5974187" indent="0">
              <a:buNone/>
              <a:defRPr sz="2987" b="1"/>
            </a:lvl8pPr>
            <a:lvl9pPr marL="6827642" indent="0">
              <a:buNone/>
              <a:defRPr sz="2987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521440" y="4676140"/>
            <a:ext cx="9675284" cy="687789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99194-D78A-4597-81FC-7DB2005BC828}" type="datetimeFigureOut">
              <a:rPr lang="zh-TW" altLang="en-US" smtClean="0"/>
              <a:t>2019/10/18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60F2A-0B5A-44A0-96EF-908DA76E3B1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153957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99194-D78A-4597-81FC-7DB2005BC828}" type="datetimeFigureOut">
              <a:rPr lang="zh-TW" altLang="en-US" smtClean="0"/>
              <a:t>2019/10/18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60F2A-0B5A-44A0-96EF-908DA76E3B1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501091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99194-D78A-4597-81FC-7DB2005BC828}" type="datetimeFigureOut">
              <a:rPr lang="zh-TW" altLang="en-US" smtClean="0"/>
              <a:t>2019/10/18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60F2A-0B5A-44A0-96EF-908DA76E3B1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049017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7605" y="853440"/>
            <a:ext cx="7340176" cy="2987040"/>
          </a:xfrm>
        </p:spPr>
        <p:txBody>
          <a:bodyPr anchor="b"/>
          <a:lstStyle>
            <a:lvl1pPr>
              <a:defRPr sz="5973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75284" y="1843194"/>
            <a:ext cx="11521440" cy="9097433"/>
          </a:xfrm>
        </p:spPr>
        <p:txBody>
          <a:bodyPr/>
          <a:lstStyle>
            <a:lvl1pPr>
              <a:defRPr sz="5973"/>
            </a:lvl1pPr>
            <a:lvl2pPr>
              <a:defRPr sz="5227"/>
            </a:lvl2pPr>
            <a:lvl3pPr>
              <a:defRPr sz="4480"/>
            </a:lvl3pPr>
            <a:lvl4pPr>
              <a:defRPr sz="3733"/>
            </a:lvl4pPr>
            <a:lvl5pPr>
              <a:defRPr sz="3733"/>
            </a:lvl5pPr>
            <a:lvl6pPr>
              <a:defRPr sz="3733"/>
            </a:lvl6pPr>
            <a:lvl7pPr>
              <a:defRPr sz="3733"/>
            </a:lvl7pPr>
            <a:lvl8pPr>
              <a:defRPr sz="3733"/>
            </a:lvl8pPr>
            <a:lvl9pPr>
              <a:defRPr sz="3733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67605" y="3840480"/>
            <a:ext cx="7340176" cy="7114964"/>
          </a:xfrm>
        </p:spPr>
        <p:txBody>
          <a:bodyPr/>
          <a:lstStyle>
            <a:lvl1pPr marL="0" indent="0">
              <a:buNone/>
              <a:defRPr sz="2987"/>
            </a:lvl1pPr>
            <a:lvl2pPr marL="853455" indent="0">
              <a:buNone/>
              <a:defRPr sz="2613"/>
            </a:lvl2pPr>
            <a:lvl3pPr marL="1706910" indent="0">
              <a:buNone/>
              <a:defRPr sz="2240"/>
            </a:lvl3pPr>
            <a:lvl4pPr marL="2560366" indent="0">
              <a:buNone/>
              <a:defRPr sz="1867"/>
            </a:lvl4pPr>
            <a:lvl5pPr marL="3413821" indent="0">
              <a:buNone/>
              <a:defRPr sz="1867"/>
            </a:lvl5pPr>
            <a:lvl6pPr marL="4267276" indent="0">
              <a:buNone/>
              <a:defRPr sz="1867"/>
            </a:lvl6pPr>
            <a:lvl7pPr marL="5120731" indent="0">
              <a:buNone/>
              <a:defRPr sz="1867"/>
            </a:lvl7pPr>
            <a:lvl8pPr marL="5974187" indent="0">
              <a:buNone/>
              <a:defRPr sz="1867"/>
            </a:lvl8pPr>
            <a:lvl9pPr marL="6827642" indent="0">
              <a:buNone/>
              <a:defRPr sz="1867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99194-D78A-4597-81FC-7DB2005BC828}" type="datetimeFigureOut">
              <a:rPr lang="zh-TW" altLang="en-US" smtClean="0"/>
              <a:t>2019/10/18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60F2A-0B5A-44A0-96EF-908DA76E3B1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155949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7605" y="853440"/>
            <a:ext cx="7340176" cy="2987040"/>
          </a:xfrm>
        </p:spPr>
        <p:txBody>
          <a:bodyPr anchor="b"/>
          <a:lstStyle>
            <a:lvl1pPr>
              <a:defRPr sz="5973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675284" y="1843194"/>
            <a:ext cx="11521440" cy="9097433"/>
          </a:xfrm>
        </p:spPr>
        <p:txBody>
          <a:bodyPr anchor="t"/>
          <a:lstStyle>
            <a:lvl1pPr marL="0" indent="0">
              <a:buNone/>
              <a:defRPr sz="5973"/>
            </a:lvl1pPr>
            <a:lvl2pPr marL="853455" indent="0">
              <a:buNone/>
              <a:defRPr sz="5227"/>
            </a:lvl2pPr>
            <a:lvl3pPr marL="1706910" indent="0">
              <a:buNone/>
              <a:defRPr sz="4480"/>
            </a:lvl3pPr>
            <a:lvl4pPr marL="2560366" indent="0">
              <a:buNone/>
              <a:defRPr sz="3733"/>
            </a:lvl4pPr>
            <a:lvl5pPr marL="3413821" indent="0">
              <a:buNone/>
              <a:defRPr sz="3733"/>
            </a:lvl5pPr>
            <a:lvl6pPr marL="4267276" indent="0">
              <a:buNone/>
              <a:defRPr sz="3733"/>
            </a:lvl6pPr>
            <a:lvl7pPr marL="5120731" indent="0">
              <a:buNone/>
              <a:defRPr sz="3733"/>
            </a:lvl7pPr>
            <a:lvl8pPr marL="5974187" indent="0">
              <a:buNone/>
              <a:defRPr sz="3733"/>
            </a:lvl8pPr>
            <a:lvl9pPr marL="6827642" indent="0">
              <a:buNone/>
              <a:defRPr sz="3733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67605" y="3840480"/>
            <a:ext cx="7340176" cy="7114964"/>
          </a:xfrm>
        </p:spPr>
        <p:txBody>
          <a:bodyPr/>
          <a:lstStyle>
            <a:lvl1pPr marL="0" indent="0">
              <a:buNone/>
              <a:defRPr sz="2987"/>
            </a:lvl1pPr>
            <a:lvl2pPr marL="853455" indent="0">
              <a:buNone/>
              <a:defRPr sz="2613"/>
            </a:lvl2pPr>
            <a:lvl3pPr marL="1706910" indent="0">
              <a:buNone/>
              <a:defRPr sz="2240"/>
            </a:lvl3pPr>
            <a:lvl4pPr marL="2560366" indent="0">
              <a:buNone/>
              <a:defRPr sz="1867"/>
            </a:lvl4pPr>
            <a:lvl5pPr marL="3413821" indent="0">
              <a:buNone/>
              <a:defRPr sz="1867"/>
            </a:lvl5pPr>
            <a:lvl6pPr marL="4267276" indent="0">
              <a:buNone/>
              <a:defRPr sz="1867"/>
            </a:lvl6pPr>
            <a:lvl7pPr marL="5120731" indent="0">
              <a:buNone/>
              <a:defRPr sz="1867"/>
            </a:lvl7pPr>
            <a:lvl8pPr marL="5974187" indent="0">
              <a:buNone/>
              <a:defRPr sz="1867"/>
            </a:lvl8pPr>
            <a:lvl9pPr marL="6827642" indent="0">
              <a:buNone/>
              <a:defRPr sz="1867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99194-D78A-4597-81FC-7DB2005BC828}" type="datetimeFigureOut">
              <a:rPr lang="zh-TW" altLang="en-US" smtClean="0"/>
              <a:t>2019/10/18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60F2A-0B5A-44A0-96EF-908DA76E3B1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73940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64640" y="681568"/>
            <a:ext cx="19629120" cy="2474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4640" y="3407833"/>
            <a:ext cx="19629120" cy="81224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64640" y="11865187"/>
            <a:ext cx="512064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2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599194-D78A-4597-81FC-7DB2005BC828}" type="datetimeFigureOut">
              <a:rPr lang="zh-TW" altLang="en-US" smtClean="0"/>
              <a:t>2019/10/18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538720" y="11865187"/>
            <a:ext cx="768096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2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6073120" y="11865187"/>
            <a:ext cx="512064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2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660F2A-0B5A-44A0-96EF-908DA76E3B1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07653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1706910" rtl="0" eaLnBrk="1" latinLnBrk="0" hangingPunct="1">
        <a:lnSpc>
          <a:spcPct val="90000"/>
        </a:lnSpc>
        <a:spcBef>
          <a:spcPct val="0"/>
        </a:spcBef>
        <a:buNone/>
        <a:defRPr sz="821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6728" indent="-426728" algn="l" defTabSz="1706910" rtl="0" eaLnBrk="1" latinLnBrk="0" hangingPunct="1">
        <a:lnSpc>
          <a:spcPct val="90000"/>
        </a:lnSpc>
        <a:spcBef>
          <a:spcPts val="1867"/>
        </a:spcBef>
        <a:buFont typeface="Arial" panose="020B0604020202020204" pitchFamily="34" charset="0"/>
        <a:buChar char="•"/>
        <a:defRPr sz="5227" kern="1200">
          <a:solidFill>
            <a:schemeClr val="tx1"/>
          </a:solidFill>
          <a:latin typeface="+mn-lt"/>
          <a:ea typeface="+mn-ea"/>
          <a:cs typeface="+mn-cs"/>
        </a:defRPr>
      </a:lvl1pPr>
      <a:lvl2pPr marL="1280183" indent="-426728" algn="l" defTabSz="1706910" rtl="0" eaLnBrk="1" latinLnBrk="0" hangingPunct="1">
        <a:lnSpc>
          <a:spcPct val="90000"/>
        </a:lnSpc>
        <a:spcBef>
          <a:spcPts val="933"/>
        </a:spcBef>
        <a:buFont typeface="Arial" panose="020B0604020202020204" pitchFamily="34" charset="0"/>
        <a:buChar char="•"/>
        <a:defRPr sz="4480" kern="1200">
          <a:solidFill>
            <a:schemeClr val="tx1"/>
          </a:solidFill>
          <a:latin typeface="+mn-lt"/>
          <a:ea typeface="+mn-ea"/>
          <a:cs typeface="+mn-cs"/>
        </a:defRPr>
      </a:lvl2pPr>
      <a:lvl3pPr marL="2133638" indent="-426728" algn="l" defTabSz="1706910" rtl="0" eaLnBrk="1" latinLnBrk="0" hangingPunct="1">
        <a:lnSpc>
          <a:spcPct val="90000"/>
        </a:lnSpc>
        <a:spcBef>
          <a:spcPts val="9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3pPr>
      <a:lvl4pPr marL="2987093" indent="-426728" algn="l" defTabSz="1706910" rtl="0" eaLnBrk="1" latinLnBrk="0" hangingPunct="1">
        <a:lnSpc>
          <a:spcPct val="90000"/>
        </a:lnSpc>
        <a:spcBef>
          <a:spcPts val="933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4pPr>
      <a:lvl5pPr marL="3840549" indent="-426728" algn="l" defTabSz="1706910" rtl="0" eaLnBrk="1" latinLnBrk="0" hangingPunct="1">
        <a:lnSpc>
          <a:spcPct val="90000"/>
        </a:lnSpc>
        <a:spcBef>
          <a:spcPts val="933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5pPr>
      <a:lvl6pPr marL="4694004" indent="-426728" algn="l" defTabSz="1706910" rtl="0" eaLnBrk="1" latinLnBrk="0" hangingPunct="1">
        <a:lnSpc>
          <a:spcPct val="90000"/>
        </a:lnSpc>
        <a:spcBef>
          <a:spcPts val="933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6pPr>
      <a:lvl7pPr marL="5547459" indent="-426728" algn="l" defTabSz="1706910" rtl="0" eaLnBrk="1" latinLnBrk="0" hangingPunct="1">
        <a:lnSpc>
          <a:spcPct val="90000"/>
        </a:lnSpc>
        <a:spcBef>
          <a:spcPts val="933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7pPr>
      <a:lvl8pPr marL="6400914" indent="-426728" algn="l" defTabSz="1706910" rtl="0" eaLnBrk="1" latinLnBrk="0" hangingPunct="1">
        <a:lnSpc>
          <a:spcPct val="90000"/>
        </a:lnSpc>
        <a:spcBef>
          <a:spcPts val="933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8pPr>
      <a:lvl9pPr marL="7254370" indent="-426728" algn="l" defTabSz="1706910" rtl="0" eaLnBrk="1" latinLnBrk="0" hangingPunct="1">
        <a:lnSpc>
          <a:spcPct val="90000"/>
        </a:lnSpc>
        <a:spcBef>
          <a:spcPts val="933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706910" rtl="0" eaLnBrk="1" latinLnBrk="0" hangingPunct="1">
        <a:defRPr sz="3360" kern="1200">
          <a:solidFill>
            <a:schemeClr val="tx1"/>
          </a:solidFill>
          <a:latin typeface="+mn-lt"/>
          <a:ea typeface="+mn-ea"/>
          <a:cs typeface="+mn-cs"/>
        </a:defRPr>
      </a:lvl1pPr>
      <a:lvl2pPr marL="853455" algn="l" defTabSz="1706910" rtl="0" eaLnBrk="1" latinLnBrk="0" hangingPunct="1">
        <a:defRPr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706910" algn="l" defTabSz="1706910" rtl="0" eaLnBrk="1" latinLnBrk="0" hangingPunct="1">
        <a:defRPr sz="3360" kern="1200">
          <a:solidFill>
            <a:schemeClr val="tx1"/>
          </a:solidFill>
          <a:latin typeface="+mn-lt"/>
          <a:ea typeface="+mn-ea"/>
          <a:cs typeface="+mn-cs"/>
        </a:defRPr>
      </a:lvl3pPr>
      <a:lvl4pPr marL="2560366" algn="l" defTabSz="1706910" rtl="0" eaLnBrk="1" latinLnBrk="0" hangingPunct="1">
        <a:defRPr sz="3360" kern="1200">
          <a:solidFill>
            <a:schemeClr val="tx1"/>
          </a:solidFill>
          <a:latin typeface="+mn-lt"/>
          <a:ea typeface="+mn-ea"/>
          <a:cs typeface="+mn-cs"/>
        </a:defRPr>
      </a:lvl4pPr>
      <a:lvl5pPr marL="3413821" algn="l" defTabSz="1706910" rtl="0" eaLnBrk="1" latinLnBrk="0" hangingPunct="1">
        <a:defRPr sz="3360" kern="1200">
          <a:solidFill>
            <a:schemeClr val="tx1"/>
          </a:solidFill>
          <a:latin typeface="+mn-lt"/>
          <a:ea typeface="+mn-ea"/>
          <a:cs typeface="+mn-cs"/>
        </a:defRPr>
      </a:lvl5pPr>
      <a:lvl6pPr marL="4267276" algn="l" defTabSz="1706910" rtl="0" eaLnBrk="1" latinLnBrk="0" hangingPunct="1">
        <a:defRPr sz="3360" kern="1200">
          <a:solidFill>
            <a:schemeClr val="tx1"/>
          </a:solidFill>
          <a:latin typeface="+mn-lt"/>
          <a:ea typeface="+mn-ea"/>
          <a:cs typeface="+mn-cs"/>
        </a:defRPr>
      </a:lvl6pPr>
      <a:lvl7pPr marL="5120731" algn="l" defTabSz="1706910" rtl="0" eaLnBrk="1" latinLnBrk="0" hangingPunct="1">
        <a:defRPr sz="3360" kern="1200">
          <a:solidFill>
            <a:schemeClr val="tx1"/>
          </a:solidFill>
          <a:latin typeface="+mn-lt"/>
          <a:ea typeface="+mn-ea"/>
          <a:cs typeface="+mn-cs"/>
        </a:defRPr>
      </a:lvl7pPr>
      <a:lvl8pPr marL="5974187" algn="l" defTabSz="1706910" rtl="0" eaLnBrk="1" latinLnBrk="0" hangingPunct="1">
        <a:defRPr sz="3360" kern="1200">
          <a:solidFill>
            <a:schemeClr val="tx1"/>
          </a:solidFill>
          <a:latin typeface="+mn-lt"/>
          <a:ea typeface="+mn-ea"/>
          <a:cs typeface="+mn-cs"/>
        </a:defRPr>
      </a:lvl8pPr>
      <a:lvl9pPr marL="6827642" algn="l" defTabSz="1706910" rtl="0" eaLnBrk="1" latinLnBrk="0" hangingPunct="1">
        <a:defRPr sz="33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3.xml"/><Relationship Id="rId1" Type="http://schemas.openxmlformats.org/officeDocument/2006/relationships/video" Target="https://www.youtube.com/embed/QuLJ6UNxAfI?feature=oembed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microsoft.com/office/2017/06/relationships/model3d" Target="../media/model3d1.glb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3.xml"/><Relationship Id="rId1" Type="http://schemas.openxmlformats.org/officeDocument/2006/relationships/video" Target="https://www.youtube.com/embed/videoseries?list=PLO0VBO2ZC5JE0848u1GhM7kP9aEG55Z7T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3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群組 10">
            <a:extLst>
              <a:ext uri="{FF2B5EF4-FFF2-40B4-BE49-F238E27FC236}">
                <a16:creationId xmlns:a16="http://schemas.microsoft.com/office/drawing/2014/main" id="{420DFF02-1411-486B-953E-ECF5166EB7DA}"/>
              </a:ext>
            </a:extLst>
          </p:cNvPr>
          <p:cNvGrpSpPr/>
          <p:nvPr/>
        </p:nvGrpSpPr>
        <p:grpSpPr>
          <a:xfrm>
            <a:off x="11953413" y="937936"/>
            <a:ext cx="9506770" cy="10893080"/>
            <a:chOff x="9682580" y="863838"/>
            <a:chExt cx="6811988" cy="8119250"/>
          </a:xfrm>
        </p:grpSpPr>
        <p:pic>
          <p:nvPicPr>
            <p:cNvPr id="49" name="圖片 48">
              <a:extLst>
                <a:ext uri="{FF2B5EF4-FFF2-40B4-BE49-F238E27FC236}">
                  <a16:creationId xmlns:a16="http://schemas.microsoft.com/office/drawing/2014/main" id="{2EA0AB3F-6B07-484D-BFC8-1E5D4915D16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CF3D9"/>
                </a:clrFrom>
                <a:clrTo>
                  <a:srgbClr val="FCF3D9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  <a:alphaModFix amt="51000"/>
            </a:blip>
            <a:stretch>
              <a:fillRect/>
            </a:stretch>
          </p:blipFill>
          <p:spPr>
            <a:xfrm>
              <a:off x="9682580" y="4368515"/>
              <a:ext cx="6811988" cy="4614573"/>
            </a:xfrm>
            <a:prstGeom prst="rect">
              <a:avLst/>
            </a:prstGeom>
          </p:spPr>
        </p:pic>
        <p:pic>
          <p:nvPicPr>
            <p:cNvPr id="46" name="圖片 45">
              <a:extLst>
                <a:ext uri="{FF2B5EF4-FFF2-40B4-BE49-F238E27FC236}">
                  <a16:creationId xmlns:a16="http://schemas.microsoft.com/office/drawing/2014/main" id="{05EE4491-9498-4A81-84C3-E4A3A01FE7F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CF3D9"/>
                </a:clrFrom>
                <a:clrTo>
                  <a:srgbClr val="FCF3D9">
                    <a:alpha val="0"/>
                  </a:srgbClr>
                </a:clrTo>
              </a:clrChange>
              <a:alphaModFix amt="50000"/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9718752" y="863838"/>
              <a:ext cx="6531375" cy="3493858"/>
            </a:xfrm>
            <a:prstGeom prst="rect">
              <a:avLst/>
            </a:prstGeom>
          </p:spPr>
        </p:pic>
      </p:grpSp>
      <p:grpSp>
        <p:nvGrpSpPr>
          <p:cNvPr id="19" name="群組 18">
            <a:extLst>
              <a:ext uri="{FF2B5EF4-FFF2-40B4-BE49-F238E27FC236}">
                <a16:creationId xmlns:a16="http://schemas.microsoft.com/office/drawing/2014/main" id="{51B80661-30D9-46AE-A311-8E2018A71E97}"/>
              </a:ext>
            </a:extLst>
          </p:cNvPr>
          <p:cNvGrpSpPr/>
          <p:nvPr/>
        </p:nvGrpSpPr>
        <p:grpSpPr>
          <a:xfrm>
            <a:off x="190500" y="302083"/>
            <a:ext cx="22567900" cy="12197443"/>
            <a:chOff x="-3301092" y="228600"/>
            <a:chExt cx="16116300" cy="12197443"/>
          </a:xfrm>
        </p:grpSpPr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39217D22-29E3-472C-96D0-7729DF6B9EAB}"/>
                </a:ext>
              </a:extLst>
            </p:cNvPr>
            <p:cNvSpPr/>
            <p:nvPr/>
          </p:nvSpPr>
          <p:spPr>
            <a:xfrm>
              <a:off x="-3301092" y="228600"/>
              <a:ext cx="16116300" cy="12197443"/>
            </a:xfrm>
            <a:prstGeom prst="rect">
              <a:avLst/>
            </a:prstGeom>
            <a:noFill/>
            <a:ln>
              <a:solidFill>
                <a:srgbClr val="10638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E9C31EB6-03FE-409B-8926-431C0253A6CB}"/>
                </a:ext>
              </a:extLst>
            </p:cNvPr>
            <p:cNvSpPr/>
            <p:nvPr/>
          </p:nvSpPr>
          <p:spPr>
            <a:xfrm>
              <a:off x="-3039836" y="465364"/>
              <a:ext cx="15631143" cy="11691258"/>
            </a:xfrm>
            <a:prstGeom prst="rect">
              <a:avLst/>
            </a:prstGeom>
            <a:noFill/>
            <a:ln>
              <a:solidFill>
                <a:srgbClr val="10638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</p:grpSp>
      <p:sp>
        <p:nvSpPr>
          <p:cNvPr id="23" name="矩形 22">
            <a:extLst>
              <a:ext uri="{FF2B5EF4-FFF2-40B4-BE49-F238E27FC236}">
                <a16:creationId xmlns:a16="http://schemas.microsoft.com/office/drawing/2014/main" id="{170A1DB9-4574-4BB6-91EA-2E5E515F9B85}"/>
              </a:ext>
            </a:extLst>
          </p:cNvPr>
          <p:cNvSpPr/>
          <p:nvPr/>
        </p:nvSpPr>
        <p:spPr>
          <a:xfrm>
            <a:off x="9498845" y="5729974"/>
            <a:ext cx="11451559" cy="144655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r"/>
            <a:r>
              <a:rPr lang="zh-TW" altLang="en-US" sz="8800" b="1" dirty="0">
                <a:ln w="12700"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王漢宗中隸書繁" panose="02000500000000000000" pitchFamily="2" charset="-120"/>
                <a:ea typeface="王漢宗中隸書繁" panose="02000500000000000000" pitchFamily="2" charset="-120"/>
              </a:rPr>
              <a:t>發現畢氏定理之旅</a:t>
            </a:r>
            <a:endParaRPr lang="zh-CN" altLang="en-US" sz="8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王漢宗中隸書繁" panose="02000500000000000000" pitchFamily="2" charset="-120"/>
              <a:ea typeface="王漢宗中隸書繁" panose="02000500000000000000" pitchFamily="2" charset="-120"/>
            </a:endParaRPr>
          </a:p>
        </p:txBody>
      </p:sp>
      <p:grpSp>
        <p:nvGrpSpPr>
          <p:cNvPr id="30" name="群組 29">
            <a:extLst>
              <a:ext uri="{FF2B5EF4-FFF2-40B4-BE49-F238E27FC236}">
                <a16:creationId xmlns:a16="http://schemas.microsoft.com/office/drawing/2014/main" id="{6F23452A-0100-4E56-9C26-1E0B2E7850D0}"/>
              </a:ext>
            </a:extLst>
          </p:cNvPr>
          <p:cNvGrpSpPr/>
          <p:nvPr/>
        </p:nvGrpSpPr>
        <p:grpSpPr>
          <a:xfrm>
            <a:off x="10659984" y="4974754"/>
            <a:ext cx="11129032" cy="3272604"/>
            <a:chOff x="734785" y="1347866"/>
            <a:chExt cx="4376057" cy="1449549"/>
          </a:xfrm>
        </p:grpSpPr>
        <p:sp>
          <p:nvSpPr>
            <p:cNvPr id="21" name="矩形 20">
              <a:extLst>
                <a:ext uri="{FF2B5EF4-FFF2-40B4-BE49-F238E27FC236}">
                  <a16:creationId xmlns:a16="http://schemas.microsoft.com/office/drawing/2014/main" id="{C35D1BFE-9BA9-449E-B389-B9EA2FF0DB6B}"/>
                </a:ext>
              </a:extLst>
            </p:cNvPr>
            <p:cNvSpPr/>
            <p:nvPr/>
          </p:nvSpPr>
          <p:spPr>
            <a:xfrm>
              <a:off x="2083651" y="1347866"/>
              <a:ext cx="2694300" cy="4381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altLang="zh-TW" sz="4000" dirty="0">
                  <a:solidFill>
                    <a:srgbClr val="545454"/>
                  </a:solidFill>
                  <a:latin typeface="arial" panose="020B0604020202020204" pitchFamily="34" charset="0"/>
                </a:rPr>
                <a:t>Πυθαγόρειοθεώρημα</a:t>
              </a:r>
              <a:endParaRPr lang="zh-TW" altLang="en-US" sz="4000" dirty="0"/>
            </a:p>
          </p:txBody>
        </p:sp>
        <p:sp>
          <p:nvSpPr>
            <p:cNvPr id="22" name="矩形 21">
              <a:extLst>
                <a:ext uri="{FF2B5EF4-FFF2-40B4-BE49-F238E27FC236}">
                  <a16:creationId xmlns:a16="http://schemas.microsoft.com/office/drawing/2014/main" id="{018E026C-1984-44F1-9450-613D682ED134}"/>
                </a:ext>
              </a:extLst>
            </p:cNvPr>
            <p:cNvSpPr/>
            <p:nvPr/>
          </p:nvSpPr>
          <p:spPr>
            <a:xfrm>
              <a:off x="734785" y="2359285"/>
              <a:ext cx="4376057" cy="4381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 fontAlgn="base"/>
              <a:r>
                <a:rPr lang="en-US" altLang="zh-TW" sz="4000" b="1" i="1" cap="all" dirty="0">
                  <a:solidFill>
                    <a:srgbClr val="000000"/>
                  </a:solidFill>
                  <a:latin typeface="adobe-caslon-pro"/>
                </a:rPr>
                <a:t>PROPOSITION XLVII. THEOREM.</a:t>
              </a:r>
            </a:p>
          </p:txBody>
        </p:sp>
      </p:grpSp>
      <p:grpSp>
        <p:nvGrpSpPr>
          <p:cNvPr id="8" name="群組 7">
            <a:extLst>
              <a:ext uri="{FF2B5EF4-FFF2-40B4-BE49-F238E27FC236}">
                <a16:creationId xmlns:a16="http://schemas.microsoft.com/office/drawing/2014/main" id="{A99EC9BF-067D-4BCB-BD0E-B788926F9944}"/>
              </a:ext>
            </a:extLst>
          </p:cNvPr>
          <p:cNvGrpSpPr/>
          <p:nvPr/>
        </p:nvGrpSpPr>
        <p:grpSpPr>
          <a:xfrm>
            <a:off x="1639358" y="937936"/>
            <a:ext cx="9537366" cy="10666418"/>
            <a:chOff x="2722838" y="2615317"/>
            <a:chExt cx="6200264" cy="6934264"/>
          </a:xfrm>
        </p:grpSpPr>
        <p:grpSp>
          <p:nvGrpSpPr>
            <p:cNvPr id="16" name="群組 15">
              <a:extLst>
                <a:ext uri="{FF2B5EF4-FFF2-40B4-BE49-F238E27FC236}">
                  <a16:creationId xmlns:a16="http://schemas.microsoft.com/office/drawing/2014/main" id="{A9FF5005-45A2-44E8-A636-EE28DA044402}"/>
                </a:ext>
              </a:extLst>
            </p:cNvPr>
            <p:cNvGrpSpPr/>
            <p:nvPr/>
          </p:nvGrpSpPr>
          <p:grpSpPr>
            <a:xfrm rot="7649624">
              <a:off x="2406993" y="2931162"/>
              <a:ext cx="6456187" cy="5824497"/>
              <a:chOff x="1197429" y="2198903"/>
              <a:chExt cx="7064839" cy="6373597"/>
            </a:xfrm>
          </p:grpSpPr>
          <p:sp>
            <p:nvSpPr>
              <p:cNvPr id="4" name="直角三角形 3">
                <a:extLst>
                  <a:ext uri="{FF2B5EF4-FFF2-40B4-BE49-F238E27FC236}">
                    <a16:creationId xmlns:a16="http://schemas.microsoft.com/office/drawing/2014/main" id="{9A10E9EF-ABB8-453B-B851-358CAE4839B8}"/>
                  </a:ext>
                </a:extLst>
              </p:cNvPr>
              <p:cNvSpPr/>
              <p:nvPr/>
            </p:nvSpPr>
            <p:spPr>
              <a:xfrm>
                <a:off x="4049486" y="3575957"/>
                <a:ext cx="2155371" cy="2824843"/>
              </a:xfrm>
              <a:prstGeom prst="rtTriangl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B25266E8-868B-4906-8475-9AC513C01229}"/>
                  </a:ext>
                </a:extLst>
              </p:cNvPr>
              <p:cNvSpPr/>
              <p:nvPr/>
            </p:nvSpPr>
            <p:spPr>
              <a:xfrm>
                <a:off x="4049486" y="6400800"/>
                <a:ext cx="2171700" cy="2171700"/>
              </a:xfrm>
              <a:prstGeom prst="rect">
                <a:avLst/>
              </a:prstGeom>
              <a:solidFill>
                <a:srgbClr val="00000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F17DEF09-9AB9-481E-8BF5-E87ED72F01C6}"/>
                  </a:ext>
                </a:extLst>
              </p:cNvPr>
              <p:cNvSpPr/>
              <p:nvPr/>
            </p:nvSpPr>
            <p:spPr>
              <a:xfrm>
                <a:off x="1197429" y="3575957"/>
                <a:ext cx="2835728" cy="2835728"/>
              </a:xfrm>
              <a:prstGeom prst="rect">
                <a:avLst/>
              </a:prstGeom>
              <a:solidFill>
                <a:srgbClr val="DE262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C600444B-5E02-48EC-B2A7-D8DC5A541543}"/>
                  </a:ext>
                </a:extLst>
              </p:cNvPr>
              <p:cNvSpPr/>
              <p:nvPr/>
            </p:nvSpPr>
            <p:spPr>
              <a:xfrm rot="3187706">
                <a:off x="4751625" y="2198903"/>
                <a:ext cx="3510643" cy="3510643"/>
              </a:xfrm>
              <a:prstGeom prst="rect">
                <a:avLst/>
              </a:prstGeom>
              <a:solidFill>
                <a:srgbClr val="10638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/>
              </a:p>
            </p:txBody>
          </p:sp>
          <p:cxnSp>
            <p:nvCxnSpPr>
              <p:cNvPr id="9" name="直線接點 8">
                <a:extLst>
                  <a:ext uri="{FF2B5EF4-FFF2-40B4-BE49-F238E27FC236}">
                    <a16:creationId xmlns:a16="http://schemas.microsoft.com/office/drawing/2014/main" id="{5005CA5A-A107-4561-B806-26B5424ABAD9}"/>
                  </a:ext>
                </a:extLst>
              </p:cNvPr>
              <p:cNvCxnSpPr/>
              <p:nvPr/>
            </p:nvCxnSpPr>
            <p:spPr>
              <a:xfrm>
                <a:off x="4033157" y="3575957"/>
                <a:ext cx="2171700" cy="2835728"/>
              </a:xfrm>
              <a:prstGeom prst="line">
                <a:avLst/>
              </a:prstGeom>
              <a:ln w="76200">
                <a:solidFill>
                  <a:srgbClr val="DE262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直線接點 9">
                <a:extLst>
                  <a:ext uri="{FF2B5EF4-FFF2-40B4-BE49-F238E27FC236}">
                    <a16:creationId xmlns:a16="http://schemas.microsoft.com/office/drawing/2014/main" id="{AD8A0C1F-7F11-4FA0-9710-D4F91134ED6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49486" y="6411685"/>
                <a:ext cx="2171700" cy="0"/>
              </a:xfrm>
              <a:prstGeom prst="line">
                <a:avLst/>
              </a:prstGeom>
              <a:ln w="762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直線接點 12">
                <a:extLst>
                  <a:ext uri="{FF2B5EF4-FFF2-40B4-BE49-F238E27FC236}">
                    <a16:creationId xmlns:a16="http://schemas.microsoft.com/office/drawing/2014/main" id="{A6FC75EE-C441-4391-8E7B-DB88E980EF4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033157" y="3575957"/>
                <a:ext cx="1" cy="2835728"/>
              </a:xfrm>
              <a:prstGeom prst="line">
                <a:avLst/>
              </a:prstGeom>
              <a:ln w="76200">
                <a:solidFill>
                  <a:srgbClr val="10638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4" name="直線接點 33">
              <a:extLst>
                <a:ext uri="{FF2B5EF4-FFF2-40B4-BE49-F238E27FC236}">
                  <a16:creationId xmlns:a16="http://schemas.microsoft.com/office/drawing/2014/main" id="{5A8619A2-9527-454E-986F-7B52D00407A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306242" y="6392752"/>
              <a:ext cx="36663" cy="3080710"/>
            </a:xfrm>
            <a:prstGeom prst="line">
              <a:avLst/>
            </a:prstGeom>
            <a:ln w="76200">
              <a:solidFill>
                <a:srgbClr val="DE262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線接點 36">
              <a:extLst>
                <a:ext uri="{FF2B5EF4-FFF2-40B4-BE49-F238E27FC236}">
                  <a16:creationId xmlns:a16="http://schemas.microsoft.com/office/drawing/2014/main" id="{A74FA866-65D0-41C2-B489-C7AD1D00BDC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344255" y="4315493"/>
              <a:ext cx="1578847" cy="2053711"/>
            </a:xfrm>
            <a:prstGeom prst="line">
              <a:avLst/>
            </a:prstGeom>
            <a:ln w="76200">
              <a:solidFill>
                <a:srgbClr val="106387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線接點 39">
              <a:extLst>
                <a:ext uri="{FF2B5EF4-FFF2-40B4-BE49-F238E27FC236}">
                  <a16:creationId xmlns:a16="http://schemas.microsoft.com/office/drawing/2014/main" id="{14A6DF17-835B-447B-99F0-2D7CEAE1CD6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214028" y="6343529"/>
              <a:ext cx="39556" cy="3206052"/>
            </a:xfrm>
            <a:prstGeom prst="line">
              <a:avLst/>
            </a:prstGeom>
            <a:ln w="57150">
              <a:solidFill>
                <a:schemeClr val="bg1"/>
              </a:solidFill>
              <a:prstDash val="soli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直線接點 31">
              <a:extLst>
                <a:ext uri="{FF2B5EF4-FFF2-40B4-BE49-F238E27FC236}">
                  <a16:creationId xmlns:a16="http://schemas.microsoft.com/office/drawing/2014/main" id="{6C68F044-D902-4490-A08E-E9D455613C44}"/>
                </a:ext>
              </a:extLst>
            </p:cNvPr>
            <p:cNvCxnSpPr/>
            <p:nvPr/>
          </p:nvCxnSpPr>
          <p:spPr>
            <a:xfrm flipH="1">
              <a:off x="5243735" y="4754810"/>
              <a:ext cx="7892" cy="4770167"/>
            </a:xfrm>
            <a:prstGeom prst="line">
              <a:avLst/>
            </a:prstGeom>
            <a:ln w="57150">
              <a:solidFill>
                <a:schemeClr val="tx1"/>
              </a:solidFill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4" name="局部圓 43">
              <a:extLst>
                <a:ext uri="{FF2B5EF4-FFF2-40B4-BE49-F238E27FC236}">
                  <a16:creationId xmlns:a16="http://schemas.microsoft.com/office/drawing/2014/main" id="{85E66B72-D27D-4E0C-9A5F-1158C9AD40D0}"/>
                </a:ext>
              </a:extLst>
            </p:cNvPr>
            <p:cNvSpPr/>
            <p:nvPr/>
          </p:nvSpPr>
          <p:spPr>
            <a:xfrm rot="5400000">
              <a:off x="6562986" y="5644779"/>
              <a:ext cx="1485900" cy="1485900"/>
            </a:xfrm>
            <a:prstGeom prst="pie">
              <a:avLst>
                <a:gd name="adj1" fmla="val 0"/>
                <a:gd name="adj2" fmla="val 5400000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</a:endParaRPr>
            </a:p>
          </p:txBody>
        </p:sp>
        <p:sp>
          <p:nvSpPr>
            <p:cNvPr id="47" name="局部圓 46">
              <a:extLst>
                <a:ext uri="{FF2B5EF4-FFF2-40B4-BE49-F238E27FC236}">
                  <a16:creationId xmlns:a16="http://schemas.microsoft.com/office/drawing/2014/main" id="{20C063DA-B20F-4A62-984C-5BB4F3CCE906}"/>
                </a:ext>
              </a:extLst>
            </p:cNvPr>
            <p:cNvSpPr/>
            <p:nvPr/>
          </p:nvSpPr>
          <p:spPr>
            <a:xfrm rot="13070978">
              <a:off x="6587303" y="5648796"/>
              <a:ext cx="1485900" cy="1292728"/>
            </a:xfrm>
            <a:prstGeom prst="pie">
              <a:avLst>
                <a:gd name="adj1" fmla="val 0"/>
                <a:gd name="adj2" fmla="val 5400000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</a:endParaRPr>
            </a:p>
          </p:txBody>
        </p:sp>
        <p:sp>
          <p:nvSpPr>
            <p:cNvPr id="48" name="局部圓 47">
              <a:extLst>
                <a:ext uri="{FF2B5EF4-FFF2-40B4-BE49-F238E27FC236}">
                  <a16:creationId xmlns:a16="http://schemas.microsoft.com/office/drawing/2014/main" id="{E775991D-8258-43DA-B6D3-3638874EFB1D}"/>
                </a:ext>
              </a:extLst>
            </p:cNvPr>
            <p:cNvSpPr/>
            <p:nvPr/>
          </p:nvSpPr>
          <p:spPr>
            <a:xfrm rot="7607072">
              <a:off x="6571005" y="5600578"/>
              <a:ext cx="1485900" cy="1485900"/>
            </a:xfrm>
            <a:prstGeom prst="pie">
              <a:avLst>
                <a:gd name="adj1" fmla="val 3387180"/>
                <a:gd name="adj2" fmla="val 540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900624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3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群組 3">
            <a:extLst>
              <a:ext uri="{FF2B5EF4-FFF2-40B4-BE49-F238E27FC236}">
                <a16:creationId xmlns:a16="http://schemas.microsoft.com/office/drawing/2014/main" id="{C5FBA26F-56D2-496E-9336-C39CC0829B2D}"/>
              </a:ext>
            </a:extLst>
          </p:cNvPr>
          <p:cNvGrpSpPr/>
          <p:nvPr/>
        </p:nvGrpSpPr>
        <p:grpSpPr>
          <a:xfrm>
            <a:off x="209550" y="302082"/>
            <a:ext cx="22345650" cy="12197443"/>
            <a:chOff x="-3301092" y="228600"/>
            <a:chExt cx="16116300" cy="12197443"/>
          </a:xfrm>
        </p:grpSpPr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35B7707D-2999-4842-A06D-E1CA4F9186B2}"/>
                </a:ext>
              </a:extLst>
            </p:cNvPr>
            <p:cNvSpPr/>
            <p:nvPr/>
          </p:nvSpPr>
          <p:spPr>
            <a:xfrm>
              <a:off x="-3301092" y="228600"/>
              <a:ext cx="16116300" cy="12197443"/>
            </a:xfrm>
            <a:prstGeom prst="rect">
              <a:avLst/>
            </a:prstGeom>
            <a:noFill/>
            <a:ln>
              <a:solidFill>
                <a:srgbClr val="10638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8FB06F97-CCEE-4A78-95AE-292D90D32662}"/>
                </a:ext>
              </a:extLst>
            </p:cNvPr>
            <p:cNvSpPr/>
            <p:nvPr/>
          </p:nvSpPr>
          <p:spPr>
            <a:xfrm>
              <a:off x="-3039836" y="465364"/>
              <a:ext cx="15631143" cy="11691258"/>
            </a:xfrm>
            <a:prstGeom prst="rect">
              <a:avLst/>
            </a:prstGeom>
            <a:noFill/>
            <a:ln>
              <a:solidFill>
                <a:srgbClr val="10638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</p:grpSp>
      <p:pic>
        <p:nvPicPr>
          <p:cNvPr id="7" name="線上媒體 1" title="￧ﾕﾢ￦ﾰﾏ￥ﾮﾚ￧ﾐﾆ￧ﾚﾄ￨ﾭﾉ￦ﾘﾎ (￦ﾭﾐ￥ﾹﾾ￩ﾇﾌ￥ﾾﾗ Euclid's Proof)">
            <a:hlinkClick r:id="" action="ppaction://media"/>
            <a:extLst>
              <a:ext uri="{FF2B5EF4-FFF2-40B4-BE49-F238E27FC236}">
                <a16:creationId xmlns:a16="http://schemas.microsoft.com/office/drawing/2014/main" id="{EDCEA079-C100-449F-8A08-F4006C983CBA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838700" y="1161095"/>
            <a:ext cx="13982700" cy="10479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085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3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群組 3">
            <a:extLst>
              <a:ext uri="{FF2B5EF4-FFF2-40B4-BE49-F238E27FC236}">
                <a16:creationId xmlns:a16="http://schemas.microsoft.com/office/drawing/2014/main" id="{C5FBA26F-56D2-496E-9336-C39CC0829B2D}"/>
              </a:ext>
            </a:extLst>
          </p:cNvPr>
          <p:cNvGrpSpPr/>
          <p:nvPr/>
        </p:nvGrpSpPr>
        <p:grpSpPr>
          <a:xfrm>
            <a:off x="209550" y="302082"/>
            <a:ext cx="22345650" cy="12197443"/>
            <a:chOff x="-3301092" y="228600"/>
            <a:chExt cx="16116300" cy="12197443"/>
          </a:xfrm>
        </p:grpSpPr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35B7707D-2999-4842-A06D-E1CA4F9186B2}"/>
                </a:ext>
              </a:extLst>
            </p:cNvPr>
            <p:cNvSpPr/>
            <p:nvPr/>
          </p:nvSpPr>
          <p:spPr>
            <a:xfrm>
              <a:off x="-3301092" y="228600"/>
              <a:ext cx="16116300" cy="12197443"/>
            </a:xfrm>
            <a:prstGeom prst="rect">
              <a:avLst/>
            </a:prstGeom>
            <a:noFill/>
            <a:ln>
              <a:solidFill>
                <a:srgbClr val="10638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8FB06F97-CCEE-4A78-95AE-292D90D32662}"/>
                </a:ext>
              </a:extLst>
            </p:cNvPr>
            <p:cNvSpPr/>
            <p:nvPr/>
          </p:nvSpPr>
          <p:spPr>
            <a:xfrm>
              <a:off x="-3039836" y="465364"/>
              <a:ext cx="15631143" cy="11691258"/>
            </a:xfrm>
            <a:prstGeom prst="rect">
              <a:avLst/>
            </a:prstGeom>
            <a:noFill/>
            <a:ln>
              <a:solidFill>
                <a:srgbClr val="10638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</p:grpSp>
      <p:sp>
        <p:nvSpPr>
          <p:cNvPr id="7" name="標題 1">
            <a:extLst>
              <a:ext uri="{FF2B5EF4-FFF2-40B4-BE49-F238E27FC236}">
                <a16:creationId xmlns:a16="http://schemas.microsoft.com/office/drawing/2014/main" id="{743777D8-E8C1-4A53-B874-82F2B9C85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8247" y="1257299"/>
            <a:ext cx="20720050" cy="1462089"/>
          </a:xfrm>
        </p:spPr>
        <p:txBody>
          <a:bodyPr>
            <a:normAutofit/>
          </a:bodyPr>
          <a:lstStyle/>
          <a:p>
            <a:r>
              <a:rPr lang="zh-TW" altLang="zh-TW" sz="8800" dirty="0">
                <a:latin typeface="王漢宗中隸書繁" panose="02000500000000000000" pitchFamily="2" charset="-120"/>
                <a:ea typeface="王漢宗中隸書繁" panose="02000500000000000000" pitchFamily="2" charset="-120"/>
              </a:rPr>
              <a:t>飲料的吸管長度如何做才會有最大利益</a:t>
            </a:r>
            <a:r>
              <a:rPr lang="en-US" altLang="zh-TW" sz="8800" dirty="0">
                <a:latin typeface="王漢宗中隸書繁" panose="02000500000000000000" pitchFamily="2" charset="-120"/>
                <a:ea typeface="王漢宗中隸書繁" panose="02000500000000000000" pitchFamily="2" charset="-120"/>
              </a:rPr>
              <a:t>?</a:t>
            </a:r>
            <a:endParaRPr lang="zh-TW" altLang="en-US" sz="8800" dirty="0">
              <a:latin typeface="王漢宗中隸書繁" panose="02000500000000000000" pitchFamily="2" charset="-120"/>
              <a:ea typeface="王漢宗中隸書繁" panose="02000500000000000000" pitchFamily="2" charset="-120"/>
            </a:endParaRPr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8" name="3D 模型 7" descr="Dark Gray Cuboid">
                <a:extLst>
                  <a:ext uri="{FF2B5EF4-FFF2-40B4-BE49-F238E27FC236}">
                    <a16:creationId xmlns:a16="http://schemas.microsoft.com/office/drawing/2014/main" id="{C27297F3-7B79-4E2A-A76A-9E4136AEE462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472416638"/>
                  </p:ext>
                </p:extLst>
              </p:nvPr>
            </p:nvGraphicFramePr>
            <p:xfrm>
              <a:off x="1289947" y="2956152"/>
              <a:ext cx="7906835" cy="7272451"/>
            </p:xfrm>
            <a:graphic>
              <a:graphicData uri="http://schemas.microsoft.com/office/drawing/2017/model3d">
                <am3d:model3d r:embed="rId2">
                  <am3d:spPr>
                    <a:xfrm>
                      <a:off x="0" y="0"/>
                      <a:ext cx="7906835" cy="7272451"/>
                    </a:xfrm>
                    <a:prstGeom prst="rect">
                      <a:avLst/>
                    </a:prstGeom>
                  </am3d:spPr>
                  <am3d:camera>
                    <am3d:pos x="0" y="0" z="57664451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4361393" d="1000000"/>
                    <am3d:preTrans dx="0" dy="-6493603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x="8700000" ay="-1800000" az="-9600000"/>
                    <am3d:postTrans dx="0" dy="0" dz="0"/>
                  </am3d:trans>
                  <am3d:raster rName="Office3DRenderer" rVer="16.0.8326">
                    <am3d:blip r:embed="rId3"/>
                  </am3d:raster>
                  <am3d:objViewport viewportSz="7989665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8" name="3D 模型 7" descr="Dark Gray Cuboid">
                <a:extLst>
                  <a:ext uri="{FF2B5EF4-FFF2-40B4-BE49-F238E27FC236}">
                    <a16:creationId xmlns:a16="http://schemas.microsoft.com/office/drawing/2014/main" id="{C27297F3-7B79-4E2A-A76A-9E4136AEE462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89947" y="2956152"/>
                <a:ext cx="7906835" cy="7272451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358191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3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群組 3">
            <a:extLst>
              <a:ext uri="{FF2B5EF4-FFF2-40B4-BE49-F238E27FC236}">
                <a16:creationId xmlns:a16="http://schemas.microsoft.com/office/drawing/2014/main" id="{C5FBA26F-56D2-496E-9336-C39CC0829B2D}"/>
              </a:ext>
            </a:extLst>
          </p:cNvPr>
          <p:cNvGrpSpPr/>
          <p:nvPr/>
        </p:nvGrpSpPr>
        <p:grpSpPr>
          <a:xfrm>
            <a:off x="209550" y="302082"/>
            <a:ext cx="22345650" cy="12197443"/>
            <a:chOff x="-3301092" y="228600"/>
            <a:chExt cx="16116300" cy="12197443"/>
          </a:xfrm>
        </p:grpSpPr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35B7707D-2999-4842-A06D-E1CA4F9186B2}"/>
                </a:ext>
              </a:extLst>
            </p:cNvPr>
            <p:cNvSpPr/>
            <p:nvPr/>
          </p:nvSpPr>
          <p:spPr>
            <a:xfrm>
              <a:off x="-3301092" y="228600"/>
              <a:ext cx="16116300" cy="12197443"/>
            </a:xfrm>
            <a:prstGeom prst="rect">
              <a:avLst/>
            </a:prstGeom>
            <a:noFill/>
            <a:ln>
              <a:solidFill>
                <a:srgbClr val="10638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8FB06F97-CCEE-4A78-95AE-292D90D32662}"/>
                </a:ext>
              </a:extLst>
            </p:cNvPr>
            <p:cNvSpPr/>
            <p:nvPr/>
          </p:nvSpPr>
          <p:spPr>
            <a:xfrm>
              <a:off x="-3039836" y="465364"/>
              <a:ext cx="15631143" cy="11691258"/>
            </a:xfrm>
            <a:prstGeom prst="rect">
              <a:avLst/>
            </a:prstGeom>
            <a:noFill/>
            <a:ln>
              <a:solidFill>
                <a:srgbClr val="10638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</p:grpSp>
      <p:sp>
        <p:nvSpPr>
          <p:cNvPr id="8" name="標題 3">
            <a:extLst>
              <a:ext uri="{FF2B5EF4-FFF2-40B4-BE49-F238E27FC236}">
                <a16:creationId xmlns:a16="http://schemas.microsoft.com/office/drawing/2014/main" id="{8448AF43-E22E-44AC-A908-8D261CE21C50}"/>
              </a:ext>
            </a:extLst>
          </p:cNvPr>
          <p:cNvSpPr txBox="1">
            <a:spLocks/>
          </p:cNvSpPr>
          <p:nvPr/>
        </p:nvSpPr>
        <p:spPr>
          <a:xfrm>
            <a:off x="3311525" y="538846"/>
            <a:ext cx="16135350" cy="75453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170691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1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zh-TW" sz="11500" dirty="0">
                <a:latin typeface="王漢宗中隸書繁" panose="02000500000000000000" pitchFamily="2" charset="-120"/>
                <a:ea typeface="王漢宗中隸書繁" panose="02000500000000000000" pitchFamily="2" charset="-120"/>
              </a:rPr>
              <a:t>第</a:t>
            </a:r>
            <a:r>
              <a:rPr lang="zh-TW" altLang="en-US" sz="11500" dirty="0">
                <a:latin typeface="王漢宗中隸書繁" panose="02000500000000000000" pitchFamily="2" charset="-120"/>
                <a:ea typeface="王漢宗中隸書繁" panose="02000500000000000000" pitchFamily="2" charset="-120"/>
              </a:rPr>
              <a:t>四</a:t>
            </a:r>
            <a:r>
              <a:rPr lang="zh-TW" altLang="zh-TW" sz="11500" dirty="0">
                <a:latin typeface="王漢宗中隸書繁" panose="02000500000000000000" pitchFamily="2" charset="-120"/>
                <a:ea typeface="王漢宗中隸書繁" panose="02000500000000000000" pitchFamily="2" charset="-120"/>
              </a:rPr>
              <a:t>堂 </a:t>
            </a:r>
            <a:br>
              <a:rPr lang="en-US" altLang="zh-TW" sz="11500" dirty="0">
                <a:latin typeface="王漢宗中隸書繁" panose="02000500000000000000" pitchFamily="2" charset="-120"/>
                <a:ea typeface="王漢宗中隸書繁" panose="02000500000000000000" pitchFamily="2" charset="-120"/>
              </a:rPr>
            </a:br>
            <a:r>
              <a:rPr lang="zh-TW" altLang="zh-TW" sz="11500" dirty="0">
                <a:latin typeface="王漢宗中隸書繁" panose="02000500000000000000" pitchFamily="2" charset="-120"/>
                <a:ea typeface="王漢宗中隸書繁" panose="02000500000000000000" pitchFamily="2" charset="-120"/>
              </a:rPr>
              <a:t>【熟練畢氏定理的應用】</a:t>
            </a:r>
            <a:endParaRPr lang="zh-TW" altLang="en-US" sz="11500" dirty="0">
              <a:latin typeface="王漢宗中隸書繁" panose="02000500000000000000" pitchFamily="2" charset="-120"/>
              <a:ea typeface="王漢宗中隸書繁" panose="02000500000000000000" pitchFamily="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512068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3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群組 3">
            <a:extLst>
              <a:ext uri="{FF2B5EF4-FFF2-40B4-BE49-F238E27FC236}">
                <a16:creationId xmlns:a16="http://schemas.microsoft.com/office/drawing/2014/main" id="{C5FBA26F-56D2-496E-9336-C39CC0829B2D}"/>
              </a:ext>
            </a:extLst>
          </p:cNvPr>
          <p:cNvGrpSpPr/>
          <p:nvPr/>
        </p:nvGrpSpPr>
        <p:grpSpPr>
          <a:xfrm>
            <a:off x="209550" y="302082"/>
            <a:ext cx="22345650" cy="12197443"/>
            <a:chOff x="-3301092" y="228600"/>
            <a:chExt cx="16116300" cy="12197443"/>
          </a:xfrm>
        </p:grpSpPr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35B7707D-2999-4842-A06D-E1CA4F9186B2}"/>
                </a:ext>
              </a:extLst>
            </p:cNvPr>
            <p:cNvSpPr/>
            <p:nvPr/>
          </p:nvSpPr>
          <p:spPr>
            <a:xfrm>
              <a:off x="-3301092" y="228600"/>
              <a:ext cx="16116300" cy="12197443"/>
            </a:xfrm>
            <a:prstGeom prst="rect">
              <a:avLst/>
            </a:prstGeom>
            <a:noFill/>
            <a:ln>
              <a:solidFill>
                <a:srgbClr val="10638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8FB06F97-CCEE-4A78-95AE-292D90D32662}"/>
                </a:ext>
              </a:extLst>
            </p:cNvPr>
            <p:cNvSpPr/>
            <p:nvPr/>
          </p:nvSpPr>
          <p:spPr>
            <a:xfrm>
              <a:off x="-3039836" y="465364"/>
              <a:ext cx="15631143" cy="11691258"/>
            </a:xfrm>
            <a:prstGeom prst="rect">
              <a:avLst/>
            </a:prstGeom>
            <a:noFill/>
            <a:ln>
              <a:solidFill>
                <a:srgbClr val="10638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</p:grpSp>
      <p:sp>
        <p:nvSpPr>
          <p:cNvPr id="7" name="標題 1">
            <a:extLst>
              <a:ext uri="{FF2B5EF4-FFF2-40B4-BE49-F238E27FC236}">
                <a16:creationId xmlns:a16="http://schemas.microsoft.com/office/drawing/2014/main" id="{41A0FF12-796F-448B-9B66-43530C6807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550" y="1603375"/>
            <a:ext cx="15106650" cy="1325563"/>
          </a:xfrm>
        </p:spPr>
        <p:txBody>
          <a:bodyPr>
            <a:normAutofit fontScale="90000"/>
          </a:bodyPr>
          <a:lstStyle/>
          <a:p>
            <a:r>
              <a:rPr lang="zh-TW" altLang="en-US" dirty="0">
                <a:latin typeface="王漢宗中隸書繁" panose="02000500000000000000" pitchFamily="2" charset="-120"/>
                <a:ea typeface="王漢宗中隸書繁" panose="02000500000000000000" pitchFamily="2" charset="-120"/>
              </a:rPr>
              <a:t>美國總統的證明方法</a:t>
            </a: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B687165C-5DE5-4E2F-90CF-E21C3E606BD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810856"/>
            <a:ext cx="10743358" cy="61238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650723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3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群組 3">
            <a:extLst>
              <a:ext uri="{FF2B5EF4-FFF2-40B4-BE49-F238E27FC236}">
                <a16:creationId xmlns:a16="http://schemas.microsoft.com/office/drawing/2014/main" id="{C5FBA26F-56D2-496E-9336-C39CC0829B2D}"/>
              </a:ext>
            </a:extLst>
          </p:cNvPr>
          <p:cNvGrpSpPr/>
          <p:nvPr/>
        </p:nvGrpSpPr>
        <p:grpSpPr>
          <a:xfrm>
            <a:off x="209550" y="302082"/>
            <a:ext cx="22345650" cy="12197443"/>
            <a:chOff x="-3301092" y="228600"/>
            <a:chExt cx="16116300" cy="12197443"/>
          </a:xfrm>
        </p:grpSpPr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35B7707D-2999-4842-A06D-E1CA4F9186B2}"/>
                </a:ext>
              </a:extLst>
            </p:cNvPr>
            <p:cNvSpPr/>
            <p:nvPr/>
          </p:nvSpPr>
          <p:spPr>
            <a:xfrm>
              <a:off x="-3301092" y="228600"/>
              <a:ext cx="16116300" cy="12197443"/>
            </a:xfrm>
            <a:prstGeom prst="rect">
              <a:avLst/>
            </a:prstGeom>
            <a:noFill/>
            <a:ln>
              <a:solidFill>
                <a:srgbClr val="10638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8FB06F97-CCEE-4A78-95AE-292D90D32662}"/>
                </a:ext>
              </a:extLst>
            </p:cNvPr>
            <p:cNvSpPr/>
            <p:nvPr/>
          </p:nvSpPr>
          <p:spPr>
            <a:xfrm>
              <a:off x="-3039836" y="465364"/>
              <a:ext cx="15631143" cy="11691258"/>
            </a:xfrm>
            <a:prstGeom prst="rect">
              <a:avLst/>
            </a:prstGeom>
            <a:noFill/>
            <a:ln>
              <a:solidFill>
                <a:srgbClr val="10638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</p:grpSp>
      <p:pic>
        <p:nvPicPr>
          <p:cNvPr id="7" name="圖片 6">
            <a:extLst>
              <a:ext uri="{FF2B5EF4-FFF2-40B4-BE49-F238E27FC236}">
                <a16:creationId xmlns:a16="http://schemas.microsoft.com/office/drawing/2014/main" id="{46AA7100-BA29-4F58-91EE-C03B4E0DC8CC}"/>
              </a:ext>
            </a:extLst>
          </p:cNvPr>
          <p:cNvPicPr/>
          <p:nvPr/>
        </p:nvPicPr>
        <p:blipFill rotWithShape="1">
          <a:blip r:embed="rId2"/>
          <a:srcRect r="66596"/>
          <a:stretch/>
        </p:blipFill>
        <p:spPr bwMode="auto">
          <a:xfrm>
            <a:off x="1424594" y="871587"/>
            <a:ext cx="7109806" cy="1030242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012681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3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群組 3">
            <a:extLst>
              <a:ext uri="{FF2B5EF4-FFF2-40B4-BE49-F238E27FC236}">
                <a16:creationId xmlns:a16="http://schemas.microsoft.com/office/drawing/2014/main" id="{C5FBA26F-56D2-496E-9336-C39CC0829B2D}"/>
              </a:ext>
            </a:extLst>
          </p:cNvPr>
          <p:cNvGrpSpPr/>
          <p:nvPr/>
        </p:nvGrpSpPr>
        <p:grpSpPr>
          <a:xfrm>
            <a:off x="209550" y="302082"/>
            <a:ext cx="22345650" cy="12197443"/>
            <a:chOff x="-3301092" y="228600"/>
            <a:chExt cx="16116300" cy="12197443"/>
          </a:xfrm>
        </p:grpSpPr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35B7707D-2999-4842-A06D-E1CA4F9186B2}"/>
                </a:ext>
              </a:extLst>
            </p:cNvPr>
            <p:cNvSpPr/>
            <p:nvPr/>
          </p:nvSpPr>
          <p:spPr>
            <a:xfrm>
              <a:off x="-3301092" y="228600"/>
              <a:ext cx="16116300" cy="12197443"/>
            </a:xfrm>
            <a:prstGeom prst="rect">
              <a:avLst/>
            </a:prstGeom>
            <a:noFill/>
            <a:ln>
              <a:solidFill>
                <a:srgbClr val="10638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8FB06F97-CCEE-4A78-95AE-292D90D32662}"/>
                </a:ext>
              </a:extLst>
            </p:cNvPr>
            <p:cNvSpPr/>
            <p:nvPr/>
          </p:nvSpPr>
          <p:spPr>
            <a:xfrm>
              <a:off x="-3039836" y="465364"/>
              <a:ext cx="15631143" cy="11691258"/>
            </a:xfrm>
            <a:prstGeom prst="rect">
              <a:avLst/>
            </a:prstGeom>
            <a:noFill/>
            <a:ln>
              <a:solidFill>
                <a:srgbClr val="10638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</p:grpSp>
      <p:sp>
        <p:nvSpPr>
          <p:cNvPr id="8" name="標題 3">
            <a:extLst>
              <a:ext uri="{FF2B5EF4-FFF2-40B4-BE49-F238E27FC236}">
                <a16:creationId xmlns:a16="http://schemas.microsoft.com/office/drawing/2014/main" id="{368B071C-71D3-4944-8FDC-45159BCDD45D}"/>
              </a:ext>
            </a:extLst>
          </p:cNvPr>
          <p:cNvSpPr txBox="1">
            <a:spLocks/>
          </p:cNvSpPr>
          <p:nvPr/>
        </p:nvSpPr>
        <p:spPr>
          <a:xfrm>
            <a:off x="3311525" y="538846"/>
            <a:ext cx="16135350" cy="75453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170691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1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zh-TW" sz="11500" dirty="0">
                <a:latin typeface="王漢宗中隸書繁" panose="02000500000000000000" pitchFamily="2" charset="-120"/>
                <a:ea typeface="王漢宗中隸書繁" panose="02000500000000000000" pitchFamily="2" charset="-120"/>
              </a:rPr>
              <a:t>第</a:t>
            </a:r>
            <a:r>
              <a:rPr lang="zh-TW" altLang="en-US" sz="11500" dirty="0">
                <a:latin typeface="王漢宗中隸書繁" panose="02000500000000000000" pitchFamily="2" charset="-120"/>
                <a:ea typeface="王漢宗中隸書繁" panose="02000500000000000000" pitchFamily="2" charset="-120"/>
              </a:rPr>
              <a:t>五</a:t>
            </a:r>
            <a:r>
              <a:rPr lang="zh-TW" altLang="zh-TW" sz="11500" dirty="0">
                <a:latin typeface="王漢宗中隸書繁" panose="02000500000000000000" pitchFamily="2" charset="-120"/>
                <a:ea typeface="王漢宗中隸書繁" panose="02000500000000000000" pitchFamily="2" charset="-120"/>
              </a:rPr>
              <a:t>堂 </a:t>
            </a:r>
            <a:br>
              <a:rPr lang="en-US" altLang="zh-TW" sz="11500" dirty="0">
                <a:latin typeface="王漢宗中隸書繁" panose="02000500000000000000" pitchFamily="2" charset="-120"/>
                <a:ea typeface="王漢宗中隸書繁" panose="02000500000000000000" pitchFamily="2" charset="-120"/>
              </a:rPr>
            </a:br>
            <a:r>
              <a:rPr lang="zh-TW" altLang="zh-TW" sz="11500" dirty="0">
                <a:latin typeface="王漢宗中隸書繁" panose="02000500000000000000" pitchFamily="2" charset="-120"/>
                <a:ea typeface="王漢宗中隸書繁" panose="02000500000000000000" pitchFamily="2" charset="-120"/>
              </a:rPr>
              <a:t>【</a:t>
            </a:r>
            <a:r>
              <a:rPr lang="zh-TW" altLang="en-US" sz="11500" dirty="0">
                <a:latin typeface="王漢宗中隸書繁" panose="02000500000000000000" pitchFamily="2" charset="-120"/>
                <a:ea typeface="王漢宗中隸書繁" panose="02000500000000000000" pitchFamily="2" charset="-120"/>
              </a:rPr>
              <a:t>藝數摺學</a:t>
            </a:r>
            <a:r>
              <a:rPr lang="zh-TW" altLang="zh-TW" sz="11500" dirty="0">
                <a:latin typeface="王漢宗中隸書繁" panose="02000500000000000000" pitchFamily="2" charset="-120"/>
                <a:ea typeface="王漢宗中隸書繁" panose="02000500000000000000" pitchFamily="2" charset="-120"/>
              </a:rPr>
              <a:t>】</a:t>
            </a:r>
            <a:endParaRPr lang="zh-TW" altLang="en-US" sz="11500" dirty="0">
              <a:latin typeface="王漢宗中隸書繁" panose="02000500000000000000" pitchFamily="2" charset="-120"/>
              <a:ea typeface="王漢宗中隸書繁" panose="02000500000000000000" pitchFamily="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359518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3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群組 3">
            <a:extLst>
              <a:ext uri="{FF2B5EF4-FFF2-40B4-BE49-F238E27FC236}">
                <a16:creationId xmlns:a16="http://schemas.microsoft.com/office/drawing/2014/main" id="{C5FBA26F-56D2-496E-9336-C39CC0829B2D}"/>
              </a:ext>
            </a:extLst>
          </p:cNvPr>
          <p:cNvGrpSpPr/>
          <p:nvPr/>
        </p:nvGrpSpPr>
        <p:grpSpPr>
          <a:xfrm>
            <a:off x="209550" y="302082"/>
            <a:ext cx="22345650" cy="12197443"/>
            <a:chOff x="-3301092" y="228600"/>
            <a:chExt cx="16116300" cy="12197443"/>
          </a:xfrm>
        </p:grpSpPr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35B7707D-2999-4842-A06D-E1CA4F9186B2}"/>
                </a:ext>
              </a:extLst>
            </p:cNvPr>
            <p:cNvSpPr/>
            <p:nvPr/>
          </p:nvSpPr>
          <p:spPr>
            <a:xfrm>
              <a:off x="-3301092" y="228600"/>
              <a:ext cx="16116300" cy="12197443"/>
            </a:xfrm>
            <a:prstGeom prst="rect">
              <a:avLst/>
            </a:prstGeom>
            <a:noFill/>
            <a:ln>
              <a:solidFill>
                <a:srgbClr val="10638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8FB06F97-CCEE-4A78-95AE-292D90D32662}"/>
                </a:ext>
              </a:extLst>
            </p:cNvPr>
            <p:cNvSpPr/>
            <p:nvPr/>
          </p:nvSpPr>
          <p:spPr>
            <a:xfrm>
              <a:off x="-3039836" y="465364"/>
              <a:ext cx="15631143" cy="11691258"/>
            </a:xfrm>
            <a:prstGeom prst="rect">
              <a:avLst/>
            </a:prstGeom>
            <a:noFill/>
            <a:ln>
              <a:solidFill>
                <a:srgbClr val="10638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</p:grpSp>
      <p:sp>
        <p:nvSpPr>
          <p:cNvPr id="8" name="標題 1">
            <a:extLst>
              <a:ext uri="{FF2B5EF4-FFF2-40B4-BE49-F238E27FC236}">
                <a16:creationId xmlns:a16="http://schemas.microsoft.com/office/drawing/2014/main" id="{4A5D08F3-4016-40EC-9446-4A9A63A54D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2726" y="801516"/>
            <a:ext cx="20570724" cy="5599284"/>
          </a:xfrm>
        </p:spPr>
        <p:txBody>
          <a:bodyPr>
            <a:normAutofit/>
          </a:bodyPr>
          <a:lstStyle/>
          <a:p>
            <a:r>
              <a:rPr lang="zh-TW" altLang="en-US" dirty="0">
                <a:latin typeface="Roboto"/>
              </a:rPr>
              <a:t>根號</a:t>
            </a:r>
            <a:r>
              <a:rPr lang="en-US" altLang="zh-TW" dirty="0">
                <a:latin typeface="Roboto"/>
              </a:rPr>
              <a:t>N</a:t>
            </a:r>
            <a:r>
              <a:rPr lang="zh-TW" altLang="en-US" dirty="0">
                <a:latin typeface="Roboto"/>
              </a:rPr>
              <a:t>螺線摺紙</a:t>
            </a:r>
            <a:br>
              <a:rPr lang="en-US" altLang="zh-TW" dirty="0">
                <a:latin typeface="Roboto"/>
              </a:rPr>
            </a:br>
            <a:r>
              <a:rPr lang="en-US" altLang="zh-TW" dirty="0">
                <a:latin typeface="Roboto"/>
              </a:rPr>
              <a:t>(</a:t>
            </a:r>
            <a:r>
              <a:rPr lang="zh-TW" altLang="en-US" dirty="0">
                <a:latin typeface="Roboto"/>
              </a:rPr>
              <a:t>簡化版</a:t>
            </a:r>
            <a:r>
              <a:rPr lang="en-US" altLang="zh-TW" dirty="0">
                <a:latin typeface="Roboto"/>
              </a:rPr>
              <a:t>,A4</a:t>
            </a:r>
            <a:r>
              <a:rPr lang="zh-TW" altLang="en-US" dirty="0">
                <a:latin typeface="Roboto"/>
              </a:rPr>
              <a:t>比例版摺紙</a:t>
            </a:r>
            <a:r>
              <a:rPr lang="en-US" altLang="zh-TW" dirty="0">
                <a:latin typeface="Roboto"/>
              </a:rPr>
              <a:t>)</a:t>
            </a:r>
            <a:br>
              <a:rPr lang="zh-TW" altLang="en-US" dirty="0">
                <a:latin typeface="Roboto"/>
              </a:rPr>
            </a:br>
            <a:endParaRPr lang="zh-TW" altLang="en-US" dirty="0"/>
          </a:p>
        </p:txBody>
      </p:sp>
      <p:pic>
        <p:nvPicPr>
          <p:cNvPr id="9" name="內容版面配置區 5" descr="一張含有 時鐘 的圖片&#10;&#10;自動產生的描述">
            <a:extLst>
              <a:ext uri="{FF2B5EF4-FFF2-40B4-BE49-F238E27FC236}">
                <a16:creationId xmlns:a16="http://schemas.microsoft.com/office/drawing/2014/main" id="{5A755CD4-BB4C-4DFA-8912-A892D45951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78552" y="5919402"/>
            <a:ext cx="5176801" cy="5176801"/>
          </a:xfrm>
          <a:prstGeom prst="rect">
            <a:avLst/>
          </a:prstGeom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41741E1E-1B08-4691-9C11-96F91EB17BF0}"/>
              </a:ext>
            </a:extLst>
          </p:cNvPr>
          <p:cNvPicPr/>
          <p:nvPr/>
        </p:nvPicPr>
        <p:blipFill rotWithShape="1">
          <a:blip r:embed="rId3"/>
          <a:srcRect r="14843"/>
          <a:stretch/>
        </p:blipFill>
        <p:spPr bwMode="auto">
          <a:xfrm>
            <a:off x="2011406" y="5919403"/>
            <a:ext cx="9073246" cy="517680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747404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3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群組 3">
            <a:extLst>
              <a:ext uri="{FF2B5EF4-FFF2-40B4-BE49-F238E27FC236}">
                <a16:creationId xmlns:a16="http://schemas.microsoft.com/office/drawing/2014/main" id="{C5FBA26F-56D2-496E-9336-C39CC0829B2D}"/>
              </a:ext>
            </a:extLst>
          </p:cNvPr>
          <p:cNvGrpSpPr/>
          <p:nvPr/>
        </p:nvGrpSpPr>
        <p:grpSpPr>
          <a:xfrm>
            <a:off x="209550" y="302082"/>
            <a:ext cx="22345650" cy="12197443"/>
            <a:chOff x="-3301092" y="228600"/>
            <a:chExt cx="16116300" cy="12197443"/>
          </a:xfrm>
        </p:grpSpPr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35B7707D-2999-4842-A06D-E1CA4F9186B2}"/>
                </a:ext>
              </a:extLst>
            </p:cNvPr>
            <p:cNvSpPr/>
            <p:nvPr/>
          </p:nvSpPr>
          <p:spPr>
            <a:xfrm>
              <a:off x="-3301092" y="228600"/>
              <a:ext cx="16116300" cy="12197443"/>
            </a:xfrm>
            <a:prstGeom prst="rect">
              <a:avLst/>
            </a:prstGeom>
            <a:noFill/>
            <a:ln>
              <a:solidFill>
                <a:srgbClr val="10638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8FB06F97-CCEE-4A78-95AE-292D90D32662}"/>
                </a:ext>
              </a:extLst>
            </p:cNvPr>
            <p:cNvSpPr/>
            <p:nvPr/>
          </p:nvSpPr>
          <p:spPr>
            <a:xfrm>
              <a:off x="-3039836" y="465364"/>
              <a:ext cx="15631143" cy="11691258"/>
            </a:xfrm>
            <a:prstGeom prst="rect">
              <a:avLst/>
            </a:prstGeom>
            <a:noFill/>
            <a:ln>
              <a:solidFill>
                <a:srgbClr val="10638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</p:grpSp>
      <p:pic>
        <p:nvPicPr>
          <p:cNvPr id="7" name="圖片 6" descr="相關圖片">
            <a:extLst>
              <a:ext uri="{FF2B5EF4-FFF2-40B4-BE49-F238E27FC236}">
                <a16:creationId xmlns:a16="http://schemas.microsoft.com/office/drawing/2014/main" id="{E61F9E26-084C-4EC6-8068-D79478C1740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090" y="2925250"/>
            <a:ext cx="10579182" cy="768336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4" descr="相關圖片">
            <a:extLst>
              <a:ext uri="{FF2B5EF4-FFF2-40B4-BE49-F238E27FC236}">
                <a16:creationId xmlns:a16="http://schemas.microsoft.com/office/drawing/2014/main" id="{8E55390A-DEC8-4829-87D4-D8EB9C4FD3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13543" y="3153960"/>
            <a:ext cx="7225941" cy="7225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04724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3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群組 3">
            <a:extLst>
              <a:ext uri="{FF2B5EF4-FFF2-40B4-BE49-F238E27FC236}">
                <a16:creationId xmlns:a16="http://schemas.microsoft.com/office/drawing/2014/main" id="{C5FBA26F-56D2-496E-9336-C39CC0829B2D}"/>
              </a:ext>
            </a:extLst>
          </p:cNvPr>
          <p:cNvGrpSpPr/>
          <p:nvPr/>
        </p:nvGrpSpPr>
        <p:grpSpPr>
          <a:xfrm>
            <a:off x="209550" y="302082"/>
            <a:ext cx="22345650" cy="12197443"/>
            <a:chOff x="-3301092" y="228600"/>
            <a:chExt cx="16116300" cy="12197443"/>
          </a:xfrm>
        </p:grpSpPr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35B7707D-2999-4842-A06D-E1CA4F9186B2}"/>
                </a:ext>
              </a:extLst>
            </p:cNvPr>
            <p:cNvSpPr/>
            <p:nvPr/>
          </p:nvSpPr>
          <p:spPr>
            <a:xfrm>
              <a:off x="-3301092" y="228600"/>
              <a:ext cx="16116300" cy="12197443"/>
            </a:xfrm>
            <a:prstGeom prst="rect">
              <a:avLst/>
            </a:prstGeom>
            <a:noFill/>
            <a:ln>
              <a:solidFill>
                <a:srgbClr val="10638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8FB06F97-CCEE-4A78-95AE-292D90D32662}"/>
                </a:ext>
              </a:extLst>
            </p:cNvPr>
            <p:cNvSpPr/>
            <p:nvPr/>
          </p:nvSpPr>
          <p:spPr>
            <a:xfrm>
              <a:off x="-3039836" y="465364"/>
              <a:ext cx="15631143" cy="11691258"/>
            </a:xfrm>
            <a:prstGeom prst="rect">
              <a:avLst/>
            </a:prstGeom>
            <a:noFill/>
            <a:ln>
              <a:solidFill>
                <a:srgbClr val="10638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</p:grpSp>
      <p:pic>
        <p:nvPicPr>
          <p:cNvPr id="7" name="Picture 2">
            <a:extLst>
              <a:ext uri="{FF2B5EF4-FFF2-40B4-BE49-F238E27FC236}">
                <a16:creationId xmlns:a16="http://schemas.microsoft.com/office/drawing/2014/main" id="{C5E6E4FE-98F1-4AC2-8E9C-5CC1242E61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9851" y="951748"/>
            <a:ext cx="8148094" cy="10649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62081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3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群組 3">
            <a:extLst>
              <a:ext uri="{FF2B5EF4-FFF2-40B4-BE49-F238E27FC236}">
                <a16:creationId xmlns:a16="http://schemas.microsoft.com/office/drawing/2014/main" id="{C5FBA26F-56D2-496E-9336-C39CC0829B2D}"/>
              </a:ext>
            </a:extLst>
          </p:cNvPr>
          <p:cNvGrpSpPr/>
          <p:nvPr/>
        </p:nvGrpSpPr>
        <p:grpSpPr>
          <a:xfrm>
            <a:off x="209550" y="302082"/>
            <a:ext cx="22345650" cy="12197443"/>
            <a:chOff x="-3301092" y="228600"/>
            <a:chExt cx="16116300" cy="12197443"/>
          </a:xfrm>
        </p:grpSpPr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35B7707D-2999-4842-A06D-E1CA4F9186B2}"/>
                </a:ext>
              </a:extLst>
            </p:cNvPr>
            <p:cNvSpPr/>
            <p:nvPr/>
          </p:nvSpPr>
          <p:spPr>
            <a:xfrm>
              <a:off x="-3301092" y="228600"/>
              <a:ext cx="16116300" cy="12197443"/>
            </a:xfrm>
            <a:prstGeom prst="rect">
              <a:avLst/>
            </a:prstGeom>
            <a:noFill/>
            <a:ln>
              <a:solidFill>
                <a:srgbClr val="10638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8FB06F97-CCEE-4A78-95AE-292D90D32662}"/>
                </a:ext>
              </a:extLst>
            </p:cNvPr>
            <p:cNvSpPr/>
            <p:nvPr/>
          </p:nvSpPr>
          <p:spPr>
            <a:xfrm>
              <a:off x="-3039836" y="465364"/>
              <a:ext cx="15631143" cy="11691258"/>
            </a:xfrm>
            <a:prstGeom prst="rect">
              <a:avLst/>
            </a:prstGeom>
            <a:noFill/>
            <a:ln>
              <a:solidFill>
                <a:srgbClr val="10638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</p:grpSp>
      <p:sp>
        <p:nvSpPr>
          <p:cNvPr id="7" name="標題 1">
            <a:extLst>
              <a:ext uri="{FF2B5EF4-FFF2-40B4-BE49-F238E27FC236}">
                <a16:creationId xmlns:a16="http://schemas.microsoft.com/office/drawing/2014/main" id="{ECF7B008-5A61-4C1F-A615-1799A55C0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2672" y="2007251"/>
            <a:ext cx="10515600" cy="1325563"/>
          </a:xfrm>
        </p:spPr>
        <p:txBody>
          <a:bodyPr>
            <a:noAutofit/>
          </a:bodyPr>
          <a:lstStyle/>
          <a:p>
            <a:r>
              <a:rPr lang="zh-TW" altLang="en-US" sz="14500" dirty="0">
                <a:latin typeface="王漢宗中隸書繁" panose="02000500000000000000" pitchFamily="2" charset="-120"/>
                <a:ea typeface="王漢宗中隸書繁" panose="02000500000000000000" pitchFamily="2" charset="-120"/>
              </a:rPr>
              <a:t>畢氏定理</a:t>
            </a:r>
          </a:p>
        </p:txBody>
      </p:sp>
      <p:sp>
        <p:nvSpPr>
          <p:cNvPr id="8" name="內容版面配置區 2">
            <a:extLst>
              <a:ext uri="{FF2B5EF4-FFF2-40B4-BE49-F238E27FC236}">
                <a16:creationId xmlns:a16="http://schemas.microsoft.com/office/drawing/2014/main" id="{7C931C32-0793-431C-92DA-CC253C9022D3}"/>
              </a:ext>
            </a:extLst>
          </p:cNvPr>
          <p:cNvSpPr txBox="1">
            <a:spLocks/>
          </p:cNvSpPr>
          <p:nvPr/>
        </p:nvSpPr>
        <p:spPr>
          <a:xfrm>
            <a:off x="838200" y="4801218"/>
            <a:ext cx="14211300" cy="69526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1706910" rtl="0" eaLnBrk="1" latinLnBrk="0" hangingPunct="1">
              <a:lnSpc>
                <a:spcPct val="90000"/>
              </a:lnSpc>
              <a:spcBef>
                <a:spcPts val="1867"/>
              </a:spcBef>
              <a:buFont typeface="Arial" panose="020B0604020202020204" pitchFamily="34" charset="0"/>
              <a:buNone/>
              <a:defRPr sz="448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853455" indent="0" algn="l" defTabSz="1706910" rtl="0" eaLnBrk="1" latinLnBrk="0" hangingPunct="1">
              <a:lnSpc>
                <a:spcPct val="90000"/>
              </a:lnSpc>
              <a:spcBef>
                <a:spcPts val="933"/>
              </a:spcBef>
              <a:buFont typeface="Arial" panose="020B0604020202020204" pitchFamily="34" charset="0"/>
              <a:buNone/>
              <a:defRPr sz="373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706910" indent="0" algn="l" defTabSz="1706910" rtl="0" eaLnBrk="1" latinLnBrk="0" hangingPunct="1">
              <a:lnSpc>
                <a:spcPct val="90000"/>
              </a:lnSpc>
              <a:spcBef>
                <a:spcPts val="933"/>
              </a:spcBef>
              <a:buFont typeface="Arial" panose="020B0604020202020204" pitchFamily="34" charset="0"/>
              <a:buNone/>
              <a:defRPr sz="336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2560366" indent="0" algn="l" defTabSz="1706910" rtl="0" eaLnBrk="1" latinLnBrk="0" hangingPunct="1">
              <a:lnSpc>
                <a:spcPct val="90000"/>
              </a:lnSpc>
              <a:spcBef>
                <a:spcPts val="933"/>
              </a:spcBef>
              <a:buFont typeface="Arial" panose="020B0604020202020204" pitchFamily="34" charset="0"/>
              <a:buNone/>
              <a:defRPr sz="298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3413821" indent="0" algn="l" defTabSz="1706910" rtl="0" eaLnBrk="1" latinLnBrk="0" hangingPunct="1">
              <a:lnSpc>
                <a:spcPct val="90000"/>
              </a:lnSpc>
              <a:spcBef>
                <a:spcPts val="933"/>
              </a:spcBef>
              <a:buFont typeface="Arial" panose="020B0604020202020204" pitchFamily="34" charset="0"/>
              <a:buNone/>
              <a:defRPr sz="298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4267276" indent="0" algn="l" defTabSz="1706910" rtl="0" eaLnBrk="1" latinLnBrk="0" hangingPunct="1">
              <a:lnSpc>
                <a:spcPct val="90000"/>
              </a:lnSpc>
              <a:spcBef>
                <a:spcPts val="933"/>
              </a:spcBef>
              <a:buFont typeface="Arial" panose="020B0604020202020204" pitchFamily="34" charset="0"/>
              <a:buNone/>
              <a:defRPr sz="298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5120731" indent="0" algn="l" defTabSz="1706910" rtl="0" eaLnBrk="1" latinLnBrk="0" hangingPunct="1">
              <a:lnSpc>
                <a:spcPct val="90000"/>
              </a:lnSpc>
              <a:spcBef>
                <a:spcPts val="933"/>
              </a:spcBef>
              <a:buFont typeface="Arial" panose="020B0604020202020204" pitchFamily="34" charset="0"/>
              <a:buNone/>
              <a:defRPr sz="298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5974187" indent="0" algn="l" defTabSz="1706910" rtl="0" eaLnBrk="1" latinLnBrk="0" hangingPunct="1">
              <a:lnSpc>
                <a:spcPct val="90000"/>
              </a:lnSpc>
              <a:spcBef>
                <a:spcPts val="933"/>
              </a:spcBef>
              <a:buFont typeface="Arial" panose="020B0604020202020204" pitchFamily="34" charset="0"/>
              <a:buNone/>
              <a:defRPr sz="298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6827642" indent="0" algn="l" defTabSz="1706910" rtl="0" eaLnBrk="1" latinLnBrk="0" hangingPunct="1">
              <a:lnSpc>
                <a:spcPct val="90000"/>
              </a:lnSpc>
              <a:spcBef>
                <a:spcPts val="933"/>
              </a:spcBef>
              <a:buFont typeface="Arial" panose="020B0604020202020204" pitchFamily="34" charset="0"/>
              <a:buNone/>
              <a:defRPr sz="298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dirty="0">
                <a:latin typeface="王漢宗中隸書繁" panose="02000500000000000000" pitchFamily="2" charset="-120"/>
                <a:ea typeface="王漢宗中隸書繁" panose="02000500000000000000" pitchFamily="2" charset="-120"/>
              </a:rPr>
              <a:t>畢達哥拉斯</a:t>
            </a:r>
            <a:br>
              <a:rPr lang="zh-TW" altLang="en-US" sz="4800" dirty="0">
                <a:latin typeface="王漢宗中隸書繁" panose="02000500000000000000" pitchFamily="2" charset="-120"/>
                <a:ea typeface="王漢宗中隸書繁" panose="02000500000000000000" pitchFamily="2" charset="-120"/>
              </a:rPr>
            </a:br>
            <a:r>
              <a:rPr lang="en-US" altLang="zh-TW" sz="4800" dirty="0">
                <a:latin typeface="王漢宗中隸書繁" panose="02000500000000000000" pitchFamily="2" charset="-120"/>
                <a:ea typeface="王漢宗中隸書繁" panose="02000500000000000000" pitchFamily="2" charset="-120"/>
              </a:rPr>
              <a:t>Pythagoras of Samos (569 BC - 475 BC)</a:t>
            </a:r>
            <a:r>
              <a:rPr lang="zh-TW" altLang="en-US" sz="4800" dirty="0">
                <a:latin typeface="王漢宗中隸書繁" panose="02000500000000000000" pitchFamily="2" charset="-120"/>
                <a:ea typeface="王漢宗中隸書繁" panose="02000500000000000000" pitchFamily="2" charset="-120"/>
              </a:rPr>
              <a:t>，愛奧尼亞數學家與哲學家。</a:t>
            </a:r>
            <a:endParaRPr lang="en-US" altLang="zh-TW" sz="4800" dirty="0">
              <a:latin typeface="王漢宗中隸書繁" panose="02000500000000000000" pitchFamily="2" charset="-120"/>
              <a:ea typeface="王漢宗中隸書繁" panose="02000500000000000000" pitchFamily="2" charset="-120"/>
            </a:endParaRPr>
          </a:p>
          <a:p>
            <a:r>
              <a:rPr lang="zh-TW" altLang="en-US" sz="4800" dirty="0">
                <a:latin typeface="王漢宗中隸書繁" panose="02000500000000000000" pitchFamily="2" charset="-120"/>
                <a:ea typeface="王漢宗中隸書繁" panose="02000500000000000000" pitchFamily="2" charset="-120"/>
              </a:rPr>
              <a:t>在義大利創立神秘主義式的畢氏教派，其門規的第一條就是「在最深的層次，實在的本質是數學。」不過他並沒有實質的數學著作傳於世。</a:t>
            </a:r>
            <a:endParaRPr lang="en-US" altLang="zh-TW" sz="4800" dirty="0">
              <a:latin typeface="王漢宗中隸書繁" panose="02000500000000000000" pitchFamily="2" charset="-120"/>
              <a:ea typeface="王漢宗中隸書繁" panose="02000500000000000000" pitchFamily="2" charset="-120"/>
            </a:endParaRPr>
          </a:p>
        </p:txBody>
      </p:sp>
      <p:pic>
        <p:nvPicPr>
          <p:cNvPr id="9" name="Picture 2" descr="「畢達哥拉斯」的圖片搜尋結果">
            <a:extLst>
              <a:ext uri="{FF2B5EF4-FFF2-40B4-BE49-F238E27FC236}">
                <a16:creationId xmlns:a16="http://schemas.microsoft.com/office/drawing/2014/main" id="{C230024B-8379-486A-8806-88DD968B7C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09008" y="3649376"/>
            <a:ext cx="7011192" cy="8379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77660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3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群組 3">
            <a:extLst>
              <a:ext uri="{FF2B5EF4-FFF2-40B4-BE49-F238E27FC236}">
                <a16:creationId xmlns:a16="http://schemas.microsoft.com/office/drawing/2014/main" id="{C5FBA26F-56D2-496E-9336-C39CC0829B2D}"/>
              </a:ext>
            </a:extLst>
          </p:cNvPr>
          <p:cNvGrpSpPr/>
          <p:nvPr/>
        </p:nvGrpSpPr>
        <p:grpSpPr>
          <a:xfrm>
            <a:off x="209550" y="302082"/>
            <a:ext cx="22345650" cy="12197443"/>
            <a:chOff x="-3301092" y="228600"/>
            <a:chExt cx="16116300" cy="12197443"/>
          </a:xfrm>
        </p:grpSpPr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35B7707D-2999-4842-A06D-E1CA4F9186B2}"/>
                </a:ext>
              </a:extLst>
            </p:cNvPr>
            <p:cNvSpPr/>
            <p:nvPr/>
          </p:nvSpPr>
          <p:spPr>
            <a:xfrm>
              <a:off x="-3301092" y="228600"/>
              <a:ext cx="16116300" cy="12197443"/>
            </a:xfrm>
            <a:prstGeom prst="rect">
              <a:avLst/>
            </a:prstGeom>
            <a:noFill/>
            <a:ln>
              <a:solidFill>
                <a:srgbClr val="10638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8FB06F97-CCEE-4A78-95AE-292D90D32662}"/>
                </a:ext>
              </a:extLst>
            </p:cNvPr>
            <p:cNvSpPr/>
            <p:nvPr/>
          </p:nvSpPr>
          <p:spPr>
            <a:xfrm>
              <a:off x="-3039836" y="465364"/>
              <a:ext cx="15631143" cy="11691258"/>
            </a:xfrm>
            <a:prstGeom prst="rect">
              <a:avLst/>
            </a:prstGeom>
            <a:noFill/>
            <a:ln>
              <a:solidFill>
                <a:srgbClr val="10638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</p:grpSp>
      <p:sp>
        <p:nvSpPr>
          <p:cNvPr id="8" name="標題 1">
            <a:extLst>
              <a:ext uri="{FF2B5EF4-FFF2-40B4-BE49-F238E27FC236}">
                <a16:creationId xmlns:a16="http://schemas.microsoft.com/office/drawing/2014/main" id="{947FB602-CA86-486F-8257-7890884FE6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788" y="1190279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zh-TW" altLang="zh-TW" dirty="0"/>
              <a:t>《</a:t>
            </a:r>
            <a:r>
              <a:rPr lang="zh-TW" altLang="zh-TW" dirty="0">
                <a:latin typeface="王漢宗中隸書繁" panose="02000500000000000000" pitchFamily="2" charset="-120"/>
                <a:ea typeface="王漢宗中隸書繁" panose="02000500000000000000" pitchFamily="2" charset="-120"/>
              </a:rPr>
              <a:t>發現畢氏定理》</a:t>
            </a:r>
            <a:endParaRPr lang="zh-TW" altLang="en-US" dirty="0">
              <a:latin typeface="王漢宗中隸書繁" panose="02000500000000000000" pitchFamily="2" charset="-120"/>
              <a:ea typeface="王漢宗中隸書繁" panose="02000500000000000000" pitchFamily="2" charset="-120"/>
            </a:endParaRPr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12A85435-4CEA-4DE7-A24F-C482E67EDBE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6402560" y="3739010"/>
            <a:ext cx="10515600" cy="7690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747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3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群組 3">
            <a:extLst>
              <a:ext uri="{FF2B5EF4-FFF2-40B4-BE49-F238E27FC236}">
                <a16:creationId xmlns:a16="http://schemas.microsoft.com/office/drawing/2014/main" id="{C5FBA26F-56D2-496E-9336-C39CC0829B2D}"/>
              </a:ext>
            </a:extLst>
          </p:cNvPr>
          <p:cNvGrpSpPr/>
          <p:nvPr/>
        </p:nvGrpSpPr>
        <p:grpSpPr>
          <a:xfrm>
            <a:off x="209550" y="302082"/>
            <a:ext cx="22345650" cy="12197443"/>
            <a:chOff x="-3301092" y="228600"/>
            <a:chExt cx="16116300" cy="12197443"/>
          </a:xfrm>
        </p:grpSpPr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35B7707D-2999-4842-A06D-E1CA4F9186B2}"/>
                </a:ext>
              </a:extLst>
            </p:cNvPr>
            <p:cNvSpPr/>
            <p:nvPr/>
          </p:nvSpPr>
          <p:spPr>
            <a:xfrm>
              <a:off x="-3301092" y="228600"/>
              <a:ext cx="16116300" cy="12197443"/>
            </a:xfrm>
            <a:prstGeom prst="rect">
              <a:avLst/>
            </a:prstGeom>
            <a:noFill/>
            <a:ln>
              <a:solidFill>
                <a:srgbClr val="10638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8FB06F97-CCEE-4A78-95AE-292D90D32662}"/>
                </a:ext>
              </a:extLst>
            </p:cNvPr>
            <p:cNvSpPr/>
            <p:nvPr/>
          </p:nvSpPr>
          <p:spPr>
            <a:xfrm>
              <a:off x="-3039836" y="465364"/>
              <a:ext cx="15631143" cy="11691258"/>
            </a:xfrm>
            <a:prstGeom prst="rect">
              <a:avLst/>
            </a:prstGeom>
            <a:noFill/>
            <a:ln>
              <a:solidFill>
                <a:srgbClr val="10638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</p:grpSp>
      <p:sp>
        <p:nvSpPr>
          <p:cNvPr id="7" name="標題 3">
            <a:extLst>
              <a:ext uri="{FF2B5EF4-FFF2-40B4-BE49-F238E27FC236}">
                <a16:creationId xmlns:a16="http://schemas.microsoft.com/office/drawing/2014/main" id="{0CDDB90D-8704-4055-9A12-D1E93BDBE3F8}"/>
              </a:ext>
            </a:extLst>
          </p:cNvPr>
          <p:cNvSpPr txBox="1">
            <a:spLocks/>
          </p:cNvSpPr>
          <p:nvPr/>
        </p:nvSpPr>
        <p:spPr>
          <a:xfrm>
            <a:off x="3311525" y="538846"/>
            <a:ext cx="16135350" cy="75453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170691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1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zh-TW" sz="11500" dirty="0">
                <a:latin typeface="王漢宗中隸書繁" panose="02000500000000000000" pitchFamily="2" charset="-120"/>
                <a:ea typeface="王漢宗中隸書繁" panose="02000500000000000000" pitchFamily="2" charset="-120"/>
              </a:rPr>
              <a:t>第二堂 </a:t>
            </a:r>
            <a:br>
              <a:rPr lang="en-US" altLang="zh-TW" sz="11500" dirty="0">
                <a:latin typeface="王漢宗中隸書繁" panose="02000500000000000000" pitchFamily="2" charset="-120"/>
                <a:ea typeface="王漢宗中隸書繁" panose="02000500000000000000" pitchFamily="2" charset="-120"/>
              </a:rPr>
            </a:br>
            <a:r>
              <a:rPr lang="zh-TW" altLang="zh-TW" sz="11500" dirty="0">
                <a:latin typeface="王漢宗中隸書繁" panose="02000500000000000000" pitchFamily="2" charset="-120"/>
                <a:ea typeface="王漢宗中隸書繁" panose="02000500000000000000" pitchFamily="2" charset="-120"/>
              </a:rPr>
              <a:t>【熟練畢氏定理的應用】</a:t>
            </a:r>
            <a:endParaRPr lang="zh-TW" altLang="en-US" sz="11500" dirty="0">
              <a:latin typeface="王漢宗中隸書繁" panose="02000500000000000000" pitchFamily="2" charset="-120"/>
              <a:ea typeface="王漢宗中隸書繁" panose="02000500000000000000" pitchFamily="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010150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3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群組 3">
            <a:extLst>
              <a:ext uri="{FF2B5EF4-FFF2-40B4-BE49-F238E27FC236}">
                <a16:creationId xmlns:a16="http://schemas.microsoft.com/office/drawing/2014/main" id="{C5FBA26F-56D2-496E-9336-C39CC0829B2D}"/>
              </a:ext>
            </a:extLst>
          </p:cNvPr>
          <p:cNvGrpSpPr/>
          <p:nvPr/>
        </p:nvGrpSpPr>
        <p:grpSpPr>
          <a:xfrm>
            <a:off x="209550" y="302082"/>
            <a:ext cx="22345650" cy="12197443"/>
            <a:chOff x="-3301092" y="228600"/>
            <a:chExt cx="16116300" cy="12197443"/>
          </a:xfrm>
        </p:grpSpPr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35B7707D-2999-4842-A06D-E1CA4F9186B2}"/>
                </a:ext>
              </a:extLst>
            </p:cNvPr>
            <p:cNvSpPr/>
            <p:nvPr/>
          </p:nvSpPr>
          <p:spPr>
            <a:xfrm>
              <a:off x="-3301092" y="228600"/>
              <a:ext cx="16116300" cy="12197443"/>
            </a:xfrm>
            <a:prstGeom prst="rect">
              <a:avLst/>
            </a:prstGeom>
            <a:noFill/>
            <a:ln>
              <a:solidFill>
                <a:srgbClr val="10638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8FB06F97-CCEE-4A78-95AE-292D90D32662}"/>
                </a:ext>
              </a:extLst>
            </p:cNvPr>
            <p:cNvSpPr/>
            <p:nvPr/>
          </p:nvSpPr>
          <p:spPr>
            <a:xfrm>
              <a:off x="-3039836" y="465364"/>
              <a:ext cx="15631143" cy="11691258"/>
            </a:xfrm>
            <a:prstGeom prst="rect">
              <a:avLst/>
            </a:prstGeom>
            <a:noFill/>
            <a:ln>
              <a:solidFill>
                <a:srgbClr val="10638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</p:grpSp>
      <p:pic>
        <p:nvPicPr>
          <p:cNvPr id="7" name="線上媒體 3" title="Pythagorean theorem water demo">
            <a:hlinkClick r:id="" action="ppaction://media"/>
            <a:extLst>
              <a:ext uri="{FF2B5EF4-FFF2-40B4-BE49-F238E27FC236}">
                <a16:creationId xmlns:a16="http://schemas.microsoft.com/office/drawing/2014/main" id="{14DAEF1D-B8FE-46E4-A9A2-262813C1BCB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671142" y="2320925"/>
            <a:ext cx="11416115" cy="8556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764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3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群組 3">
            <a:extLst>
              <a:ext uri="{FF2B5EF4-FFF2-40B4-BE49-F238E27FC236}">
                <a16:creationId xmlns:a16="http://schemas.microsoft.com/office/drawing/2014/main" id="{C5FBA26F-56D2-496E-9336-C39CC0829B2D}"/>
              </a:ext>
            </a:extLst>
          </p:cNvPr>
          <p:cNvGrpSpPr/>
          <p:nvPr/>
        </p:nvGrpSpPr>
        <p:grpSpPr>
          <a:xfrm>
            <a:off x="209550" y="302082"/>
            <a:ext cx="22345650" cy="12197443"/>
            <a:chOff x="-3301092" y="228600"/>
            <a:chExt cx="16116300" cy="12197443"/>
          </a:xfrm>
        </p:grpSpPr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35B7707D-2999-4842-A06D-E1CA4F9186B2}"/>
                </a:ext>
              </a:extLst>
            </p:cNvPr>
            <p:cNvSpPr/>
            <p:nvPr/>
          </p:nvSpPr>
          <p:spPr>
            <a:xfrm>
              <a:off x="-3301092" y="228600"/>
              <a:ext cx="16116300" cy="12197443"/>
            </a:xfrm>
            <a:prstGeom prst="rect">
              <a:avLst/>
            </a:prstGeom>
            <a:noFill/>
            <a:ln>
              <a:solidFill>
                <a:srgbClr val="10638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8FB06F97-CCEE-4A78-95AE-292D90D32662}"/>
                </a:ext>
              </a:extLst>
            </p:cNvPr>
            <p:cNvSpPr/>
            <p:nvPr/>
          </p:nvSpPr>
          <p:spPr>
            <a:xfrm>
              <a:off x="-3039836" y="465364"/>
              <a:ext cx="15631143" cy="11691258"/>
            </a:xfrm>
            <a:prstGeom prst="rect">
              <a:avLst/>
            </a:prstGeom>
            <a:noFill/>
            <a:ln>
              <a:solidFill>
                <a:srgbClr val="10638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</p:grpSp>
      <p:sp>
        <p:nvSpPr>
          <p:cNvPr id="7" name="標題 1">
            <a:extLst>
              <a:ext uri="{FF2B5EF4-FFF2-40B4-BE49-F238E27FC236}">
                <a16:creationId xmlns:a16="http://schemas.microsoft.com/office/drawing/2014/main" id="{CAE9D4A2-6DF0-4609-987D-44FD7AE662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4615" y="1083477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zh-TW" altLang="zh-TW" dirty="0">
                <a:latin typeface="王漢宗中隸書繁" panose="02000500000000000000" pitchFamily="2" charset="-120"/>
                <a:ea typeface="王漢宗中隸書繁" panose="02000500000000000000" pitchFamily="2" charset="-120"/>
              </a:rPr>
              <a:t>電視的尺寸怎麼算</a:t>
            </a:r>
            <a:r>
              <a:rPr lang="en-US" altLang="zh-TW" dirty="0">
                <a:latin typeface="王漢宗中隸書繁" panose="02000500000000000000" pitchFamily="2" charset="-120"/>
                <a:ea typeface="王漢宗中隸書繁" panose="02000500000000000000" pitchFamily="2" charset="-120"/>
              </a:rPr>
              <a:t>?</a:t>
            </a:r>
            <a:endParaRPr lang="zh-TW" altLang="en-US" dirty="0">
              <a:latin typeface="王漢宗中隸書繁" panose="02000500000000000000" pitchFamily="2" charset="-120"/>
              <a:ea typeface="王漢宗中隸書繁" panose="02000500000000000000" pitchFamily="2" charset="-120"/>
            </a:endParaRPr>
          </a:p>
        </p:txBody>
      </p:sp>
      <p:pic>
        <p:nvPicPr>
          <p:cNvPr id="8" name="內容版面配置區 4" descr="電視">
            <a:extLst>
              <a:ext uri="{FF2B5EF4-FFF2-40B4-BE49-F238E27FC236}">
                <a16:creationId xmlns:a16="http://schemas.microsoft.com/office/drawing/2014/main" id="{80830321-B838-4B73-80BC-D28354FEFE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43560" y="2409040"/>
            <a:ext cx="13852423" cy="10327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5886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3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群組 3">
            <a:extLst>
              <a:ext uri="{FF2B5EF4-FFF2-40B4-BE49-F238E27FC236}">
                <a16:creationId xmlns:a16="http://schemas.microsoft.com/office/drawing/2014/main" id="{C5FBA26F-56D2-496E-9336-C39CC0829B2D}"/>
              </a:ext>
            </a:extLst>
          </p:cNvPr>
          <p:cNvGrpSpPr/>
          <p:nvPr/>
        </p:nvGrpSpPr>
        <p:grpSpPr>
          <a:xfrm>
            <a:off x="209550" y="302082"/>
            <a:ext cx="22345650" cy="12197443"/>
            <a:chOff x="-3301092" y="228600"/>
            <a:chExt cx="16116300" cy="12197443"/>
          </a:xfrm>
        </p:grpSpPr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35B7707D-2999-4842-A06D-E1CA4F9186B2}"/>
                </a:ext>
              </a:extLst>
            </p:cNvPr>
            <p:cNvSpPr/>
            <p:nvPr/>
          </p:nvSpPr>
          <p:spPr>
            <a:xfrm>
              <a:off x="-3301092" y="228600"/>
              <a:ext cx="16116300" cy="12197443"/>
            </a:xfrm>
            <a:prstGeom prst="rect">
              <a:avLst/>
            </a:prstGeom>
            <a:noFill/>
            <a:ln>
              <a:solidFill>
                <a:srgbClr val="10638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8FB06F97-CCEE-4A78-95AE-292D90D32662}"/>
                </a:ext>
              </a:extLst>
            </p:cNvPr>
            <p:cNvSpPr/>
            <p:nvPr/>
          </p:nvSpPr>
          <p:spPr>
            <a:xfrm>
              <a:off x="-3039836" y="465364"/>
              <a:ext cx="15631143" cy="11691258"/>
            </a:xfrm>
            <a:prstGeom prst="rect">
              <a:avLst/>
            </a:prstGeom>
            <a:noFill/>
            <a:ln>
              <a:solidFill>
                <a:srgbClr val="10638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</p:grpSp>
      <p:sp>
        <p:nvSpPr>
          <p:cNvPr id="8" name="標題 3">
            <a:extLst>
              <a:ext uri="{FF2B5EF4-FFF2-40B4-BE49-F238E27FC236}">
                <a16:creationId xmlns:a16="http://schemas.microsoft.com/office/drawing/2014/main" id="{75066111-9EF3-4E93-8DFF-8391B150C032}"/>
              </a:ext>
            </a:extLst>
          </p:cNvPr>
          <p:cNvSpPr txBox="1">
            <a:spLocks/>
          </p:cNvSpPr>
          <p:nvPr/>
        </p:nvSpPr>
        <p:spPr>
          <a:xfrm>
            <a:off x="3311525" y="538846"/>
            <a:ext cx="16135350" cy="75453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170691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1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zh-TW" sz="11500" dirty="0">
                <a:latin typeface="王漢宗中隸書繁" panose="02000500000000000000" pitchFamily="2" charset="-120"/>
                <a:ea typeface="王漢宗中隸書繁" panose="02000500000000000000" pitchFamily="2" charset="-120"/>
              </a:rPr>
              <a:t>第</a:t>
            </a:r>
            <a:r>
              <a:rPr lang="zh-TW" altLang="en-US" sz="11500" dirty="0">
                <a:latin typeface="王漢宗中隸書繁" panose="02000500000000000000" pitchFamily="2" charset="-120"/>
                <a:ea typeface="王漢宗中隸書繁" panose="02000500000000000000" pitchFamily="2" charset="-120"/>
              </a:rPr>
              <a:t>三</a:t>
            </a:r>
            <a:r>
              <a:rPr lang="zh-TW" altLang="zh-TW" sz="11500" dirty="0">
                <a:latin typeface="王漢宗中隸書繁" panose="02000500000000000000" pitchFamily="2" charset="-120"/>
                <a:ea typeface="王漢宗中隸書繁" panose="02000500000000000000" pitchFamily="2" charset="-120"/>
              </a:rPr>
              <a:t>堂 </a:t>
            </a:r>
            <a:br>
              <a:rPr lang="en-US" altLang="zh-TW" sz="11500" dirty="0">
                <a:latin typeface="王漢宗中隸書繁" panose="02000500000000000000" pitchFamily="2" charset="-120"/>
                <a:ea typeface="王漢宗中隸書繁" panose="02000500000000000000" pitchFamily="2" charset="-120"/>
              </a:rPr>
            </a:br>
            <a:r>
              <a:rPr lang="zh-TW" altLang="zh-TW" sz="11500" dirty="0">
                <a:latin typeface="王漢宗中隸書繁" panose="02000500000000000000" pitchFamily="2" charset="-120"/>
                <a:ea typeface="王漢宗中隸書繁" panose="02000500000000000000" pitchFamily="2" charset="-120"/>
              </a:rPr>
              <a:t>【熟練畢氏定理的應用】</a:t>
            </a:r>
            <a:endParaRPr lang="zh-TW" altLang="en-US" sz="11500" dirty="0">
              <a:latin typeface="王漢宗中隸書繁" panose="02000500000000000000" pitchFamily="2" charset="-120"/>
              <a:ea typeface="王漢宗中隸書繁" panose="02000500000000000000" pitchFamily="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054317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142</TotalTime>
  <Words>55</Words>
  <Application>Microsoft Office PowerPoint</Application>
  <PresentationFormat>自訂</PresentationFormat>
  <Paragraphs>15</Paragraphs>
  <Slides>16</Slides>
  <Notes>0</Notes>
  <HiddenSlides>0</HiddenSlides>
  <MMClips>2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16</vt:i4>
      </vt:variant>
    </vt:vector>
  </HeadingPairs>
  <TitlesOfParts>
    <vt:vector size="24" baseType="lpstr">
      <vt:lpstr>Arial</vt:lpstr>
      <vt:lpstr>王漢宗中隸書繁</vt:lpstr>
      <vt:lpstr>Arial</vt:lpstr>
      <vt:lpstr>adobe-caslon-pro</vt:lpstr>
      <vt:lpstr>Roboto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畢氏定理</vt:lpstr>
      <vt:lpstr>《發現畢氏定理》</vt:lpstr>
      <vt:lpstr>PowerPoint 簡報</vt:lpstr>
      <vt:lpstr>PowerPoint 簡報</vt:lpstr>
      <vt:lpstr>電視的尺寸怎麼算?</vt:lpstr>
      <vt:lpstr>PowerPoint 簡報</vt:lpstr>
      <vt:lpstr>PowerPoint 簡報</vt:lpstr>
      <vt:lpstr>飲料的吸管長度如何做才會有最大利益?</vt:lpstr>
      <vt:lpstr>PowerPoint 簡報</vt:lpstr>
      <vt:lpstr>美國總統的證明方法</vt:lpstr>
      <vt:lpstr>PowerPoint 簡報</vt:lpstr>
      <vt:lpstr>PowerPoint 簡報</vt:lpstr>
      <vt:lpstr>根號N螺線摺紙 (簡化版,A4比例版摺紙)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雅婷 范</dc:creator>
  <cp:lastModifiedBy>雅婷 范</cp:lastModifiedBy>
  <cp:revision>17</cp:revision>
  <dcterms:created xsi:type="dcterms:W3CDTF">2019-06-05T01:46:36Z</dcterms:created>
  <dcterms:modified xsi:type="dcterms:W3CDTF">2019-10-18T05:37:30Z</dcterms:modified>
</cp:coreProperties>
</file>