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embeddedFontLst>
    <p:embeddedFont>
      <p:font typeface="文鼎標楷注音" panose="020B0602010101010101" pitchFamily="34" charset="-120"/>
      <p:regular r:id="rId5"/>
    </p:embeddedFont>
    <p:embeddedFont>
      <p:font typeface="Calibri Light" panose="020F0302020204030204" pitchFamily="34" charset="0"/>
      <p:regular r:id="rId6"/>
      <p:italic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ableStyles" Target="tableStyles.xml"/><Relationship Id="rId10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font" Target="fonts/font5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6EBB-74A6-471E-B085-E7AD6396A205}" type="datetimeFigureOut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714C-C353-4991-8933-C9C72CCB85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3908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6EBB-74A6-471E-B085-E7AD6396A205}" type="datetimeFigureOut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714C-C353-4991-8933-C9C72CCB85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540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6EBB-74A6-471E-B085-E7AD6396A205}" type="datetimeFigureOut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714C-C353-4991-8933-C9C72CCB85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6580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6EBB-74A6-471E-B085-E7AD6396A205}" type="datetimeFigureOut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714C-C353-4991-8933-C9C72CCB85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04850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6EBB-74A6-471E-B085-E7AD6396A205}" type="datetimeFigureOut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714C-C353-4991-8933-C9C72CCB85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2247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6EBB-74A6-471E-B085-E7AD6396A205}" type="datetimeFigureOut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714C-C353-4991-8933-C9C72CCB85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1976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6EBB-74A6-471E-B085-E7AD6396A205}" type="datetimeFigureOut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714C-C353-4991-8933-C9C72CCB85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4205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6EBB-74A6-471E-B085-E7AD6396A205}" type="datetimeFigureOut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714C-C353-4991-8933-C9C72CCB85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2875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6EBB-74A6-471E-B085-E7AD6396A205}" type="datetimeFigureOut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714C-C353-4991-8933-C9C72CCB85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0270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6EBB-74A6-471E-B085-E7AD6396A205}" type="datetimeFigureOut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714C-C353-4991-8933-C9C72CCB85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36145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06EBB-74A6-471E-B085-E7AD6396A205}" type="datetimeFigureOut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714C-C353-4991-8933-C9C72CCB85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4835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06EBB-74A6-471E-B085-E7AD6396A205}" type="datetimeFigureOut">
              <a:rPr lang="zh-TW" altLang="en-US" smtClean="0"/>
              <a:t>2019/9/30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7714C-C353-4991-8933-C9C72CCB856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1839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做一个有温度的社区，有邻就有了生活服务的天然入口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87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1517171" y="217968"/>
            <a:ext cx="8252815" cy="1435521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4364" b="1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我的社區</a:t>
            </a:r>
            <a:r>
              <a:rPr lang="zh-TW" altLang="en-US" sz="4364" b="1" dirty="0" smtClean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生活</a:t>
            </a:r>
            <a:r>
              <a:rPr lang="en-US" altLang="zh-TW" sz="4364" b="1" dirty="0" smtClean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-</a:t>
            </a:r>
          </a:p>
          <a:p>
            <a:pPr algn="ctr"/>
            <a:r>
              <a:rPr lang="zh-TW" altLang="en-US" sz="4364" b="1" dirty="0" smtClean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考驗開始</a:t>
            </a:r>
            <a:endParaRPr lang="zh-TW" altLang="en-US" sz="4364" b="1" dirty="0"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349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相關圖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9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63902" y="763110"/>
            <a:ext cx="226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警察</a:t>
            </a:r>
            <a:r>
              <a:rPr lang="zh-TW" altLang="en-US" sz="3600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局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2596551" y="736577"/>
            <a:ext cx="226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消防局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5182318" y="736574"/>
            <a:ext cx="1827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醫院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7049938" y="736574"/>
            <a:ext cx="226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郵局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9043358" y="736574"/>
            <a:ext cx="226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區公所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5182318" y="5113541"/>
            <a:ext cx="1766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錢包不見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7387081" y="4758904"/>
            <a:ext cx="16562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看到房子起火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2784892" y="5159708"/>
            <a:ext cx="1892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嚴重生病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9571002" y="4758904"/>
            <a:ext cx="22687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身上錢很多要存錢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557128" y="5113541"/>
            <a:ext cx="17170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社區消毒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5637362" y="2738887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zh-TW" altLang="en-US" dirty="0"/>
          </a:p>
        </p:txBody>
      </p:sp>
      <p:sp>
        <p:nvSpPr>
          <p:cNvPr id="17" name="橢圓 16"/>
          <p:cNvSpPr/>
          <p:nvPr/>
        </p:nvSpPr>
        <p:spPr>
          <a:xfrm>
            <a:off x="1009291" y="1682151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橢圓 17"/>
          <p:cNvSpPr/>
          <p:nvPr/>
        </p:nvSpPr>
        <p:spPr>
          <a:xfrm>
            <a:off x="3464944" y="1639019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橢圓 18"/>
          <p:cNvSpPr/>
          <p:nvPr/>
        </p:nvSpPr>
        <p:spPr>
          <a:xfrm>
            <a:off x="5812767" y="1587394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橢圓 19"/>
          <p:cNvSpPr/>
          <p:nvPr/>
        </p:nvSpPr>
        <p:spPr>
          <a:xfrm>
            <a:off x="7664571" y="1552755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橢圓 20"/>
          <p:cNvSpPr/>
          <p:nvPr/>
        </p:nvSpPr>
        <p:spPr>
          <a:xfrm>
            <a:off x="10013830" y="1595887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橢圓 21"/>
          <p:cNvSpPr/>
          <p:nvPr/>
        </p:nvSpPr>
        <p:spPr>
          <a:xfrm>
            <a:off x="1091241" y="4758904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橢圓 22"/>
          <p:cNvSpPr/>
          <p:nvPr/>
        </p:nvSpPr>
        <p:spPr>
          <a:xfrm>
            <a:off x="3452001" y="4758904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/>
          <p:cNvSpPr/>
          <p:nvPr/>
        </p:nvSpPr>
        <p:spPr>
          <a:xfrm>
            <a:off x="5812761" y="4620881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橢圓 24"/>
          <p:cNvSpPr/>
          <p:nvPr/>
        </p:nvSpPr>
        <p:spPr>
          <a:xfrm>
            <a:off x="8009620" y="4448353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橢圓 25"/>
          <p:cNvSpPr/>
          <p:nvPr/>
        </p:nvSpPr>
        <p:spPr>
          <a:xfrm>
            <a:off x="10409208" y="4373394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5051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相關圖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9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相關圖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9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63902" y="763110"/>
            <a:ext cx="226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寺廟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2596551" y="736577"/>
            <a:ext cx="226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火車站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5182318" y="736574"/>
            <a:ext cx="1827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市場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6774611" y="736573"/>
            <a:ext cx="2268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圖書館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9149749" y="765922"/>
            <a:ext cx="3042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活動中心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5182318" y="5113541"/>
            <a:ext cx="17662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想去嘉義市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7387081" y="4758904"/>
            <a:ext cx="16562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想祈求平安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2784892" y="5159708"/>
            <a:ext cx="1892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買菜買肉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9536500" y="5113540"/>
            <a:ext cx="22687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太胖想運動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557128" y="5113541"/>
            <a:ext cx="17170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安靜看書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5637362" y="2738887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zh-TW" altLang="en-US" dirty="0"/>
          </a:p>
        </p:txBody>
      </p:sp>
      <p:sp>
        <p:nvSpPr>
          <p:cNvPr id="17" name="橢圓 16"/>
          <p:cNvSpPr/>
          <p:nvPr/>
        </p:nvSpPr>
        <p:spPr>
          <a:xfrm>
            <a:off x="1009291" y="1682151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橢圓 17"/>
          <p:cNvSpPr/>
          <p:nvPr/>
        </p:nvSpPr>
        <p:spPr>
          <a:xfrm>
            <a:off x="3464944" y="1639019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橢圓 18"/>
          <p:cNvSpPr/>
          <p:nvPr/>
        </p:nvSpPr>
        <p:spPr>
          <a:xfrm>
            <a:off x="5812767" y="1587394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橢圓 19"/>
          <p:cNvSpPr/>
          <p:nvPr/>
        </p:nvSpPr>
        <p:spPr>
          <a:xfrm>
            <a:off x="7664571" y="1552755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橢圓 20"/>
          <p:cNvSpPr/>
          <p:nvPr/>
        </p:nvSpPr>
        <p:spPr>
          <a:xfrm>
            <a:off x="10541474" y="1578768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橢圓 21"/>
          <p:cNvSpPr/>
          <p:nvPr/>
        </p:nvSpPr>
        <p:spPr>
          <a:xfrm>
            <a:off x="1091241" y="4758904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橢圓 22"/>
          <p:cNvSpPr/>
          <p:nvPr/>
        </p:nvSpPr>
        <p:spPr>
          <a:xfrm>
            <a:off x="3452001" y="4758904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/>
          <p:cNvSpPr/>
          <p:nvPr/>
        </p:nvSpPr>
        <p:spPr>
          <a:xfrm>
            <a:off x="5812761" y="4620881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橢圓 24"/>
          <p:cNvSpPr/>
          <p:nvPr/>
        </p:nvSpPr>
        <p:spPr>
          <a:xfrm>
            <a:off x="8009620" y="4448353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橢圓 25"/>
          <p:cNvSpPr/>
          <p:nvPr/>
        </p:nvSpPr>
        <p:spPr>
          <a:xfrm>
            <a:off x="10377573" y="4721521"/>
            <a:ext cx="163901" cy="172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8528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50</Words>
  <Application>Microsoft Office PowerPoint</Application>
  <PresentationFormat>寬螢幕</PresentationFormat>
  <Paragraphs>22</Paragraphs>
  <Slides>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9" baseType="lpstr">
      <vt:lpstr>Arial</vt:lpstr>
      <vt:lpstr>文鼎標楷注音</vt:lpstr>
      <vt:lpstr>Calibri Light</vt:lpstr>
      <vt:lpstr>Calibri</vt:lpstr>
      <vt:lpstr>新細明體</vt:lpstr>
      <vt:lpstr>Office 佈景主題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常恩 阮</dc:creator>
  <cp:lastModifiedBy>常恩 阮</cp:lastModifiedBy>
  <cp:revision>5</cp:revision>
  <dcterms:created xsi:type="dcterms:W3CDTF">2019-09-30T13:28:56Z</dcterms:created>
  <dcterms:modified xsi:type="dcterms:W3CDTF">2019-09-30T13:45:18Z</dcterms:modified>
</cp:coreProperties>
</file>