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906000" cy="6858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38" y="-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王嘉田" userId="1003BFFDA53F530B@LIVE.COM" providerId="AD" clId="Web-{994CFE22-0DBB-4642-B26B-98CE197BCA0E}"/>
    <pc:docChg chg="modSld">
      <pc:chgData name="王嘉田" userId="1003BFFDA53F530B@LIVE.COM" providerId="AD" clId="Web-{994CFE22-0DBB-4642-B26B-98CE197BCA0E}" dt="2018-02-04T11:45:41.215" v="3"/>
      <pc:docMkLst>
        <pc:docMk/>
      </pc:docMkLst>
      <pc:sldChg chg="modSp">
        <pc:chgData name="王嘉田" userId="1003BFFDA53F530B@LIVE.COM" providerId="AD" clId="Web-{994CFE22-0DBB-4642-B26B-98CE197BCA0E}" dt="2018-02-04T11:45:41.215" v="3"/>
        <pc:sldMkLst>
          <pc:docMk/>
          <pc:sldMk cId="1234047276" sldId="258"/>
        </pc:sldMkLst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5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6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7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8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9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0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1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2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D7AE8-B1BE-4CA3-9EFF-AB66B0D83E6D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39838"/>
            <a:ext cx="48387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7064"/>
            <a:ext cx="5438775" cy="390894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427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427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1F687-2300-4F60-BD07-FABF968B25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37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387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11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83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24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01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76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625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87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13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59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31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418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12640" y="5737051"/>
            <a:ext cx="1064371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A101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2777011" y="5737051"/>
            <a:ext cx="1064371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A102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4905753" y="5737051"/>
            <a:ext cx="2128742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7034495" y="5737051"/>
            <a:ext cx="1064371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1712640" y="5232995"/>
            <a:ext cx="1064371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A201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777011" y="5232995"/>
            <a:ext cx="1064371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A202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841382" y="5232995"/>
            <a:ext cx="1064371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A203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905753" y="5232995"/>
            <a:ext cx="1064371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A204</a:t>
            </a:r>
            <a:endParaRPr lang="zh-TW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5970124" y="5232995"/>
            <a:ext cx="1064371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A205</a:t>
            </a:r>
            <a:endParaRPr lang="zh-TW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7034495" y="5232995"/>
            <a:ext cx="1064371" cy="504056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A206</a:t>
            </a:r>
            <a:endParaRPr lang="zh-TW" altLang="en-US" dirty="0"/>
          </a:p>
        </p:txBody>
      </p:sp>
      <p:sp>
        <p:nvSpPr>
          <p:cNvPr id="32" name="矩形 31"/>
          <p:cNvSpPr/>
          <p:nvPr/>
        </p:nvSpPr>
        <p:spPr>
          <a:xfrm rot="18611101">
            <a:off x="3585101" y="3738636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B101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5" name="矩形 34"/>
          <p:cNvSpPr/>
          <p:nvPr/>
        </p:nvSpPr>
        <p:spPr>
          <a:xfrm rot="18611101">
            <a:off x="5188099" y="1840736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/>
          <p:cNvSpPr/>
          <p:nvPr/>
        </p:nvSpPr>
        <p:spPr>
          <a:xfrm rot="18611101">
            <a:off x="3255032" y="3459854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B201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 rot="18611101">
            <a:off x="3789365" y="2827221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B202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 rot="18611101">
            <a:off x="4323697" y="2194587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B203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 rot="18611101">
            <a:off x="4858030" y="1561954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矩形 40"/>
          <p:cNvSpPr/>
          <p:nvPr/>
        </p:nvSpPr>
        <p:spPr>
          <a:xfrm rot="18611101">
            <a:off x="2924962" y="3181071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err="1" smtClean="0">
                <a:solidFill>
                  <a:schemeClr val="tx1"/>
                </a:solidFill>
              </a:rPr>
              <a:t>B301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 rot="18611101">
            <a:off x="3459295" y="2548438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B302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3" name="矩形 42"/>
          <p:cNvSpPr/>
          <p:nvPr/>
        </p:nvSpPr>
        <p:spPr>
          <a:xfrm rot="18611101">
            <a:off x="3993627" y="1915804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chemeClr val="tx1"/>
                </a:solidFill>
              </a:rPr>
              <a:t>B303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4" name="矩形 43"/>
          <p:cNvSpPr/>
          <p:nvPr/>
        </p:nvSpPr>
        <p:spPr>
          <a:xfrm rot="18611101">
            <a:off x="4527960" y="1283171"/>
            <a:ext cx="828092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矩形 45"/>
          <p:cNvSpPr/>
          <p:nvPr/>
        </p:nvSpPr>
        <p:spPr>
          <a:xfrm rot="18611101">
            <a:off x="2246789" y="2032773"/>
            <a:ext cx="2993114" cy="432048"/>
          </a:xfrm>
          <a:prstGeom prst="rect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8" name="Picture 5" descr="C:\Users\justin\AppData\Local\Microsoft\Windows\Temporary Internet Files\Content.IE5\Q3RKSUVQ\juanjo-Router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626" y="5422422"/>
            <a:ext cx="576064" cy="382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3" name="直線接點 62"/>
          <p:cNvCxnSpPr>
            <a:stCxn id="49" idx="0"/>
            <a:endCxn id="64" idx="2"/>
          </p:cNvCxnSpPr>
          <p:nvPr/>
        </p:nvCxnSpPr>
        <p:spPr>
          <a:xfrm flipH="1" flipV="1">
            <a:off x="4452436" y="3852802"/>
            <a:ext cx="672746" cy="193554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079" y="3168128"/>
            <a:ext cx="570615" cy="457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832" y="3010472"/>
            <a:ext cx="570615" cy="457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9" name="直線接點 68"/>
          <p:cNvCxnSpPr/>
          <p:nvPr/>
        </p:nvCxnSpPr>
        <p:spPr>
          <a:xfrm flipH="1" flipV="1">
            <a:off x="3954386" y="3498952"/>
            <a:ext cx="1170797" cy="226524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接點 70"/>
          <p:cNvCxnSpPr>
            <a:stCxn id="49" idx="0"/>
            <a:endCxn id="67" idx="2"/>
          </p:cNvCxnSpPr>
          <p:nvPr/>
        </p:nvCxnSpPr>
        <p:spPr>
          <a:xfrm flipH="1" flipV="1">
            <a:off x="3441140" y="3468402"/>
            <a:ext cx="1684043" cy="231994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肘形接點 76"/>
          <p:cNvCxnSpPr>
            <a:stCxn id="48" idx="0"/>
            <a:endCxn id="87" idx="6"/>
          </p:cNvCxnSpPr>
          <p:nvPr/>
        </p:nvCxnSpPr>
        <p:spPr>
          <a:xfrm rot="16200000" flipH="1">
            <a:off x="3686059" y="3660020"/>
            <a:ext cx="440644" cy="3965446"/>
          </a:xfrm>
          <a:prstGeom prst="bentConnector4">
            <a:avLst>
              <a:gd name="adj1" fmla="val -11615"/>
              <a:gd name="adj2" fmla="val 147753"/>
            </a:avLst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流程圖: 匯合連接點 86"/>
          <p:cNvSpPr/>
          <p:nvPr/>
        </p:nvSpPr>
        <p:spPr>
          <a:xfrm>
            <a:off x="5534338" y="5737051"/>
            <a:ext cx="354767" cy="252028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4" name="直線接點 103"/>
          <p:cNvCxnSpPr>
            <a:stCxn id="87" idx="2"/>
          </p:cNvCxnSpPr>
          <p:nvPr/>
        </p:nvCxnSpPr>
        <p:spPr>
          <a:xfrm flipH="1">
            <a:off x="5272077" y="5863065"/>
            <a:ext cx="262260" cy="70364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875" y="5788347"/>
            <a:ext cx="570615" cy="457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129" y="3394872"/>
            <a:ext cx="570615" cy="457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" name="標題 119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768848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KaiTi"/>
                <a:ea typeface="KaiTi"/>
              </a:rPr>
              <a:t>學校網路架構圖</a:t>
            </a:r>
            <a:r>
              <a:rPr lang="en-US" altLang="zh-TW" sz="3200" dirty="0">
                <a:latin typeface="KaiTi"/>
                <a:ea typeface="KaiTi"/>
              </a:rPr>
              <a:t>-</a:t>
            </a:r>
            <a:r>
              <a:rPr lang="zh-TW" altLang="en-US" sz="3200" dirty="0" smtClean="0">
                <a:latin typeface="KaiTi"/>
                <a:ea typeface="KaiTi"/>
              </a:rPr>
              <a:t>示例</a:t>
            </a:r>
            <a:r>
              <a:rPr lang="en-US" altLang="zh-TW" sz="3200" dirty="0" smtClean="0">
                <a:latin typeface="KaiTi"/>
                <a:ea typeface="KaiTi"/>
              </a:rPr>
              <a:t>3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2" name="文字方塊 121"/>
          <p:cNvSpPr txBox="1"/>
          <p:nvPr/>
        </p:nvSpPr>
        <p:spPr>
          <a:xfrm>
            <a:off x="1579418" y="4908736"/>
            <a:ext cx="10759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2F</a:t>
            </a:r>
            <a:r>
              <a:rPr lang="zh-TW" altLang="en-US" sz="1400"/>
              <a:t>資訊教室</a:t>
            </a:r>
          </a:p>
        </p:txBody>
      </p:sp>
      <p:sp>
        <p:nvSpPr>
          <p:cNvPr id="123" name="文字方塊 122"/>
          <p:cNvSpPr txBox="1"/>
          <p:nvPr/>
        </p:nvSpPr>
        <p:spPr>
          <a:xfrm>
            <a:off x="7021372" y="4921424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2F</a:t>
            </a:r>
            <a:r>
              <a:rPr lang="zh-TW" altLang="en-US" sz="1400"/>
              <a:t>校長室</a:t>
            </a:r>
          </a:p>
        </p:txBody>
      </p:sp>
      <p:sp>
        <p:nvSpPr>
          <p:cNvPr id="124" name="文字方塊 123"/>
          <p:cNvSpPr txBox="1"/>
          <p:nvPr/>
        </p:nvSpPr>
        <p:spPr>
          <a:xfrm>
            <a:off x="4868931" y="6241108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1F</a:t>
            </a:r>
            <a:r>
              <a:rPr lang="zh-TW" altLang="en-US" sz="1400"/>
              <a:t>辦公室</a:t>
            </a:r>
          </a:p>
        </p:txBody>
      </p:sp>
      <p:sp>
        <p:nvSpPr>
          <p:cNvPr id="125" name="文字方塊 124"/>
          <p:cNvSpPr txBox="1"/>
          <p:nvPr/>
        </p:nvSpPr>
        <p:spPr>
          <a:xfrm>
            <a:off x="4683890" y="3346840"/>
            <a:ext cx="10759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1F</a:t>
            </a:r>
            <a:r>
              <a:rPr lang="zh-TW" altLang="en-US" sz="1400"/>
              <a:t>活動教室</a:t>
            </a:r>
          </a:p>
        </p:txBody>
      </p:sp>
      <p:sp>
        <p:nvSpPr>
          <p:cNvPr id="55" name="圓角矩形 54"/>
          <p:cNvSpPr/>
          <p:nvPr/>
        </p:nvSpPr>
        <p:spPr>
          <a:xfrm rot="18261441">
            <a:off x="2964376" y="4470921"/>
            <a:ext cx="1036394" cy="432048"/>
          </a:xfrm>
          <a:prstGeom prst="round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56" name="群組 55"/>
          <p:cNvGrpSpPr/>
          <p:nvPr/>
        </p:nvGrpSpPr>
        <p:grpSpPr>
          <a:xfrm>
            <a:off x="6413315" y="1860109"/>
            <a:ext cx="2047163" cy="2700386"/>
            <a:chOff x="5069795" y="2076088"/>
            <a:chExt cx="584719" cy="765185"/>
          </a:xfrm>
        </p:grpSpPr>
        <p:sp>
          <p:nvSpPr>
            <p:cNvPr id="57" name="流程圖: 替代處理程序 56"/>
            <p:cNvSpPr/>
            <p:nvPr/>
          </p:nvSpPr>
          <p:spPr>
            <a:xfrm>
              <a:off x="5069795" y="2076088"/>
              <a:ext cx="584719" cy="765185"/>
            </a:xfrm>
            <a:prstGeom prst="flowChartAlternateProcess">
              <a:avLst/>
            </a:prstGeom>
            <a:pattFill prst="zigZag">
              <a:fgClr>
                <a:schemeClr val="tx1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流程圖: 替代處理程序 58"/>
            <p:cNvSpPr/>
            <p:nvPr/>
          </p:nvSpPr>
          <p:spPr>
            <a:xfrm>
              <a:off x="5150458" y="2191239"/>
              <a:ext cx="432319" cy="536130"/>
            </a:xfrm>
            <a:prstGeom prst="flowChartAlternateProcess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pic>
        <p:nvPicPr>
          <p:cNvPr id="50" name="Picture 4" descr="C:\Users\justin\AppData\Local\Microsoft\Windows\Temporary Internet Files\Content.IE5\LCU7S5QY\1400625045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88" y="5989079"/>
            <a:ext cx="961975" cy="47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1" name="肘形接點 50"/>
          <p:cNvCxnSpPr>
            <a:stCxn id="54" idx="2"/>
            <a:endCxn id="50" idx="0"/>
          </p:cNvCxnSpPr>
          <p:nvPr/>
        </p:nvCxnSpPr>
        <p:spPr>
          <a:xfrm rot="10800000" flipV="1">
            <a:off x="824976" y="5360965"/>
            <a:ext cx="287876" cy="628114"/>
          </a:xfrm>
          <a:prstGeom prst="bentConnector2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流程圖: 匯合連接點 53"/>
          <p:cNvSpPr/>
          <p:nvPr/>
        </p:nvSpPr>
        <p:spPr>
          <a:xfrm>
            <a:off x="1112852" y="5236906"/>
            <a:ext cx="386224" cy="248117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cxnSp>
        <p:nvCxnSpPr>
          <p:cNvPr id="60" name="肘形接點 59"/>
          <p:cNvCxnSpPr>
            <a:stCxn id="48" idx="1"/>
            <a:endCxn id="54" idx="6"/>
          </p:cNvCxnSpPr>
          <p:nvPr/>
        </p:nvCxnSpPr>
        <p:spPr>
          <a:xfrm rot="10800000">
            <a:off x="1499076" y="5360966"/>
            <a:ext cx="136550" cy="252879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970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3D36F6B90B90E747B02A636E81780F9F" ma:contentTypeVersion="5" ma:contentTypeDescription="建立新的文件。" ma:contentTypeScope="" ma:versionID="ddcc36876f4b4205ff5d273e5ebcc554">
  <xsd:schema xmlns:xsd="http://www.w3.org/2001/XMLSchema" xmlns:xs="http://www.w3.org/2001/XMLSchema" xmlns:p="http://schemas.microsoft.com/office/2006/metadata/properties" xmlns:ns2="84a71a77-322c-446c-8ed0-2a6168d811c9" targetNamespace="http://schemas.microsoft.com/office/2006/metadata/properties" ma:root="true" ma:fieldsID="c06763d8b7a9829fdd077d5d673c07a9" ns2:_="">
    <xsd:import namespace="84a71a77-322c-446c-8ed0-2a6168d811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71a77-322c-446c-8ed0-2a6168d811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A08E89-DCB3-4B73-AB71-99E453553EDA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4a71a77-322c-446c-8ed0-2a6168d811c9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085F42D-E9BE-4E8B-A6C9-FF101C94CFC9}">
  <ds:schemaRefs>
    <ds:schemaRef ds:uri="84a71a77-322c-446c-8ed0-2a6168d811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8E9CF73-25D5-49EC-BC40-056C1BD16C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33</Words>
  <Application>Microsoft Office PowerPoint</Application>
  <PresentationFormat>A4 紙張 (210x297 公釐)</PresentationFormat>
  <Paragraphs>20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學校網路架構圖-示例3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校園網路配置圖例</dc:title>
  <dc:creator>hirokofan</dc:creator>
  <cp:lastModifiedBy>hirokofan</cp:lastModifiedBy>
  <cp:revision>25</cp:revision>
  <cp:lastPrinted>2018-05-23T01:24:24Z</cp:lastPrinted>
  <dcterms:modified xsi:type="dcterms:W3CDTF">2018-11-13T01:52:42Z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0x0101003D36F6B90B90E747B02A636E81780F9F</vt:lpwstr>
  </property>
</Properties>
</file>