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32195" y="1018496"/>
            <a:ext cx="7766936" cy="1646302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玉蜀黍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55193" y="3146059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>
                <a:solidFill>
                  <a:schemeClr val="tx1"/>
                </a:solidFill>
              </a:rPr>
              <a:t>顏妙錞  謝淑媚</a:t>
            </a:r>
          </a:p>
        </p:txBody>
      </p:sp>
    </p:spTree>
    <p:extLst>
      <p:ext uri="{BB962C8B-B14F-4D97-AF65-F5344CB8AC3E}">
        <p14:creationId xmlns:p14="http://schemas.microsoft.com/office/powerpoint/2010/main" val="2430298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07067" y="1239877"/>
            <a:ext cx="7766936" cy="1646302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看到</a:t>
            </a:r>
            <a:r>
              <a:rPr lang="zh-TW" altLang="en-US" dirty="0">
                <a:solidFill>
                  <a:srgbClr val="FF0000"/>
                </a:solidFill>
              </a:rPr>
              <a:t>玉蜀黍</a:t>
            </a:r>
            <a:r>
              <a:rPr lang="zh-TW" altLang="en-US" dirty="0">
                <a:solidFill>
                  <a:schemeClr val="tx1"/>
                </a:solidFill>
              </a:rPr>
              <a:t>  你想到什麼</a:t>
            </a:r>
            <a:r>
              <a:rPr lang="zh-TW" altLang="en-US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？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666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30063" y="854866"/>
            <a:ext cx="8676461" cy="1646302"/>
          </a:xfrm>
        </p:spPr>
        <p:txBody>
          <a:bodyPr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 </a:t>
            </a:r>
            <a:r>
              <a:rPr lang="zh-TW" altLang="en-US" dirty="0">
                <a:solidFill>
                  <a:schemeClr val="tx1"/>
                </a:solidFill>
                <a:latin typeface="+mj-ea"/>
              </a:rPr>
              <a:t>自行閱讀→分類標題</a:t>
            </a:r>
          </a:p>
        </p:txBody>
      </p:sp>
    </p:spTree>
    <p:extLst>
      <p:ext uri="{BB962C8B-B14F-4D97-AF65-F5344CB8AC3E}">
        <p14:creationId xmlns:p14="http://schemas.microsoft.com/office/powerpoint/2010/main" val="168115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00041" y="806739"/>
            <a:ext cx="8676461" cy="1646302"/>
          </a:xfrm>
        </p:spPr>
        <p:txBody>
          <a:bodyPr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 </a:t>
            </a:r>
            <a:r>
              <a:rPr lang="zh-TW" altLang="en-US" dirty="0">
                <a:solidFill>
                  <a:schemeClr val="tx1"/>
                </a:solidFill>
                <a:latin typeface="+mj-ea"/>
              </a:rPr>
              <a:t>小組討論→達成共識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770021" y="3099335"/>
            <a:ext cx="93365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dirty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【</a:t>
            </a:r>
            <a:r>
              <a:rPr lang="zh-TW" altLang="en-US" sz="6000" dirty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記得要說明為什麼這樣劃分的理由</a:t>
            </a:r>
            <a:r>
              <a:rPr lang="en-US" altLang="zh-TW" sz="6000" dirty="0">
                <a:solidFill>
                  <a:srgbClr val="FF000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】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84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00041" y="806739"/>
            <a:ext cx="8676461" cy="1646302"/>
          </a:xfrm>
        </p:spPr>
        <p:txBody>
          <a:bodyPr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 </a:t>
            </a:r>
            <a:r>
              <a:rPr lang="zh-TW" altLang="en-US" dirty="0">
                <a:solidFill>
                  <a:schemeClr val="tx1"/>
                </a:solidFill>
                <a:latin typeface="+mj-ea"/>
              </a:rPr>
              <a:t>小組分享</a:t>
            </a:r>
          </a:p>
        </p:txBody>
      </p:sp>
    </p:spTree>
    <p:extLst>
      <p:ext uri="{BB962C8B-B14F-4D97-AF65-F5344CB8AC3E}">
        <p14:creationId xmlns:p14="http://schemas.microsoft.com/office/powerpoint/2010/main" val="229518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61540" y="1567135"/>
            <a:ext cx="8676461" cy="1646302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</a:rPr>
              <a:t>想一想：為什麼要分類標題</a:t>
            </a:r>
          </a:p>
        </p:txBody>
      </p:sp>
    </p:spTree>
    <p:extLst>
      <p:ext uri="{BB962C8B-B14F-4D97-AF65-F5344CB8AC3E}">
        <p14:creationId xmlns:p14="http://schemas.microsoft.com/office/powerpoint/2010/main" val="3060028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61540" y="1567135"/>
            <a:ext cx="8676461" cy="1646302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+mj-ea"/>
              </a:rPr>
              <a:t>謝謝大家的參與</a:t>
            </a:r>
          </a:p>
        </p:txBody>
      </p:sp>
    </p:spTree>
    <p:extLst>
      <p:ext uri="{BB962C8B-B14F-4D97-AF65-F5344CB8AC3E}">
        <p14:creationId xmlns:p14="http://schemas.microsoft.com/office/powerpoint/2010/main" val="119650752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46</Words>
  <Application>Microsoft Office PowerPoint</Application>
  <PresentationFormat>寬螢幕</PresentationFormat>
  <Paragraphs>9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新細明體</vt:lpstr>
      <vt:lpstr>Arial</vt:lpstr>
      <vt:lpstr>Trebuchet MS</vt:lpstr>
      <vt:lpstr>Wingdings 3</vt:lpstr>
      <vt:lpstr>多面向</vt:lpstr>
      <vt:lpstr>玉蜀黍</vt:lpstr>
      <vt:lpstr>看到玉蜀黍  你想到什麼？</vt:lpstr>
      <vt:lpstr> 自行閱讀→分類標題</vt:lpstr>
      <vt:lpstr> 小組討論→達成共識</vt:lpstr>
      <vt:lpstr> 小組分享</vt:lpstr>
      <vt:lpstr>想一想：為什麼要分類標題</vt:lpstr>
      <vt:lpstr>謝謝大家的參與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玉蜀黍</dc:title>
  <dc:creator>icjh</dc:creator>
  <cp:lastModifiedBy>教務主任</cp:lastModifiedBy>
  <cp:revision>2</cp:revision>
  <dcterms:created xsi:type="dcterms:W3CDTF">2019-09-10T21:37:13Z</dcterms:created>
  <dcterms:modified xsi:type="dcterms:W3CDTF">2019-09-10T23:25:44Z</dcterms:modified>
</cp:coreProperties>
</file>