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8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72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3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67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35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89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80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54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62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93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97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32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67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C6750-8525-4457-A940-D8DEE3952392}" type="datetimeFigureOut">
              <a:rPr lang="zh-TW" altLang="en-US" smtClean="0"/>
              <a:t>2019/10/15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E2F07-B1E2-4E74-81C0-783D19EF60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4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穿越塭港大搜查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351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5953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........</a:t>
            </a:r>
          </a:p>
        </p:txBody>
      </p:sp>
      <p:sp>
        <p:nvSpPr>
          <p:cNvPr id="49155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153150" y="1681163"/>
            <a:ext cx="3887788" cy="5953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現在</a:t>
            </a:r>
            <a:r>
              <a:rPr lang="en-US" altLang="zh-TW" b="1"/>
              <a:t>.........</a:t>
            </a:r>
          </a:p>
        </p:txBody>
      </p:sp>
      <p:sp>
        <p:nvSpPr>
          <p:cNvPr id="49156" name="標題 3"/>
          <p:cNvSpPr>
            <a:spLocks noGrp="1"/>
          </p:cNvSpPr>
          <p:nvPr>
            <p:ph type="title" idx="4294967295"/>
          </p:nvPr>
        </p:nvSpPr>
        <p:spPr>
          <a:xfrm>
            <a:off x="1982788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  <p:pic>
        <p:nvPicPr>
          <p:cNvPr id="4915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505075"/>
            <a:ext cx="44640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27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916114"/>
            <a:ext cx="3844925" cy="3832225"/>
          </a:xfrm>
          <a:noFill/>
        </p:spPr>
      </p:pic>
      <p:pic>
        <p:nvPicPr>
          <p:cNvPr id="50179" name="內容版面配置區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9513" y="1944688"/>
            <a:ext cx="3846512" cy="3835400"/>
          </a:xfrm>
          <a:noFill/>
        </p:spPr>
      </p:pic>
      <p:sp>
        <p:nvSpPr>
          <p:cNvPr id="50180" name="標題 3"/>
          <p:cNvSpPr>
            <a:spLocks noGrp="1"/>
          </p:cNvSpPr>
          <p:nvPr>
            <p:ph type="title"/>
          </p:nvPr>
        </p:nvSpPr>
        <p:spPr>
          <a:xfrm>
            <a:off x="1981200" y="4048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塭港國小過去</a:t>
            </a:r>
            <a:r>
              <a:rPr lang="en-US" altLang="zh-TW" smtClean="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104330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</a:t>
            </a:r>
          </a:p>
        </p:txBody>
      </p:sp>
      <p:pic>
        <p:nvPicPr>
          <p:cNvPr id="51203" name="內容版面配置區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4" y="2571750"/>
            <a:ext cx="3684587" cy="3684588"/>
          </a:xfrm>
        </p:spPr>
      </p:pic>
      <p:sp>
        <p:nvSpPr>
          <p:cNvPr id="51204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367464" y="1681163"/>
            <a:ext cx="3673475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…….</a:t>
            </a:r>
          </a:p>
        </p:txBody>
      </p:sp>
      <p:sp>
        <p:nvSpPr>
          <p:cNvPr id="51205" name="標題 3"/>
          <p:cNvSpPr>
            <a:spLocks noGrp="1"/>
          </p:cNvSpPr>
          <p:nvPr>
            <p:ph type="title" idx="4294967295"/>
          </p:nvPr>
        </p:nvSpPr>
        <p:spPr>
          <a:xfrm>
            <a:off x="1982788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  <p:pic>
        <p:nvPicPr>
          <p:cNvPr id="512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559050"/>
            <a:ext cx="36893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8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816725" y="1439863"/>
            <a:ext cx="3238500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現在</a:t>
            </a:r>
            <a:r>
              <a:rPr lang="en-US" altLang="zh-TW" b="1"/>
              <a:t>.......</a:t>
            </a:r>
          </a:p>
        </p:txBody>
      </p:sp>
      <p:sp>
        <p:nvSpPr>
          <p:cNvPr id="52227" name="標題 3"/>
          <p:cNvSpPr>
            <a:spLocks noGrp="1"/>
          </p:cNvSpPr>
          <p:nvPr>
            <p:ph type="title" idx="4294967295"/>
          </p:nvPr>
        </p:nvSpPr>
        <p:spPr>
          <a:xfrm>
            <a:off x="1982788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  <p:sp>
        <p:nvSpPr>
          <p:cNvPr id="52230" name="文字版面配置區 4"/>
          <p:cNvSpPr txBox="1">
            <a:spLocks/>
          </p:cNvSpPr>
          <p:nvPr/>
        </p:nvSpPr>
        <p:spPr bwMode="auto">
          <a:xfrm>
            <a:off x="2293938" y="1565276"/>
            <a:ext cx="32385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800" b="1"/>
              <a:t>現在</a:t>
            </a:r>
            <a:r>
              <a:rPr lang="en-US" altLang="zh-TW" sz="2800" b="1"/>
              <a:t>.......</a:t>
            </a:r>
          </a:p>
        </p:txBody>
      </p:sp>
    </p:spTree>
    <p:extLst>
      <p:ext uri="{BB962C8B-B14F-4D97-AF65-F5344CB8AC3E}">
        <p14:creationId xmlns:p14="http://schemas.microsoft.com/office/powerpoint/2010/main" val="935134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.......</a:t>
            </a:r>
          </a:p>
        </p:txBody>
      </p:sp>
      <p:pic>
        <p:nvPicPr>
          <p:cNvPr id="45059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314" y="2505075"/>
            <a:ext cx="3684587" cy="3684588"/>
          </a:xfrm>
        </p:spPr>
      </p:pic>
      <p:sp>
        <p:nvSpPr>
          <p:cNvPr id="45060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153150" y="1681163"/>
            <a:ext cx="3887788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曾經</a:t>
            </a:r>
            <a:r>
              <a:rPr lang="en-US" altLang="zh-TW" b="1"/>
              <a:t>.......</a:t>
            </a:r>
          </a:p>
        </p:txBody>
      </p:sp>
      <p:pic>
        <p:nvPicPr>
          <p:cNvPr id="45061" name="內容版面配置區 9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0" y="2505075"/>
            <a:ext cx="3684588" cy="3684588"/>
          </a:xfrm>
        </p:spPr>
      </p:pic>
      <p:sp>
        <p:nvSpPr>
          <p:cNvPr id="45062" name="標題 3"/>
          <p:cNvSpPr>
            <a:spLocks noGrp="1"/>
          </p:cNvSpPr>
          <p:nvPr>
            <p:ph type="title" idx="4294967295"/>
          </p:nvPr>
        </p:nvSpPr>
        <p:spPr>
          <a:xfrm>
            <a:off x="1992313" y="6207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</p:spTree>
    <p:extLst>
      <p:ext uri="{BB962C8B-B14F-4D97-AF65-F5344CB8AC3E}">
        <p14:creationId xmlns:p14="http://schemas.microsoft.com/office/powerpoint/2010/main" val="4860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.......</a:t>
            </a:r>
          </a:p>
        </p:txBody>
      </p:sp>
      <p:sp>
        <p:nvSpPr>
          <p:cNvPr id="53251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153150" y="1681163"/>
            <a:ext cx="3887788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現在</a:t>
            </a:r>
            <a:r>
              <a:rPr lang="en-US" altLang="zh-TW" b="1"/>
              <a:t>.........</a:t>
            </a:r>
          </a:p>
        </p:txBody>
      </p:sp>
      <p:pic>
        <p:nvPicPr>
          <p:cNvPr id="53252" name="內容版面配置區 7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2565401"/>
            <a:ext cx="3529012" cy="3529013"/>
          </a:xfrm>
        </p:spPr>
      </p:pic>
      <p:pic>
        <p:nvPicPr>
          <p:cNvPr id="53253" name="Picture 8" descr="相片01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/>
          <a:stretch>
            <a:fillRect/>
          </a:stretch>
        </p:blipFill>
        <p:spPr bwMode="auto">
          <a:xfrm>
            <a:off x="5880101" y="2586038"/>
            <a:ext cx="4392613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標題 3"/>
          <p:cNvSpPr>
            <a:spLocks noGrp="1"/>
          </p:cNvSpPr>
          <p:nvPr>
            <p:ph type="title" idx="4294967295"/>
          </p:nvPr>
        </p:nvSpPr>
        <p:spPr>
          <a:xfrm>
            <a:off x="1982788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塭港港口今昔比一比</a:t>
            </a:r>
          </a:p>
        </p:txBody>
      </p:sp>
    </p:spTree>
    <p:extLst>
      <p:ext uri="{BB962C8B-B14F-4D97-AF65-F5344CB8AC3E}">
        <p14:creationId xmlns:p14="http://schemas.microsoft.com/office/powerpoint/2010/main" val="121620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3"/>
          <p:cNvSpPr>
            <a:spLocks noGrp="1"/>
          </p:cNvSpPr>
          <p:nvPr>
            <p:ph type="title" idx="4294967295"/>
          </p:nvPr>
        </p:nvSpPr>
        <p:spPr>
          <a:xfrm>
            <a:off x="1992313" y="620713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  <p:sp>
        <p:nvSpPr>
          <p:cNvPr id="41987" name="文字版面配置區 4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......</a:t>
            </a:r>
          </a:p>
        </p:txBody>
      </p:sp>
      <p:pic>
        <p:nvPicPr>
          <p:cNvPr id="41988" name="內容版面配置區 8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314" y="2505075"/>
            <a:ext cx="3684587" cy="3684588"/>
          </a:xfrm>
        </p:spPr>
      </p:pic>
      <p:sp>
        <p:nvSpPr>
          <p:cNvPr id="41989" name="文字版面配置區 6"/>
          <p:cNvSpPr>
            <a:spLocks noGrp="1"/>
          </p:cNvSpPr>
          <p:nvPr>
            <p:ph type="body" sz="quarter" idx="4294967295"/>
          </p:nvPr>
        </p:nvSpPr>
        <p:spPr>
          <a:xfrm>
            <a:off x="6153150" y="1681163"/>
            <a:ext cx="3887788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現在</a:t>
            </a:r>
            <a:r>
              <a:rPr lang="en-US" altLang="zh-TW" b="1"/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195709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........</a:t>
            </a:r>
          </a:p>
        </p:txBody>
      </p:sp>
      <p:pic>
        <p:nvPicPr>
          <p:cNvPr id="43011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314" y="2505075"/>
            <a:ext cx="3684587" cy="3684588"/>
          </a:xfrm>
        </p:spPr>
      </p:pic>
      <p:sp>
        <p:nvSpPr>
          <p:cNvPr id="43012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153150" y="1681163"/>
            <a:ext cx="3887788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現在</a:t>
            </a:r>
            <a:r>
              <a:rPr lang="en-US" altLang="zh-TW" b="1"/>
              <a:t>.....</a:t>
            </a:r>
          </a:p>
        </p:txBody>
      </p:sp>
      <p:sp>
        <p:nvSpPr>
          <p:cNvPr id="43014" name="標題 3"/>
          <p:cNvSpPr>
            <a:spLocks noGrp="1"/>
          </p:cNvSpPr>
          <p:nvPr>
            <p:ph type="title" idx="4294967295"/>
          </p:nvPr>
        </p:nvSpPr>
        <p:spPr>
          <a:xfrm>
            <a:off x="1992313" y="620713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</p:spTree>
    <p:extLst>
      <p:ext uri="{BB962C8B-B14F-4D97-AF65-F5344CB8AC3E}">
        <p14:creationId xmlns:p14="http://schemas.microsoft.com/office/powerpoint/2010/main" val="10782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........</a:t>
            </a:r>
          </a:p>
        </p:txBody>
      </p:sp>
      <p:pic>
        <p:nvPicPr>
          <p:cNvPr id="44035" name="內容版面配置區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314" y="2505075"/>
            <a:ext cx="3684587" cy="3684588"/>
          </a:xfrm>
        </p:spPr>
      </p:pic>
      <p:sp>
        <p:nvSpPr>
          <p:cNvPr id="44036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153150" y="1681163"/>
            <a:ext cx="3887788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現在</a:t>
            </a:r>
            <a:r>
              <a:rPr lang="en-US" altLang="zh-TW" b="1"/>
              <a:t>......</a:t>
            </a:r>
          </a:p>
        </p:txBody>
      </p:sp>
      <p:sp>
        <p:nvSpPr>
          <p:cNvPr id="44038" name="標題 3"/>
          <p:cNvSpPr>
            <a:spLocks noGrp="1"/>
          </p:cNvSpPr>
          <p:nvPr>
            <p:ph type="title" idx="4294967295"/>
          </p:nvPr>
        </p:nvSpPr>
        <p:spPr>
          <a:xfrm>
            <a:off x="1982788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</p:spTree>
    <p:extLst>
      <p:ext uri="{BB962C8B-B14F-4D97-AF65-F5344CB8AC3E}">
        <p14:creationId xmlns:p14="http://schemas.microsoft.com/office/powerpoint/2010/main" val="18489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文字版面配置區 2"/>
          <p:cNvSpPr>
            <a:spLocks noGrp="1"/>
          </p:cNvSpPr>
          <p:nvPr>
            <p:ph type="body" idx="4294967295"/>
          </p:nvPr>
        </p:nvSpPr>
        <p:spPr>
          <a:xfrm>
            <a:off x="2154239" y="1681163"/>
            <a:ext cx="3868737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過去</a:t>
            </a:r>
            <a:r>
              <a:rPr lang="en-US" altLang="zh-TW" b="1"/>
              <a:t>........</a:t>
            </a:r>
          </a:p>
        </p:txBody>
      </p:sp>
      <p:pic>
        <p:nvPicPr>
          <p:cNvPr id="46083" name="內容版面配置區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6314" y="2505075"/>
            <a:ext cx="3684587" cy="3684588"/>
          </a:xfrm>
        </p:spPr>
      </p:pic>
      <p:sp>
        <p:nvSpPr>
          <p:cNvPr id="46084" name="文字版面配置區 4"/>
          <p:cNvSpPr>
            <a:spLocks noGrp="1"/>
          </p:cNvSpPr>
          <p:nvPr>
            <p:ph type="body" sz="quarter" idx="4294967295"/>
          </p:nvPr>
        </p:nvSpPr>
        <p:spPr>
          <a:xfrm>
            <a:off x="6153150" y="1681163"/>
            <a:ext cx="3887788" cy="823912"/>
          </a:xfrm>
        </p:spPr>
        <p:txBody>
          <a:bodyPr anchor="b"/>
          <a:lstStyle/>
          <a:p>
            <a:pPr marL="0" indent="0">
              <a:buNone/>
            </a:pPr>
            <a:r>
              <a:rPr lang="zh-TW" altLang="en-US" b="1"/>
              <a:t>曾經</a:t>
            </a:r>
            <a:r>
              <a:rPr lang="en-US" altLang="zh-TW" b="1"/>
              <a:t>.........</a:t>
            </a:r>
          </a:p>
        </p:txBody>
      </p:sp>
      <p:sp>
        <p:nvSpPr>
          <p:cNvPr id="46086" name="標題 3"/>
          <p:cNvSpPr>
            <a:spLocks noGrp="1"/>
          </p:cNvSpPr>
          <p:nvPr>
            <p:ph type="title" idx="4294967295"/>
          </p:nvPr>
        </p:nvSpPr>
        <p:spPr>
          <a:xfrm>
            <a:off x="1982788" y="27463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TW" altLang="en-US" smtClean="0"/>
              <a:t>塭港今昔比一比</a:t>
            </a:r>
          </a:p>
        </p:txBody>
      </p:sp>
    </p:spTree>
    <p:extLst>
      <p:ext uri="{BB962C8B-B14F-4D97-AF65-F5344CB8AC3E}">
        <p14:creationId xmlns:p14="http://schemas.microsoft.com/office/powerpoint/2010/main" val="330875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4" y="2349500"/>
            <a:ext cx="43211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文字版面配置區 4"/>
          <p:cNvSpPr txBox="1">
            <a:spLocks/>
          </p:cNvSpPr>
          <p:nvPr/>
        </p:nvSpPr>
        <p:spPr bwMode="auto">
          <a:xfrm>
            <a:off x="2249489" y="4319588"/>
            <a:ext cx="327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zh-TW" altLang="en-US" sz="1500">
              <a:solidFill>
                <a:srgbClr val="26267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109" name="矩形 6"/>
          <p:cNvSpPr>
            <a:spLocks noChangeArrowheads="1"/>
          </p:cNvSpPr>
          <p:nvPr/>
        </p:nvSpPr>
        <p:spPr bwMode="auto">
          <a:xfrm>
            <a:off x="3962400" y="260350"/>
            <a:ext cx="41338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4400"/>
              <a:t>塭港今昔比一比</a:t>
            </a:r>
          </a:p>
        </p:txBody>
      </p:sp>
      <p:sp>
        <p:nvSpPr>
          <p:cNvPr id="47110" name="文字版面配置區 2"/>
          <p:cNvSpPr txBox="1">
            <a:spLocks/>
          </p:cNvSpPr>
          <p:nvPr/>
        </p:nvSpPr>
        <p:spPr bwMode="auto">
          <a:xfrm>
            <a:off x="2590800" y="1125539"/>
            <a:ext cx="27892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800" b="1"/>
              <a:t>過去</a:t>
            </a:r>
            <a:r>
              <a:rPr lang="en-US" altLang="zh-TW" sz="2800" b="1"/>
              <a:t>........</a:t>
            </a:r>
          </a:p>
        </p:txBody>
      </p:sp>
      <p:sp>
        <p:nvSpPr>
          <p:cNvPr id="47111" name="文字版面配置區 4"/>
          <p:cNvSpPr txBox="1">
            <a:spLocks/>
          </p:cNvSpPr>
          <p:nvPr/>
        </p:nvSpPr>
        <p:spPr bwMode="auto">
          <a:xfrm>
            <a:off x="6153150" y="1125539"/>
            <a:ext cx="3887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800" b="1"/>
              <a:t>現在</a:t>
            </a:r>
            <a:r>
              <a:rPr lang="en-US" altLang="zh-TW" sz="2800" b="1"/>
              <a:t>.........</a:t>
            </a:r>
          </a:p>
        </p:txBody>
      </p:sp>
    </p:spTree>
    <p:extLst>
      <p:ext uri="{BB962C8B-B14F-4D97-AF65-F5344CB8AC3E}">
        <p14:creationId xmlns:p14="http://schemas.microsoft.com/office/powerpoint/2010/main" val="268868218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557338"/>
            <a:ext cx="36004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文字版面配置區 4"/>
          <p:cNvSpPr txBox="1">
            <a:spLocks/>
          </p:cNvSpPr>
          <p:nvPr/>
        </p:nvSpPr>
        <p:spPr bwMode="auto">
          <a:xfrm>
            <a:off x="5692776" y="981076"/>
            <a:ext cx="2563813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現在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………..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3" name="文字版面配置區 4"/>
          <p:cNvSpPr txBox="1">
            <a:spLocks/>
          </p:cNvSpPr>
          <p:nvPr/>
        </p:nvSpPr>
        <p:spPr bwMode="auto">
          <a:xfrm>
            <a:off x="2049463" y="1016001"/>
            <a:ext cx="1490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以前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............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標題 3"/>
          <p:cNvSpPr txBox="1">
            <a:spLocks/>
          </p:cNvSpPr>
          <p:nvPr/>
        </p:nvSpPr>
        <p:spPr bwMode="auto">
          <a:xfrm>
            <a:off x="1982788" y="274639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>
                <a:solidFill>
                  <a:schemeClr val="tx2"/>
                </a:solidFill>
              </a:rPr>
              <a:t>塭港今昔比一比</a:t>
            </a:r>
          </a:p>
        </p:txBody>
      </p:sp>
    </p:spTree>
    <p:extLst>
      <p:ext uri="{BB962C8B-B14F-4D97-AF65-F5344CB8AC3E}">
        <p14:creationId xmlns:p14="http://schemas.microsoft.com/office/powerpoint/2010/main" val="308528112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99</Words>
  <Application>Microsoft Office PowerPoint</Application>
  <PresentationFormat>寬螢幕</PresentationFormat>
  <Paragraphs>35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Arial</vt:lpstr>
      <vt:lpstr>Calibri</vt:lpstr>
      <vt:lpstr>Calibri Light</vt:lpstr>
      <vt:lpstr>Office 佈景主題</vt:lpstr>
      <vt:lpstr>穿越塭港大搜查</vt:lpstr>
      <vt:lpstr>塭港今昔比一比</vt:lpstr>
      <vt:lpstr>塭港港口今昔比一比</vt:lpstr>
      <vt:lpstr>塭港今昔比一比</vt:lpstr>
      <vt:lpstr>塭港今昔比一比</vt:lpstr>
      <vt:lpstr>塭港今昔比一比</vt:lpstr>
      <vt:lpstr>塭港今昔比一比</vt:lpstr>
      <vt:lpstr>PowerPoint 簡報</vt:lpstr>
      <vt:lpstr>PowerPoint 簡報</vt:lpstr>
      <vt:lpstr>塭港今昔比一比</vt:lpstr>
      <vt:lpstr>塭港國小過去.....</vt:lpstr>
      <vt:lpstr>塭港今昔比一比</vt:lpstr>
      <vt:lpstr>塭港今昔比一比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穿越塭港大搜查</dc:title>
  <dc:creator>5A88</dc:creator>
  <cp:lastModifiedBy>USER</cp:lastModifiedBy>
  <cp:revision>1</cp:revision>
  <dcterms:created xsi:type="dcterms:W3CDTF">2019-10-14T05:24:16Z</dcterms:created>
  <dcterms:modified xsi:type="dcterms:W3CDTF">2019-10-15T13:56:46Z</dcterms:modified>
</cp:coreProperties>
</file>