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1"/>
  </p:notesMasterIdLst>
  <p:sldIdLst>
    <p:sldId id="262" r:id="rId2"/>
    <p:sldId id="274" r:id="rId3"/>
    <p:sldId id="265" r:id="rId4"/>
    <p:sldId id="256" r:id="rId5"/>
    <p:sldId id="283" r:id="rId6"/>
    <p:sldId id="284" r:id="rId7"/>
    <p:sldId id="285" r:id="rId8"/>
    <p:sldId id="259" r:id="rId9"/>
    <p:sldId id="286" r:id="rId10"/>
    <p:sldId id="276" r:id="rId11"/>
    <p:sldId id="287" r:id="rId12"/>
    <p:sldId id="263" r:id="rId13"/>
    <p:sldId id="290" r:id="rId14"/>
    <p:sldId id="289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99"/>
    <a:srgbClr val="6699FF"/>
    <a:srgbClr val="3399FF"/>
    <a:srgbClr val="0099FF"/>
    <a:srgbClr val="FFFF66"/>
    <a:srgbClr val="CC66FF"/>
    <a:srgbClr val="FF66FF"/>
    <a:srgbClr val="FF3399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01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1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7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7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3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8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0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93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5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3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8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9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4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2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6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99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80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7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9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6662AC-A369-4D70-88AD-1C73A87EEAD0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: 水平 3">
            <a:extLst>
              <a:ext uri="{FF2B5EF4-FFF2-40B4-BE49-F238E27FC236}">
                <a16:creationId xmlns:a16="http://schemas.microsoft.com/office/drawing/2014/main" id="{F75F01D4-A5F3-4A30-9209-9243D4FFD15F}"/>
              </a:ext>
            </a:extLst>
          </p:cNvPr>
          <p:cNvSpPr/>
          <p:nvPr/>
        </p:nvSpPr>
        <p:spPr>
          <a:xfrm>
            <a:off x="872246" y="519990"/>
            <a:ext cx="10447507" cy="2762656"/>
          </a:xfrm>
          <a:prstGeom prst="horizontalScroll">
            <a:avLst/>
          </a:prstGeom>
          <a:ln>
            <a:solidFill>
              <a:srgbClr val="99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16894" y="1393486"/>
            <a:ext cx="9893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dirty="0">
                <a:solidFill>
                  <a:srgbClr val="644825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inpin heiti" charset="-122"/>
              </a:rPr>
              <a:t>順序和多少大拼盤</a:t>
            </a:r>
            <a:endParaRPr kumimoji="1" lang="zh-CN" altLang="en-US" sz="6000" dirty="0">
              <a:solidFill>
                <a:srgbClr val="644825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cs typeface="inpin heiti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178C5DA-878A-43E7-9C76-52BACAB19202}"/>
              </a:ext>
            </a:extLst>
          </p:cNvPr>
          <p:cNvSpPr txBox="1"/>
          <p:nvPr/>
        </p:nvSpPr>
        <p:spPr>
          <a:xfrm>
            <a:off x="1613588" y="3575354"/>
            <a:ext cx="9299643" cy="244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教學年級</a:t>
            </a:r>
            <a:r>
              <a:rPr lang="en-US" altLang="zh-TW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國小一年級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單元</a:t>
            </a:r>
            <a:r>
              <a:rPr lang="en-US" altLang="zh-TW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順序和多少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教學者</a:t>
            </a:r>
            <a:r>
              <a:rPr lang="en-US" altLang="zh-TW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蔡詠琳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0" y="5892269"/>
            <a:ext cx="12191999" cy="349647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1666240"/>
            <a:ext cx="11310425" cy="4081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A9E57314-872A-45FE-A97F-F9F8052408E8}"/>
              </a:ext>
            </a:extLst>
          </p:cNvPr>
          <p:cNvSpPr txBox="1"/>
          <p:nvPr/>
        </p:nvSpPr>
        <p:spPr>
          <a:xfrm>
            <a:off x="562707" y="1764518"/>
            <a:ext cx="11620706" cy="384788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1.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請火車上</a:t>
            </a:r>
            <a:r>
              <a:rPr lang="zh-TW" altLang="en-US" sz="32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左邊數來第一位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小朋友手舉高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2.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請火車</a:t>
            </a:r>
            <a:r>
              <a:rPr lang="zh-TW" altLang="en-US" sz="3200" dirty="0">
                <a:solidFill>
                  <a:srgbClr val="7030A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後面數來第二位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小朋友拍一下手。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3.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請在</a:t>
            </a:r>
            <a:r>
              <a:rPr lang="zh-TW" altLang="en-US" sz="32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第一位和第三位中間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的小朋友畫個圈。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4.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請問第四位小朋友，這輛火車上有幾個人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?</a:t>
            </a:r>
            <a:endParaRPr lang="zh-CN" altLang="en-US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7B3672-CDC8-47A0-BBDE-10CC577D1F25}"/>
              </a:ext>
            </a:extLst>
          </p:cNvPr>
          <p:cNvSpPr/>
          <p:nvPr/>
        </p:nvSpPr>
        <p:spPr>
          <a:xfrm>
            <a:off x="318868" y="512477"/>
            <a:ext cx="5458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列車長問</a:t>
            </a:r>
            <a:r>
              <a:rPr lang="en-US" altLang="zh-TW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9F8253-54BB-4441-9BD2-F757FE82D769}"/>
              </a:ext>
            </a:extLst>
          </p:cNvPr>
          <p:cNvSpPr/>
          <p:nvPr/>
        </p:nvSpPr>
        <p:spPr>
          <a:xfrm>
            <a:off x="301658" y="1517716"/>
            <a:ext cx="1030664" cy="1291471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9A1956-855A-45D5-AF8B-BA62985634BB}"/>
              </a:ext>
            </a:extLst>
          </p:cNvPr>
          <p:cNvSpPr/>
          <p:nvPr/>
        </p:nvSpPr>
        <p:spPr>
          <a:xfrm>
            <a:off x="301657" y="801279"/>
            <a:ext cx="1819373" cy="716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85B8C-D0B0-4DCF-8994-A3AB5C94CC9D}"/>
              </a:ext>
            </a:extLst>
          </p:cNvPr>
          <p:cNvSpPr/>
          <p:nvPr/>
        </p:nvSpPr>
        <p:spPr>
          <a:xfrm>
            <a:off x="77163" y="2787315"/>
            <a:ext cx="2054955" cy="197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C4F9CA-CBE5-4A56-A4A6-F65EEBE14707}"/>
              </a:ext>
            </a:extLst>
          </p:cNvPr>
          <p:cNvSpPr/>
          <p:nvPr/>
        </p:nvSpPr>
        <p:spPr>
          <a:xfrm>
            <a:off x="2105792" y="2787314"/>
            <a:ext cx="2054955" cy="19782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CAE2BF-D592-4226-9400-5947022116B2}"/>
              </a:ext>
            </a:extLst>
          </p:cNvPr>
          <p:cNvSpPr/>
          <p:nvPr/>
        </p:nvSpPr>
        <p:spPr>
          <a:xfrm>
            <a:off x="4134421" y="2779916"/>
            <a:ext cx="2054955" cy="1978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BAC5A3-FAD5-45B4-9803-9219C15C62C5}"/>
              </a:ext>
            </a:extLst>
          </p:cNvPr>
          <p:cNvSpPr/>
          <p:nvPr/>
        </p:nvSpPr>
        <p:spPr>
          <a:xfrm>
            <a:off x="6189376" y="2793731"/>
            <a:ext cx="2054956" cy="1978275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雲朵形 12">
            <a:extLst>
              <a:ext uri="{FF2B5EF4-FFF2-40B4-BE49-F238E27FC236}">
                <a16:creationId xmlns:a16="http://schemas.microsoft.com/office/drawing/2014/main" id="{3DAC10AA-F406-4B23-B2A2-A50B1ECB18D5}"/>
              </a:ext>
            </a:extLst>
          </p:cNvPr>
          <p:cNvSpPr/>
          <p:nvPr/>
        </p:nvSpPr>
        <p:spPr>
          <a:xfrm>
            <a:off x="2215300" y="282804"/>
            <a:ext cx="3393650" cy="144701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99BB282-55A3-4F3B-88D7-5FFB3BD1F310}"/>
              </a:ext>
            </a:extLst>
          </p:cNvPr>
          <p:cNvSpPr/>
          <p:nvPr/>
        </p:nvSpPr>
        <p:spPr>
          <a:xfrm>
            <a:off x="405761" y="4837979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8CBF638-E89B-493E-B905-E0C613A2B69B}"/>
              </a:ext>
            </a:extLst>
          </p:cNvPr>
          <p:cNvSpPr/>
          <p:nvPr/>
        </p:nvSpPr>
        <p:spPr>
          <a:xfrm>
            <a:off x="6817046" y="479933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A4F40C9-72FB-47D5-A319-135785A6A68F}"/>
              </a:ext>
            </a:extLst>
          </p:cNvPr>
          <p:cNvSpPr/>
          <p:nvPr/>
        </p:nvSpPr>
        <p:spPr>
          <a:xfrm>
            <a:off x="3592534" y="4812178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EBE63E8-4836-4242-927B-8FB5CA5C304C}"/>
              </a:ext>
            </a:extLst>
          </p:cNvPr>
          <p:cNvSpPr/>
          <p:nvPr/>
        </p:nvSpPr>
        <p:spPr>
          <a:xfrm>
            <a:off x="10467701" y="479276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FF5B9F38-4F9E-4D20-9501-63330404BE21}"/>
              </a:ext>
            </a:extLst>
          </p:cNvPr>
          <p:cNvSpPr/>
          <p:nvPr/>
        </p:nvSpPr>
        <p:spPr>
          <a:xfrm>
            <a:off x="2061857" y="479276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82CD4632-BC0F-4193-849F-339CCADE1189}"/>
              </a:ext>
            </a:extLst>
          </p:cNvPr>
          <p:cNvSpPr/>
          <p:nvPr/>
        </p:nvSpPr>
        <p:spPr>
          <a:xfrm>
            <a:off x="5191224" y="479276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01CBBADC-8869-48EE-8E74-B95F42F159D3}"/>
              </a:ext>
            </a:extLst>
          </p:cNvPr>
          <p:cNvSpPr/>
          <p:nvPr/>
        </p:nvSpPr>
        <p:spPr>
          <a:xfrm>
            <a:off x="8574360" y="4792766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4892D53-43E9-4471-86F5-4CB04A60EFA7}"/>
              </a:ext>
            </a:extLst>
          </p:cNvPr>
          <p:cNvSpPr/>
          <p:nvPr/>
        </p:nvSpPr>
        <p:spPr>
          <a:xfrm>
            <a:off x="10182115" y="2787314"/>
            <a:ext cx="2054956" cy="1978275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C9F8C7-B525-4FFF-ABAB-6692A6EC7770}"/>
              </a:ext>
            </a:extLst>
          </p:cNvPr>
          <p:cNvSpPr/>
          <p:nvPr/>
        </p:nvSpPr>
        <p:spPr>
          <a:xfrm>
            <a:off x="8198902" y="2793731"/>
            <a:ext cx="2054956" cy="1978275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4D5DC75-B57E-403A-8711-BE1311C44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26803" r="21870" b="21700"/>
          <a:stretch/>
        </p:blipFill>
        <p:spPr>
          <a:xfrm>
            <a:off x="259004" y="2809187"/>
            <a:ext cx="1657869" cy="19835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072598-64F0-482D-98B3-38BE09FC3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2646" r="20891" b="14353"/>
          <a:stretch/>
        </p:blipFill>
        <p:spPr>
          <a:xfrm rot="16200000">
            <a:off x="2323979" y="2781228"/>
            <a:ext cx="1618580" cy="205495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9B719C1-5896-4104-B5E7-F9DFD868A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25224" r="10700" b="30114"/>
          <a:stretch/>
        </p:blipFill>
        <p:spPr>
          <a:xfrm>
            <a:off x="6227996" y="3042687"/>
            <a:ext cx="1949168" cy="151657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89DF311-7960-4527-88E5-13D3E55C6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t="20618" r="22905" b="20274"/>
          <a:stretch/>
        </p:blipFill>
        <p:spPr>
          <a:xfrm>
            <a:off x="4559749" y="2331984"/>
            <a:ext cx="1439520" cy="244002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00F40BC7-EFC4-4F35-BCD1-B546479CE9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17180" r="23536" b="16014"/>
          <a:stretch/>
        </p:blipFill>
        <p:spPr>
          <a:xfrm>
            <a:off x="8642101" y="2481564"/>
            <a:ext cx="1439520" cy="2276626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3E146928-DE0A-42A6-9000-259CB7BDF7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22130" r="16431" b="11202"/>
          <a:stretch/>
        </p:blipFill>
        <p:spPr>
          <a:xfrm>
            <a:off x="10697057" y="2779916"/>
            <a:ext cx="1309484" cy="19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4 C -0.00625 -0.03935 -0.01654 -0.03842 0.02161 -0.03426 C 0.02357 -0.03402 0.02526 -0.03171 0.02669 -0.02986 C 0.02747 -0.02685 0.02851 -0.02407 0.02917 -0.02106 C 0.03099 -0.01203 0.02969 0.00139 0.02838 0.00857 C 0.0276 0.01227 0.02552 0.01459 0.02422 0.0176 C 0.02357 0.01899 0.02318 0.02061 0.02252 0.02199 C 0.02174 0.02362 0.0207 0.02477 0.02005 0.02639 C 0.01888 0.02894 0.0168 0.03496 0.01497 0.03681 C 0.01406 0.03774 0.01276 0.03774 0.01172 0.03843 C 0.01081 0.03936 0.01002 0.04051 0.00911 0.04121 C 0.00638 0.04375 0.00156 0.04375 -0.00091 0.04422 C -0.00951 0.04375 -0.0181 0.04375 -0.02669 0.04283 C -0.02761 0.0426 -0.02839 0.04213 -0.02917 0.04121 C -0.03151 0.03912 -0.03386 0.03681 -0.03594 0.0338 C -0.03724 0.03195 -0.03815 0.02894 -0.03919 0.02639 C -0.03945 0.02454 -0.03958 0.02246 -0.04011 0.02061 C -0.04076 0.01737 -0.04193 0.01482 -0.04258 0.01158 C -0.0431 0.0088 -0.0431 0.00579 -0.04336 0.00278 C -0.0431 -0.00902 -0.04414 -0.02129 -0.04258 -0.03287 C -0.0418 -0.03796 -0.03867 -0.04074 -0.03672 -0.04467 C -0.03451 -0.04907 -0.02852 -0.05879 -0.02669 -0.06111 C -0.025 -0.06319 -0.02279 -0.06388 -0.02083 -0.06551 C -0.01862 -0.06736 -0.01654 -0.0699 -0.01419 -0.07129 C -0.01211 -0.07291 -0.00977 -0.07314 -0.00755 -0.0743 C -0.00495 -0.07569 -0.00248 -0.07731 1.25E-6 -0.0787 C 0.00664 -0.07777 0.01367 -0.07939 0.02005 -0.07592 C 0.02161 -0.075 0.02096 -0.0699 0.02083 -0.06689 C 0.02057 -0.05625 0.02292 -0.02268 0.01588 -0.00763 C 0.01133 0.00162 0.01016 0.00371 0.00495 0.00857 C 0.00312 0.01042 -0.00013 0.01366 -0.00248 0.01459 C -0.00417 0.01528 -0.00586 0.01551 -0.00755 0.01598 C -0.00951 0.0169 -0.01146 0.01806 -0.01341 0.01899 C -0.01445 0.01968 -0.01563 0.02014 -0.01667 0.02061 C -0.0194 0.0213 -0.02227 0.02153 -0.025 0.02199 C -0.02943 0.02153 -0.03399 0.02176 -0.03841 0.02061 C -0.03932 0.02014 -0.04037 0.01922 -0.04089 0.0176 C -0.04219 0.01343 -0.04336 0.00417 -0.04336 0.0044 C -0.04232 -0.0081 -0.04128 -0.0206 -0.04011 -0.03287 C -0.03984 -0.03495 -0.03984 -0.03703 -0.03919 -0.03888 C -0.03841 -0.04074 -0.03711 -0.04213 -0.03594 -0.04328 C -0.03047 -0.04814 -0.02526 -0.05532 -0.01914 -0.05648 C -0.00951 -0.05879 -0.01471 -0.0574 -0.00339 -0.06111 C 0.00807 -0.05995 0.01953 -0.06041 0.03086 -0.0581 C 0.03177 -0.05787 0.03125 -0.05509 0.03164 -0.0537 C 0.03242 -0.05092 0.03333 -0.04861 0.03424 -0.04629 C 0.03333 -0.02731 0.03346 -0.00833 0.03164 0.01019 C 0.0306 0.02061 0.02682 0.02176 0.02331 0.02801 C 0.02213 0.0301 0.02122 0.03311 0.02005 0.03542 C 0.01836 0.03843 0.01237 0.04676 0.01002 0.04862 C 0.00872 0.04977 0.00716 0.04977 0.00586 0.05024 C 0.00299 0.05324 0.00065 0.05857 -0.00248 0.05903 C -0.01654 0.06158 -0.02422 0.05764 -0.03594 0.05324 C -0.03919 0.04815 -0.04284 0.04375 -0.04583 0.03843 C -0.04675 0.03681 -0.04766 0.03542 -0.04844 0.0338 C -0.04961 0.03102 -0.05065 0.02801 -0.05169 0.025 C -0.05143 0.01713 -0.05234 0.0088 -0.05091 0.00116 C -0.05 -0.00347 -0.04688 -0.00555 -0.04505 -0.00902 C -0.04388 -0.01157 -0.0431 -0.01435 -0.04167 -0.01643 C -0.0405 -0.01851 -0.03906 -0.01967 -0.0375 -0.02106 C -0.03451 -0.02361 -0.02721 -0.0287 -0.02422 -0.02986 C -0.01784 -0.0324 -0.00508 -0.03588 -0.00508 -0.03564 C 0.00443 -0.03426 0.01406 -0.03495 0.02331 -0.03148 C 0.02513 -0.03078 0.02669 -0.02708 0.02669 -0.02384 C 0.02669 -0.00995 0.02552 0.00417 0.02331 0.0176 C 0.02292 0.02037 0.02057 0.02037 0.01914 0.02199 C 0.01523 0.02639 0.01419 0.02917 0.00833 0.03102 L 0.00325 0.03241 C -0.03737 0.02778 -0.01458 0.04051 -0.025 0.025 C -0.02578 0.02385 -0.02669 0.02292 -0.02761 0.02199 C -0.02813 0.02061 -0.02878 0.01922 -0.02917 0.0176 C -0.03294 0.00255 -0.0319 -0.01365 -0.03008 -0.02986 C -0.02969 -0.0331 -0.02721 -0.03379 -0.02591 -0.03588 C -0.02409 -0.03865 -0.02266 -0.04213 -0.02083 -0.04467 C -0.01823 -0.04861 -0.01406 -0.05254 -0.01081 -0.05509 C -0.01003 -0.05578 -0.00925 -0.05601 -0.00833 -0.05648 C -0.00248 -0.05509 0.00417 -0.05787 0.00911 -0.05208 C 0.01198 -0.04884 0.0095 -0.03981 0.01081 -0.03426 L 0.0125 -0.02685 C 0.0125 -0.02592 0.0138 0.01366 0.00755 0.025 C 0.00638 0.02709 0.00469 0.02778 0.00325 0.0294 C 0.00221 0.03079 0.00117 0.03264 1.25E-6 0.0338 C -0.00274 0.03658 -0.00833 0.04121 -0.00833 0.04144 C -0.01797 0.04051 -0.02383 0.04607 -0.03008 0.03681 C -0.03099 0.03542 -0.03177 0.0338 -0.03255 0.03241 C -0.03307 0.02987 -0.03386 0.02755 -0.03425 0.025 C -0.0362 0.01204 -0.03464 0.00139 -0.03177 -0.01203 C -0.03125 -0.01412 -0.02943 -0.01388 -0.02839 -0.01504 C -0.02214 -0.02199 -0.02826 -0.01875 -0.01914 -0.02106 C 0.00104 -0.01805 -0.00078 -0.02893 0.00417 -0.00902 C 0.00456 -0.00763 0.00469 -0.00625 0.00495 -0.00463 C 0.00443 0.00463 0.00443 0.01436 0.00325 0.02338 C 0.00299 0.02639 0.00182 0.02871 0.00078 0.03102 C -0.00078 0.03403 -0.0056 0.03866 -0.00755 0.03982 C -0.00886 0.04074 -0.01029 0.04074 -0.01172 0.04121 C -0.01784 0.04028 -0.02396 0.04005 -0.03008 0.03843 C -0.03099 0.03797 -0.03216 0.03704 -0.03255 0.03542 C -0.03333 0.03264 -0.03307 0.0294 -0.03333 0.02639 C -0.03359 0.02454 -0.03399 0.02246 -0.03425 0.02061 C -0.03359 0.00926 -0.03477 -0.00277 -0.03255 -0.01365 C -0.03034 -0.02407 -0.0194 -0.02638 -0.01498 -0.02847 C -0.00951 -0.02754 0.00404 -0.03333 0.00833 -0.01944 C 0.00898 -0.01736 0.00885 -0.01458 0.00911 -0.01203 C 0.00872 0.00463 0.01146 0.0132 0.00664 0.02338 C 0.00586 0.025 0.00508 0.02686 0.00417 0.02801 C 0.00299 0.02917 -0.00195 0.03079 -0.00248 0.03102 C -0.00703 0.02894 -0.01146 0.02732 -0.01589 0.025 C -0.0168 0.02454 -0.01771 0.02338 -0.01836 0.02199 C -0.02031 0.01737 -0.0224 0.01274 -0.02331 0.00718 L -0.02422 0.00278 C -0.02214 -0.0162 -0.02565 -0.01805 -0.01914 -0.02106 C -0.01784 -0.02152 -0.01641 -0.02199 -0.01498 -0.02245 C -0.00469 -0.0199 1.25E-6 -0.025 0.00495 -0.01365 C 0.00625 -0.01088 0.00716 -0.00763 0.00833 -0.00463 C 0.00859 -0.00115 0.00885 0.00232 0.00911 0.00579 C 0.00937 0.00857 0.01002 0.01158 0.01002 0.01459 C 0.01002 0.02362 0.01016 0.03264 0.00911 0.04121 C 0.00898 0.04329 0.00755 0.04445 0.00664 0.04584 C 0.00508 0.04792 0.00169 0.05162 0.00169 0.05186 C -0.00417 0.05116 -0.01016 0.05255 -0.01589 0.05024 C -0.01797 0.04931 -0.01914 0.04514 -0.02083 0.04283 C -0.02253 0.04074 -0.02422 0.03889 -0.02591 0.03681 C -0.02643 0.03287 -0.02695 0.02894 -0.02761 0.025 C -0.02774 0.02338 -0.02839 0.02199 -0.02839 0.02061 C -0.02839 0.01019 -0.02904 -0.00046 -0.02761 -0.01064 C -0.02695 -0.01458 -0.02474 -0.01805 -0.02253 -0.01944 L -0.01172 -0.02685 C -0.0056 -0.02546 0.00065 -0.02453 0.00664 -0.02245 C 0.00768 -0.02222 0.00859 -0.02083 0.00911 -0.01944 C 0.00976 -0.01828 0.00963 -0.01643 0.01002 -0.01504 C 0.01068 -0.0125 0.01172 -0.01018 0.0125 -0.00763 C 0.01276 -0.00555 0.01328 -0.0037 0.01328 -0.00162 C 0.01328 0.03542 0.01289 0.01899 -0.01498 0.0176 C -0.01706 0.01621 -0.02005 0.01459 -0.02175 0.01158 C -0.0224 0.01042 -0.02279 0.00857 -0.02331 0.00718 C -0.02253 0.00232 -0.02318 -0.00439 -0.02083 -0.00763 C -0.01862 -0.01088 -0.01302 -0.00509 -0.01081 -0.00324 C -0.01016 -0.00115 -0.00703 0.00649 -0.00755 0.01019 C -0.0082 0.01482 -0.00977 0.01899 -0.01081 0.02338 C -0.02396 0.02199 -0.02201 0.02848 -0.02591 0.0176 C -0.02669 0.01505 -0.02761 0.01274 -0.02839 0.01019 C -0.02787 0.00625 -0.02761 0.00209 -0.02669 -0.00162 C -0.02617 -0.0037 -0.02513 -0.00486 -0.02422 -0.00625 C -0.02266 -0.00833 -0.02109 -0.01088 -0.01914 -0.01203 C -0.0168 -0.01388 -0.01419 -0.01388 -0.01172 -0.01504 C -0.01029 -0.01574 -0.00886 -0.01713 -0.00755 -0.01805 C 0.01055 -0.01296 0.00703 -0.02291 0.00911 -0.00625 C 0.00937 -0.00416 0.00976 -0.00231 0.01002 -0.00023 C 0.00937 0.00764 0.0095 0.01574 0.00833 0.02338 C 0.00807 0.02524 0.00677 0.0257 0.00586 0.02639 C 0.00508 0.02709 0.00417 0.02732 0.00325 0.02801 C 0.00221 0.02871 0.00104 0.02987 1.25E-6 0.03102 C -0.00469 0.01991 -0.00313 0.02616 -0.00169 0.00417 C -0.0013 -0.00069 -0.00156 -0.00023 1.25E-6 -0.00023 L 1.25E-6 -4.07407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67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4 -0.03843 0.02161 -0.03426 C 0.02357 -0.03403 0.02526 -0.03172 0.02669 -0.02986 C 0.02747 -0.02685 0.02852 -0.02408 0.02917 -0.02107 C 0.03099 -0.01204 0.02969 0.00139 0.02839 0.00856 C 0.0276 0.01227 0.02552 0.01458 0.02422 0.01759 C 0.02357 0.01898 0.02318 0.0206 0.02253 0.02199 C 0.02175 0.02361 0.0207 0.02477 0.02005 0.02639 C 0.01888 0.02893 0.0168 0.03495 0.01497 0.0368 C 0.01406 0.03773 0.01276 0.03773 0.01172 0.03842 C 0.01081 0.03935 0.01003 0.04051 0.00911 0.0412 C 0.00638 0.04375 0.00156 0.04375 -0.00091 0.04421 C -0.0095 0.04375 -0.0181 0.04375 -0.02669 0.04282 C -0.0276 0.04259 -0.02839 0.04213 -0.02917 0.0412 C -0.03151 0.03912 -0.03385 0.0368 -0.03594 0.03379 C -0.03724 0.03194 -0.03815 0.02893 -0.03919 0.02639 C -0.03945 0.02453 -0.03958 0.02245 -0.0401 0.0206 C -0.04075 0.01736 -0.04193 0.01481 -0.04258 0.01157 C -0.0431 0.00879 -0.0431 0.00578 -0.04336 0.00277 C -0.0431 -0.00903 -0.04414 -0.0213 -0.04258 -0.03287 C -0.0418 -0.03797 -0.03867 -0.04074 -0.03672 -0.04468 C -0.0345 -0.04908 -0.02852 -0.0588 -0.02669 -0.06111 C -0.025 -0.0632 -0.02279 -0.06389 -0.02083 -0.06551 C -0.01862 -0.06736 -0.01654 -0.06991 -0.01419 -0.0713 C -0.01211 -0.07292 -0.00977 -0.07315 -0.00755 -0.07431 C -0.00495 -0.0757 -0.00247 -0.07732 -2.08333E-7 -0.07871 C 0.00664 -0.07778 0.01367 -0.0794 0.02005 -0.07593 C 0.02161 -0.075 0.02096 -0.06991 0.02083 -0.0669 C 0.02057 -0.05625 0.02292 -0.02269 0.01589 -0.00764 C 0.01133 0.00162 0.01016 0.0037 0.00495 0.00856 C 0.00313 0.01041 -0.00013 0.01365 -0.00247 0.01458 C -0.00417 0.01527 -0.00586 0.01551 -0.00755 0.01597 C -0.0095 0.0169 -0.01146 0.01805 -0.01341 0.01898 C -0.01445 0.01967 -0.01562 0.02014 -0.01667 0.0206 C -0.0194 0.02129 -0.02227 0.02152 -0.025 0.02199 C -0.02943 0.02152 -0.03398 0.02176 -0.03841 0.0206 C -0.03932 0.02014 -0.04036 0.01921 -0.04089 0.01759 C -0.04219 0.01342 -0.04336 0.00416 -0.04336 0.0044 C -0.04232 -0.0081 -0.04128 -0.0206 -0.0401 -0.03287 C -0.03984 -0.03496 -0.03984 -0.03704 -0.03919 -0.03889 C -0.03841 -0.04074 -0.03711 -0.04213 -0.03594 -0.04329 C -0.03047 -0.04815 -0.02526 -0.05533 -0.01914 -0.05648 C -0.0095 -0.0588 -0.01471 -0.05741 -0.00339 -0.06111 C 0.00807 -0.05996 0.01953 -0.06042 0.03086 -0.0581 C 0.03177 -0.05787 0.03125 -0.0551 0.03164 -0.05371 C 0.03242 -0.05093 0.03333 -0.04861 0.03425 -0.0463 C 0.03333 -0.02732 0.03346 -0.00834 0.03164 0.01018 C 0.0306 0.0206 0.02682 0.02176 0.02331 0.02801 C 0.02214 0.03009 0.02122 0.0331 0.02005 0.03541 C 0.01836 0.03842 0.01237 0.04676 0.01003 0.04861 C 0.00872 0.04977 0.00716 0.04977 0.00586 0.05023 C 0.003 0.05324 0.00065 0.05856 -0.00247 0.05902 C -0.01654 0.06157 -0.02422 0.05764 -0.03594 0.05324 C -0.03919 0.04815 -0.04284 0.04375 -0.04583 0.03842 C -0.04674 0.0368 -0.04766 0.03541 -0.04844 0.03379 C -0.04961 0.03102 -0.05065 0.02801 -0.05169 0.025 C -0.05143 0.01713 -0.05234 0.00879 -0.05091 0.00115 C -0.05 -0.00348 -0.04687 -0.00556 -0.04505 -0.00903 C -0.04388 -0.01158 -0.0431 -0.01435 -0.04167 -0.01644 C -0.04049 -0.01852 -0.03906 -0.01968 -0.0375 -0.02107 C -0.0345 -0.02361 -0.02721 -0.02871 -0.02422 -0.02986 C -0.01784 -0.03241 -0.00508 -0.03588 -0.00508 -0.03565 C 0.00443 -0.03426 0.01406 -0.03496 0.02331 -0.03148 C 0.02513 -0.03079 0.02669 -0.02709 0.02669 -0.02385 C 0.02669 -0.00996 0.02552 0.00416 0.02331 0.01759 C 0.02292 0.02037 0.02057 0.02037 0.01914 0.02199 C 0.01523 0.02639 0.01419 0.02916 0.00833 0.03102 L 0.00326 0.0324 C -0.03737 0.02777 -0.01458 0.04051 -0.025 0.025 C -0.02578 0.02384 -0.02669 0.02291 -0.0276 0.02199 C -0.02812 0.0206 -0.02878 0.01921 -0.02917 0.01759 C -0.03294 0.00254 -0.0319 -0.01366 -0.03008 -0.02986 C -0.02969 -0.0331 -0.02721 -0.0338 -0.02591 -0.03588 C -0.02409 -0.03866 -0.02266 -0.04213 -0.02083 -0.04468 C -0.01823 -0.04861 -0.01406 -0.05255 -0.01081 -0.0551 C -0.01003 -0.05579 -0.00924 -0.05602 -0.00833 -0.05648 C -0.00247 -0.0551 0.00417 -0.05787 0.00911 -0.05209 C 0.01198 -0.04885 0.00951 -0.03982 0.01081 -0.03426 L 0.0125 -0.02685 C 0.0125 -0.02593 0.0138 0.01365 0.00755 0.025 C 0.00638 0.02708 0.00469 0.02777 0.00326 0.0294 C 0.00221 0.03078 0.00117 0.03264 -2.08333E-7 0.03379 C -0.00273 0.03657 -0.00833 0.0412 -0.00833 0.04143 C -0.01797 0.04051 -0.02383 0.04606 -0.03008 0.0368 C -0.03099 0.03541 -0.03177 0.03379 -0.03255 0.0324 C -0.03307 0.02986 -0.03385 0.02754 -0.03424 0.025 C -0.0362 0.01203 -0.03464 0.00139 -0.03177 -0.01204 C -0.03125 -0.01412 -0.02943 -0.01389 -0.02839 -0.01505 C -0.02214 -0.02199 -0.02825 -0.01875 -0.01914 -0.02107 C 0.00104 -0.01806 -0.00078 -0.02894 0.00417 -0.00903 C 0.00456 -0.00764 0.00469 -0.00625 0.00495 -0.00463 C 0.00443 0.00463 0.00443 0.01435 0.00326 0.02338 C 0.003 0.02639 0.00182 0.0287 0.00078 0.03102 C -0.00078 0.03402 -0.0056 0.03865 -0.00755 0.03981 C -0.00885 0.04074 -0.01029 0.04074 -0.01172 0.0412 C -0.01784 0.04027 -0.02396 0.04004 -0.03008 0.03842 C -0.03099 0.03796 -0.03216 0.03703 -0.03255 0.03541 C -0.03333 0.03264 -0.03307 0.0294 -0.03333 0.02639 C -0.03359 0.02453 -0.03398 0.02245 -0.03424 0.0206 C -0.03359 0.00926 -0.03477 -0.00278 -0.03255 -0.01366 C -0.03034 -0.02408 -0.0194 -0.02639 -0.01497 -0.02848 C -0.0095 -0.02755 0.00404 -0.03334 0.00833 -0.01945 C 0.00898 -0.01736 0.00885 -0.01459 0.00911 -0.01204 C 0.00872 0.00463 0.01146 0.01319 0.00664 0.02338 C 0.00586 0.025 0.00508 0.02685 0.00417 0.02801 C 0.003 0.02916 -0.00195 0.03078 -0.00247 0.03102 C -0.00703 0.02893 -0.01146 0.02731 -0.01589 0.025 C -0.0168 0.02453 -0.01771 0.02338 -0.01836 0.02199 C -0.02031 0.01736 -0.0224 0.01273 -0.02331 0.00717 L -0.02422 0.00277 C -0.02214 -0.01621 -0.02565 -0.01806 -0.01914 -0.02107 C -0.01784 -0.02153 -0.01641 -0.02199 -0.01497 -0.02246 C -0.00469 -0.01991 -2.08333E-7 -0.025 0.00495 -0.01366 C 0.00625 -0.01088 0.00716 -0.00764 0.00833 -0.00463 C 0.00859 -0.00116 0.00885 0.00231 0.00911 0.00578 C 0.00938 0.00856 0.01003 0.01157 0.01003 0.01458 C 0.01003 0.02361 0.01016 0.03264 0.00911 0.0412 C 0.00898 0.04328 0.00755 0.04444 0.00664 0.04583 C 0.00508 0.04791 0.00169 0.05162 0.00169 0.05185 C -0.00417 0.05115 -0.01016 0.05254 -0.01589 0.05023 C -0.01797 0.0493 -0.01914 0.04514 -0.02083 0.04282 C -0.02253 0.04074 -0.02422 0.03889 -0.02591 0.0368 C -0.02643 0.03287 -0.02695 0.02893 -0.0276 0.025 C -0.02773 0.02338 -0.02839 0.02199 -0.02839 0.0206 C -0.02839 0.01018 -0.02904 -0.00047 -0.0276 -0.01065 C -0.02695 -0.01459 -0.02474 -0.01806 -0.02253 -0.01945 L -0.01172 -0.02685 C -0.0056 -0.02547 0.00065 -0.02454 0.00664 -0.02246 C 0.00768 -0.02223 0.00859 -0.02084 0.00911 -0.01945 C 0.00977 -0.01829 0.00964 -0.01644 0.01003 -0.01505 C 0.01068 -0.0125 0.01172 -0.01019 0.0125 -0.00764 C 0.01276 -0.00556 0.01328 -0.00371 0.01328 -0.00162 C 0.01328 0.03541 0.01289 0.01898 -0.01497 0.01759 C -0.01706 0.0162 -0.02005 0.01458 -0.02174 0.01157 C -0.0224 0.01041 -0.02279 0.00856 -0.02331 0.00717 C -0.02253 0.00231 -0.02318 -0.0044 -0.02083 -0.00764 C -0.01862 -0.01088 -0.01302 -0.0051 -0.01081 -0.00324 C -0.01016 -0.00116 -0.00703 0.00648 -0.00755 0.01018 C -0.0082 0.01481 -0.00977 0.01898 -0.01081 0.02338 C -0.02396 0.02199 -0.022 0.02847 -0.02591 0.01759 C -0.02669 0.01504 -0.0276 0.01273 -0.02839 0.01018 C -0.02786 0.00625 -0.0276 0.00208 -0.02669 -0.00162 C -0.02617 -0.00371 -0.02513 -0.00486 -0.02422 -0.00625 C -0.02266 -0.00834 -0.02109 -0.01088 -0.01914 -0.01204 C -0.0168 -0.01389 -0.01419 -0.01389 -0.01172 -0.01505 C -0.01029 -0.01574 -0.00885 -0.01713 -0.00755 -0.01806 C 0.01055 -0.01297 0.00703 -0.02292 0.00911 -0.00625 C 0.00938 -0.00417 0.00977 -0.00232 0.01003 -0.00023 C 0.00938 0.00764 0.00951 0.01574 0.00833 0.02338 C 0.00807 0.02523 0.00677 0.02569 0.00586 0.02639 C 0.00508 0.02708 0.00417 0.02731 0.00326 0.02801 C 0.00221 0.0287 0.00104 0.02986 -2.08333E-7 0.03102 C -0.00469 0.0199 -0.00312 0.02615 -0.00169 0.00416 C -0.0013 -0.0007 -0.00156 -0.00023 -2.08333E-7 -0.00023 L -2.08333E-7 2.96296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69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8 0.02916 -0.02107 C 0.03099 -0.01204 0.02968 0.00139 0.02838 0.00856 C 0.0276 0.01227 0.02552 0.01458 0.02422 0.01759 C 0.02356 0.01898 0.02317 0.0206 0.02252 0.02199 C 0.02174 0.02361 0.0207 0.02477 0.02005 0.02639 C 0.01888 0.02893 0.01679 0.03495 0.01497 0.0368 C 0.01406 0.03773 0.01276 0.03773 0.01172 0.03842 C 0.0108 0.03935 0.01002 0.04051 0.00911 0.0412 C 0.00638 0.04375 0.00156 0.04375 -0.00091 0.04421 C -0.00951 0.04375 -0.0181 0.04375 -0.0267 0.04282 C -0.02761 0.04259 -0.02839 0.04213 -0.02917 0.0412 C -0.03151 0.03912 -0.03386 0.0368 -0.03594 0.0338 C -0.03724 0.03194 -0.03815 0.02893 -0.0392 0.02639 C -0.03946 0.02454 -0.03959 0.02245 -0.04011 0.0206 C -0.04076 0.01736 -0.04193 0.01481 -0.04258 0.01157 C -0.0431 0.0088 -0.0431 0.00579 -0.04336 0.00278 C -0.0431 -0.00903 -0.04414 -0.0213 -0.04258 -0.03287 C -0.0418 -0.03796 -0.03867 -0.04074 -0.03672 -0.04468 C -0.03451 -0.04908 -0.02852 -0.0588 -0.0267 -0.06111 C -0.025 -0.0632 -0.02279 -0.06389 -0.02084 -0.06551 C -0.01862 -0.06736 -0.01654 -0.06991 -0.0142 -0.0713 C -0.01211 -0.07292 -0.00977 -0.07315 -0.00756 -0.07431 C -0.00495 -0.0757 -0.00248 -0.07732 3.125E-6 -0.0787 C 0.00664 -0.07778 0.01367 -0.0794 0.02005 -0.07593 C 0.02161 -0.075 0.02096 -0.06991 0.02083 -0.0669 C 0.02057 -0.05625 0.02291 -0.02269 0.01588 -0.00764 C 0.01133 0.00162 0.01015 0.0037 0.00494 0.00856 C 0.00312 0.01042 -0.00013 0.01366 -0.00248 0.01458 C -0.00417 0.01528 -0.00586 0.01551 -0.00756 0.01597 C -0.00951 0.0169 -0.01146 0.01805 -0.01341 0.01898 C -0.01446 0.01967 -0.01563 0.02014 -0.01667 0.0206 C -0.0194 0.0213 -0.02227 0.02153 -0.025 0.02199 C -0.02943 0.02153 -0.03399 0.02176 -0.03841 0.0206 C -0.03933 0.02014 -0.04037 0.01921 -0.04089 0.01759 C -0.04219 0.01342 -0.04336 0.00417 -0.04336 0.0044 C -0.04232 -0.0081 -0.04128 -0.0206 -0.04011 -0.03287 C -0.03985 -0.03495 -0.03985 -0.03704 -0.0392 -0.03889 C -0.03841 -0.04074 -0.03711 -0.04213 -0.03594 -0.04329 C -0.03047 -0.04815 -0.02526 -0.05533 -0.01914 -0.05648 C -0.00951 -0.0588 -0.01472 -0.05741 -0.00339 -0.06111 C 0.00807 -0.05995 0.01953 -0.06042 0.03086 -0.0581 C 0.03177 -0.05787 0.03125 -0.05509 0.03164 -0.0537 C 0.03242 -0.05093 0.03333 -0.04861 0.03424 -0.0463 C 0.03333 -0.02732 0.03346 -0.00833 0.03164 0.01018 C 0.0306 0.0206 0.02682 0.02176 0.0233 0.02801 C 0.02213 0.03009 0.02122 0.0331 0.02005 0.03542 C 0.01836 0.03842 0.01237 0.04676 0.01002 0.04861 C 0.00872 0.04977 0.00716 0.04977 0.00586 0.05023 C 0.00299 0.05324 0.00065 0.05856 -0.00248 0.05903 C -0.01654 0.06157 -0.02422 0.05764 -0.03594 0.05324 C -0.0392 0.04815 -0.04284 0.04375 -0.04584 0.03842 C -0.04675 0.0368 -0.04766 0.03542 -0.04844 0.0338 C -0.04961 0.03102 -0.05065 0.02801 -0.0517 0.025 C -0.05144 0.01713 -0.05235 0.0088 -0.05091 0.00116 C -0.05 -0.00347 -0.04688 -0.00556 -0.04506 -0.00903 C -0.04388 -0.01158 -0.0431 -0.01435 -0.04167 -0.01644 C -0.0405 -0.01852 -0.03907 -0.01968 -0.0375 -0.02107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8 0.02384 -0.0267 0.02292 -0.02761 0.02199 C -0.02813 0.0206 -0.02878 0.01921 -0.02917 0.01759 C -0.03295 0.00255 -0.0319 -0.01366 -0.03008 -0.02986 C -0.02969 -0.0331 -0.02722 -0.0338 -0.02591 -0.03588 C -0.02409 -0.03866 -0.02266 -0.04213 -0.02084 -0.04468 C -0.01823 -0.04861 -0.01407 -0.05255 -0.01081 -0.05509 C -0.01003 -0.05579 -0.00925 -0.05602 -0.00834 -0.05648 C -0.00248 -0.05509 0.00416 -0.05787 0.00911 -0.05208 C 0.01198 -0.04884 0.0095 -0.03982 0.0108 -0.03426 L 0.0125 -0.02685 C 0.0125 -0.02593 0.0138 0.01366 0.00755 0.025 C 0.00638 0.02708 0.00468 0.02778 0.00325 0.0294 C 0.00221 0.03079 0.00117 0.03264 3.125E-6 0.0338 C -0.00274 0.03657 -0.00834 0.0412 -0.00834 0.04143 C -0.01797 0.04051 -0.02383 0.04606 -0.03008 0.0368 C -0.03099 0.03542 -0.03177 0.0338 -0.03256 0.03241 C -0.03308 0.02986 -0.03386 0.02755 -0.03425 0.025 C -0.0362 0.01204 -0.03464 0.00139 -0.03177 -0.01204 C -0.03125 -0.01412 -0.02943 -0.01389 -0.02839 -0.01505 C -0.02214 -0.02199 -0.02826 -0.01875 -0.01914 -0.02107 C 0.00104 -0.01806 -0.00078 -0.02894 0.00416 -0.00903 C 0.00455 -0.00764 0.00468 -0.00625 0.00494 -0.00463 C 0.00442 0.00463 0.00442 0.01435 0.00325 0.02338 C 0.00299 0.02639 0.00182 0.0287 0.00078 0.03102 C -0.00078 0.03403 -0.0056 0.03866 -0.00756 0.03981 C -0.00886 0.04074 -0.01029 0.04074 -0.01172 0.0412 C -0.01784 0.04028 -0.02396 0.04005 -0.03008 0.03842 C -0.03099 0.03796 -0.03216 0.03704 -0.03256 0.03542 C -0.03334 0.03264 -0.03308 0.0294 -0.03334 0.02639 C -0.0336 0.02454 -0.03399 0.02245 -0.03425 0.0206 C -0.0336 0.00926 -0.03477 -0.00278 -0.03256 -0.01366 C -0.03034 -0.02408 -0.0194 -0.02639 -0.01498 -0.02847 C -0.00951 -0.02755 0.00403 -0.03333 0.00833 -0.01945 C 0.00898 -0.01736 0.00885 -0.01458 0.00911 -0.01204 C 0.00872 0.00463 0.01146 0.01319 0.00664 0.02338 C 0.00586 0.025 0.00508 0.02685 0.00416 0.02801 C 0.00299 0.02917 -0.00196 0.03079 -0.00248 0.03102 C -0.00703 0.02893 -0.01146 0.02731 -0.01589 0.025 C -0.0168 0.02454 -0.01771 0.02338 -0.01836 0.02199 C -0.02032 0.01736 -0.0224 0.01273 -0.02331 0.00717 L -0.02422 0.00278 C -0.02214 -0.0162 -0.02565 -0.01806 -0.01914 -0.02107 C -0.01784 -0.02153 -0.01641 -0.02199 -0.01498 -0.02245 C -0.00469 -0.01991 3.125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8 0.04792 0.00169 0.05162 0.00169 0.05185 C -0.00417 0.05116 -0.01016 0.05255 -0.01589 0.05023 C -0.01797 0.0493 -0.01914 0.04514 -0.02084 0.04282 C -0.02253 0.04074 -0.02422 0.03889 -0.02591 0.0368 C -0.02644 0.03287 -0.02696 0.02893 -0.02761 0.025 C -0.02774 0.02338 -0.02839 0.02199 -0.02839 0.0206 C -0.02839 0.01018 -0.02904 -0.00046 -0.02761 -0.01065 C -0.02696 -0.01458 -0.02474 -0.01806 -0.02253 -0.01945 L -0.01172 -0.02685 C -0.0056 -0.02546 0.00065 -0.02454 0.00664 -0.02245 C 0.00768 -0.02222 0.00859 -0.02083 0.00911 -0.01945 C 0.00976 -0.01829 0.00963 -0.01644 0.01002 -0.01505 C 0.01067 -0.0125 0.01172 -0.01019 0.0125 -0.00764 C 0.01276 -0.00556 0.01328 -0.0037 0.01328 -0.00162 C 0.01328 0.03542 0.01289 0.01898 -0.01498 0.01759 C -0.01706 0.0162 -0.02006 0.01458 -0.02175 0.01157 C -0.0224 0.01042 -0.02279 0.00856 -0.02331 0.00717 C -0.02253 0.00231 -0.02318 -0.0044 -0.02084 -0.00764 C -0.01862 -0.01088 -0.01302 -0.00509 -0.01081 -0.00324 C -0.01016 -0.00116 -0.00703 0.00648 -0.00756 0.01018 C -0.00821 0.01481 -0.00977 0.01898 -0.01081 0.02338 C -0.02396 0.02199 -0.02201 0.02847 -0.02591 0.01759 C -0.0267 0.01505 -0.02761 0.01273 -0.02839 0.01018 C -0.02787 0.00625 -0.02761 0.00208 -0.0267 -0.00162 C -0.02617 -0.0037 -0.02513 -0.00486 -0.02422 -0.00625 C -0.02266 -0.00833 -0.0211 -0.01088 -0.01914 -0.01204 C -0.0168 -0.01389 -0.0142 -0.01389 -0.01172 -0.01505 C -0.01029 -0.01574 -0.00886 -0.01713 -0.00756 -0.01806 C 0.01054 -0.01296 0.00703 -0.02292 0.00911 -0.00625 C 0.00937 -0.00417 0.00976 -0.00232 0.01002 -0.00023 C 0.00937 0.00764 0.0095 0.01574 0.00833 0.02338 C 0.00807 0.02523 0.00677 0.02569 0.00586 0.02639 C 0.00508 0.02708 0.00416 0.02731 0.00325 0.02801 C 0.00221 0.0287 0.00104 0.02986 3.125E-6 0.03102 C -0.00469 0.01991 -0.00313 0.02616 -0.0017 0.00417 C -0.00131 -0.0007 -0.00157 -0.00023 3.125E-6 -0.00023 L 3.125E-6 1.11111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71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4 -0.03842 0.02161 -0.03426 C 0.02357 -0.03403 0.02526 -0.03171 0.02669 -0.02986 C 0.02747 -0.02685 0.02851 -0.02407 0.02917 -0.02106 C 0.03099 -0.01204 0.02969 0.00139 0.02838 0.00857 C 0.0276 0.01227 0.02552 0.01458 0.02422 0.01759 C 0.02357 0.01898 0.02318 0.0206 0.02253 0.02199 C 0.02174 0.02361 0.0207 0.02477 0.02005 0.02639 C 0.01888 0.02894 0.0168 0.03495 0.01497 0.03681 C 0.01406 0.03773 0.01276 0.03773 0.01172 0.03843 C 0.01081 0.03935 0.01003 0.04051 0.00911 0.0412 C 0.00638 0.04375 0.00156 0.04375 -0.00091 0.04421 C -0.00951 0.04375 -0.0181 0.04375 -0.02669 0.04283 C -0.0276 0.04259 -0.02839 0.04213 -0.02917 0.0412 C -0.03151 0.03912 -0.03385 0.03681 -0.03594 0.0338 C -0.03724 0.03195 -0.03815 0.02894 -0.03919 0.02639 C -0.03945 0.02454 -0.03958 0.02245 -0.0401 0.0206 C -0.04076 0.01736 -0.04193 0.01482 -0.04258 0.01158 C -0.0431 0.0088 -0.0431 0.00579 -0.04336 0.00278 C -0.0431 -0.00903 -0.04414 -0.0213 -0.04258 -0.03287 C -0.0418 -0.03796 -0.03867 -0.04074 -0.03672 -0.04467 C -0.03451 -0.04907 -0.02852 -0.0588 -0.02669 -0.06111 C -0.025 -0.06319 -0.02279 -0.06389 -0.02083 -0.06551 C -0.01862 -0.06736 -0.01654 -0.06991 -0.01419 -0.0713 C -0.01211 -0.07292 -0.00977 -0.07315 -0.00755 -0.0743 C -0.00495 -0.07569 -0.00247 -0.07731 8.33333E-7 -0.0787 C 0.00664 -0.07778 0.01367 -0.0794 0.02005 -0.07592 C 0.02161 -0.075 0.02096 -0.06991 0.02083 -0.0669 C 0.02057 -0.05625 0.02292 -0.02268 0.01588 -0.00764 C 0.01133 0.00162 0.01016 0.0037 0.00495 0.00857 C 0.00312 0.01042 -0.00013 0.01366 -0.00247 0.01458 C -0.00417 0.01528 -0.00586 0.01551 -0.00755 0.01597 C -0.00951 0.0169 -0.01146 0.01806 -0.01341 0.01898 C -0.01445 0.01968 -0.01563 0.02014 -0.01667 0.0206 C -0.0194 0.0213 -0.02227 0.02153 -0.025 0.02199 C -0.02943 0.02153 -0.03399 0.02176 -0.03841 0.0206 C -0.03932 0.02014 -0.04037 0.01921 -0.04089 0.01759 C -0.04219 0.01343 -0.04336 0.00417 -0.04336 0.0044 C -0.04232 -0.0081 -0.04128 -0.0206 -0.0401 -0.03287 C -0.03984 -0.03495 -0.03984 -0.03704 -0.03919 -0.03889 C -0.03841 -0.04074 -0.03711 -0.04213 -0.03594 -0.04329 C -0.03047 -0.04815 -0.02526 -0.05532 -0.01914 -0.05648 C -0.00951 -0.0588 -0.01471 -0.05741 -0.00339 -0.06111 C 0.00807 -0.05995 0.01953 -0.06042 0.03086 -0.0581 C 0.03177 -0.05787 0.03125 -0.05509 0.03164 -0.0537 C 0.03242 -0.05092 0.03333 -0.04861 0.03424 -0.0463 C 0.03333 -0.02731 0.03346 -0.00833 0.03164 0.01019 C 0.0306 0.0206 0.02682 0.02176 0.02331 0.02801 C 0.02213 0.03009 0.02122 0.0331 0.02005 0.03542 C 0.01836 0.03843 0.01237 0.04676 0.01003 0.04861 C 0.00872 0.04977 0.00716 0.04977 0.00586 0.05023 C 0.00299 0.05324 0.00065 0.05857 -0.00247 0.05903 C -0.01654 0.06158 -0.02422 0.05764 -0.03594 0.05324 C -0.03919 0.04815 -0.04284 0.04375 -0.04583 0.03843 C -0.04675 0.03681 -0.04766 0.03542 -0.04844 0.0338 C -0.04961 0.03102 -0.05065 0.02801 -0.05169 0.025 C -0.05143 0.01713 -0.05234 0.0088 -0.05091 0.00116 C -0.05 -0.00347 -0.04688 -0.00555 -0.04505 -0.00903 C -0.04388 -0.01157 -0.0431 -0.01435 -0.04167 -0.01643 C -0.0405 -0.01852 -0.03906 -0.01967 -0.0375 -0.02106 C -0.03451 -0.02361 -0.02721 -0.0287 -0.02422 -0.02986 C -0.01784 -0.03241 -0.00508 -0.03588 -0.00508 -0.03565 C 0.00443 -0.03426 0.01406 -0.03495 0.02331 -0.03148 C 0.02513 -0.03079 0.02669 -0.02708 0.02669 -0.02384 C 0.02669 -0.00995 0.02552 0.00417 0.02331 0.01759 C 0.02292 0.02037 0.02057 0.02037 0.01914 0.02199 C 0.01523 0.02639 0.01419 0.02917 0.00833 0.03102 L 0.00325 0.03241 C -0.03737 0.02778 -0.01458 0.04051 -0.025 0.025 C -0.02578 0.02384 -0.02669 0.02292 -0.0276 0.02199 C -0.02813 0.0206 -0.02878 0.01921 -0.02917 0.01759 C -0.03294 0.00255 -0.0319 -0.01366 -0.03008 -0.02986 C -0.02969 -0.0331 -0.02721 -0.0338 -0.02591 -0.03588 C -0.02409 -0.03866 -0.02266 -0.04213 -0.02083 -0.04467 C -0.01823 -0.04861 -0.01406 -0.05255 -0.01081 -0.05509 C -0.01003 -0.05579 -0.00925 -0.05602 -0.00833 -0.05648 C -0.00247 -0.05509 0.00417 -0.05787 0.00911 -0.05208 C 0.01198 -0.04884 0.0095 -0.03981 0.01081 -0.03426 L 0.0125 -0.02685 C 0.0125 -0.02592 0.0138 0.01366 0.00755 0.025 C 0.00638 0.02708 0.00469 0.02778 0.00325 0.0294 C 0.00221 0.03079 0.00117 0.03264 8.33333E-7 0.0338 C -0.00274 0.03658 -0.00833 0.0412 -0.00833 0.04144 C -0.01797 0.04051 -0.02383 0.04607 -0.03008 0.03681 C -0.03099 0.03542 -0.03177 0.0338 -0.03255 0.03241 C -0.03307 0.02986 -0.03385 0.02755 -0.03425 0.025 C -0.0362 0.01204 -0.03464 0.00139 -0.03177 -0.01204 C -0.03125 -0.01412 -0.02943 -0.01389 -0.02839 -0.01505 C -0.02214 -0.02199 -0.02826 -0.01875 -0.01914 -0.02106 C 0.00104 -0.01805 -0.00078 -0.02893 0.00417 -0.00903 C 0.00456 -0.00764 0.00469 -0.00625 0.00495 -0.00463 C 0.00443 0.00463 0.00443 0.01435 0.00325 0.02338 C 0.00299 0.02639 0.00182 0.0287 0.00078 0.03102 C -0.00078 0.03403 -0.0056 0.03866 -0.00755 0.03982 C -0.00885 0.04074 -0.01029 0.04074 -0.01172 0.0412 C -0.01784 0.04028 -0.02396 0.04005 -0.03008 0.03843 C -0.03099 0.03796 -0.03216 0.03704 -0.03255 0.03542 C -0.03333 0.03264 -0.03307 0.0294 -0.03333 0.02639 C -0.03359 0.02454 -0.03399 0.02245 -0.03425 0.0206 C -0.03359 0.00926 -0.03477 -0.00278 -0.03255 -0.01366 C -0.03034 -0.02407 -0.0194 -0.02639 -0.01497 -0.02847 C -0.00951 -0.02755 0.00404 -0.03333 0.00833 -0.01944 C 0.00898 -0.01736 0.00885 -0.01458 0.00911 -0.01204 C 0.00872 0.00463 0.01146 0.0132 0.00664 0.02338 C 0.00586 0.025 0.00508 0.02685 0.00417 0.02801 C 0.00299 0.02917 -0.00195 0.03079 -0.00247 0.03102 C -0.00703 0.02894 -0.01146 0.02732 -0.01589 0.025 C -0.0168 0.02454 -0.01771 0.02338 -0.01836 0.02199 C -0.02031 0.01736 -0.0224 0.01273 -0.02331 0.00718 L -0.02422 0.00278 C -0.02214 -0.0162 -0.02565 -0.01805 -0.01914 -0.02106 C -0.01784 -0.02153 -0.01641 -0.02199 -0.01497 -0.02245 C -0.00469 -0.01991 8.33333E-7 -0.025 0.00495 -0.01366 C 0.00625 -0.01088 0.00716 -0.00764 0.00833 -0.00463 C 0.00859 -0.00116 0.00885 0.00232 0.00911 0.00579 C 0.00937 0.00857 0.01003 0.01158 0.01003 0.01458 C 0.01003 0.02361 0.01016 0.03264 0.00911 0.0412 C 0.00898 0.04329 0.00755 0.04445 0.00664 0.04583 C 0.00508 0.04792 0.00169 0.05162 0.00169 0.05185 C -0.00417 0.05116 -0.01016 0.05255 -0.01589 0.05023 C -0.01797 0.04931 -0.01914 0.04514 -0.02083 0.04283 C -0.02253 0.04074 -0.02422 0.03889 -0.02591 0.03681 C -0.02643 0.03287 -0.02695 0.02894 -0.0276 0.025 C -0.02774 0.02338 -0.02839 0.02199 -0.02839 0.0206 C -0.02839 0.01019 -0.02904 -0.00046 -0.0276 -0.01065 C -0.02695 -0.01458 -0.02474 -0.01805 -0.02253 -0.01944 L -0.01172 -0.02685 C -0.0056 -0.02546 0.00065 -0.02454 0.00664 -0.02245 C 0.00768 -0.02222 0.00859 -0.02083 0.00911 -0.01944 C 0.00976 -0.01829 0.00963 -0.01643 0.01003 -0.01505 C 0.01068 -0.0125 0.01172 -0.01018 0.0125 -0.00764 C 0.01276 -0.00555 0.01328 -0.0037 0.01328 -0.00162 C 0.01328 0.03542 0.01289 0.01898 -0.01497 0.01759 C -0.01706 0.0162 -0.02005 0.01458 -0.02175 0.01158 C -0.0224 0.01042 -0.02279 0.00857 -0.02331 0.00718 C -0.02253 0.00232 -0.02318 -0.0044 -0.02083 -0.00764 C -0.01862 -0.01088 -0.01302 -0.00509 -0.01081 -0.00324 C -0.01016 -0.00116 -0.00703 0.00648 -0.00755 0.01019 C -0.0082 0.01482 -0.00977 0.01898 -0.01081 0.02338 C -0.02396 0.02199 -0.02201 0.02847 -0.02591 0.01759 C -0.02669 0.01505 -0.0276 0.01273 -0.02839 0.01019 C -0.02787 0.00625 -0.0276 0.00208 -0.02669 -0.00162 C -0.02617 -0.0037 -0.02513 -0.00486 -0.02422 -0.00625 C -0.02266 -0.00833 -0.02109 -0.01088 -0.01914 -0.01204 C -0.0168 -0.01389 -0.01419 -0.01389 -0.01172 -0.01505 C -0.01029 -0.01574 -0.00885 -0.01713 -0.00755 -0.01805 C 0.01055 -0.01296 0.00703 -0.02292 0.00911 -0.00625 C 0.00937 -0.00417 0.00976 -0.00231 0.01003 -0.00023 C 0.00937 0.00764 0.0095 0.01574 0.00833 0.02338 C 0.00807 0.02523 0.00677 0.0257 0.00586 0.02639 C 0.00508 0.02708 0.00417 0.02732 0.00325 0.02801 C 0.00221 0.0287 0.00104 0.02986 8.33333E-7 0.03102 C -0.00469 0.01991 -0.00313 0.02616 -0.00169 0.00417 C -0.0013 -0.00069 -0.00156 -0.00023 8.33333E-7 -0.00023 L 8.33333E-7 -1.11111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7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2 0.02161 -0.03426 C 0.02356 -0.03403 0.02526 -0.03171 0.02669 -0.02986 C 0.02747 -0.02685 0.02851 -0.02407 0.02916 -0.02106 C 0.03099 -0.01204 0.02968 0.00139 0.02838 0.00857 C 0.0276 0.01227 0.02552 0.01458 0.02421 0.01759 C 0.02356 0.01898 0.02317 0.0206 0.02252 0.02199 C 0.02174 0.02361 0.0207 0.02477 0.02005 0.02639 C 0.01888 0.02894 0.01679 0.03495 0.01497 0.03681 C 0.01406 0.03773 0.01276 0.03773 0.01171 0.03843 C 0.0108 0.03935 0.01002 0.04051 0.00911 0.0412 C 0.00638 0.04375 0.00156 0.04375 -0.00092 0.04421 C -0.00951 0.04375 -0.0181 0.04375 -0.0267 0.04283 C -0.02761 0.04259 -0.02839 0.04213 -0.02917 0.0412 C -0.03151 0.03912 -0.03386 0.03681 -0.03594 0.0338 C -0.03724 0.03195 -0.03815 0.02894 -0.0392 0.02639 C -0.03946 0.02454 -0.03959 0.02245 -0.04011 0.0206 C -0.04076 0.01736 -0.04193 0.01482 -0.04258 0.01158 C -0.0431 0.0088 -0.0431 0.00579 -0.04336 0.00278 C -0.0431 -0.00903 -0.04414 -0.0213 -0.04258 -0.03287 C -0.0418 -0.03796 -0.03868 -0.04074 -0.03672 -0.04467 C -0.03451 -0.04907 -0.02852 -0.0588 -0.0267 -0.06111 C -0.025 -0.06319 -0.02279 -0.06389 -0.02084 -0.06551 C -0.01862 -0.06736 -0.01654 -0.06991 -0.0142 -0.0713 C -0.01211 -0.07292 -0.00977 -0.07315 -0.00756 -0.0743 C -0.00495 -0.07569 -0.00248 -0.07731 3.95833E-6 -0.0787 C 0.00664 -0.07778 0.01367 -0.0794 0.02005 -0.07592 C 0.02161 -0.075 0.02096 -0.06991 0.02083 -0.0669 C 0.02057 -0.05625 0.02291 -0.02268 0.01588 -0.00764 C 0.01132 0.00162 0.01015 0.0037 0.00494 0.00857 C 0.00312 0.01042 -0.00013 0.01366 -0.00248 0.01458 C -0.00417 0.01528 -0.00586 0.01551 -0.00756 0.01597 C -0.00951 0.0169 -0.01146 0.01806 -0.01342 0.01898 C -0.01446 0.01968 -0.01563 0.02014 -0.01667 0.0206 C -0.0194 0.0213 -0.02227 0.02153 -0.025 0.02199 C -0.02943 0.02153 -0.03399 0.02176 -0.03842 0.0206 C -0.03933 0.02014 -0.04037 0.01921 -0.04089 0.01759 C -0.04219 0.01343 -0.04336 0.00417 -0.04336 0.0044 C -0.04232 -0.0081 -0.04128 -0.0206 -0.04011 -0.03287 C -0.03985 -0.03495 -0.03985 -0.03704 -0.0392 -0.03889 C -0.03842 -0.04074 -0.03711 -0.04213 -0.03594 -0.04329 C -0.03047 -0.04815 -0.02526 -0.05532 -0.01914 -0.05648 C -0.00951 -0.0588 -0.01472 -0.05741 -0.00339 -0.06111 C 0.00807 -0.05995 0.01953 -0.06042 0.03086 -0.0581 C 0.03177 -0.05787 0.03125 -0.05509 0.03164 -0.0537 C 0.03242 -0.05092 0.03333 -0.04861 0.03424 -0.0463 C 0.03333 -0.02731 0.03346 -0.00833 0.03164 0.01019 C 0.0306 0.0206 0.02682 0.02176 0.0233 0.02801 C 0.02213 0.03009 0.02122 0.0331 0.02005 0.03542 C 0.01836 0.03843 0.01237 0.04676 0.01002 0.04861 C 0.00872 0.04977 0.00716 0.04977 0.00586 0.05023 C 0.00299 0.05324 0.00065 0.05857 -0.00248 0.05903 C -0.01654 0.06158 -0.02422 0.05764 -0.03594 0.05324 C -0.0392 0.04815 -0.04284 0.04375 -0.04584 0.03843 C -0.04675 0.03681 -0.04766 0.03542 -0.04844 0.0338 C -0.04961 0.03102 -0.05065 0.02801 -0.0517 0.025 C -0.05144 0.01713 -0.05235 0.0088 -0.05092 0.00116 C -0.05 -0.00347 -0.04688 -0.00555 -0.04506 -0.00903 C -0.04388 -0.01157 -0.0431 -0.01435 -0.04167 -0.01643 C -0.0405 -0.01852 -0.03907 -0.01967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5 -0.0319 -0.01366 -0.03008 -0.02986 C -0.02969 -0.0331 -0.02722 -0.0338 -0.02592 -0.03588 C -0.02409 -0.03866 -0.02266 -0.04213 -0.02084 -0.04467 C -0.01823 -0.04861 -0.01407 -0.05255 -0.01081 -0.05509 C -0.01003 -0.05579 -0.00925 -0.05602 -0.00834 -0.05648 C -0.00248 -0.05509 0.00416 -0.05787 0.00911 -0.05208 C 0.01198 -0.04884 0.0095 -0.03981 0.0108 -0.03426 L 0.0125 -0.02685 C 0.0125 -0.02592 0.0138 0.01366 0.00755 0.025 C 0.00638 0.02708 0.00468 0.02778 0.00325 0.0294 C 0.00221 0.03079 0.00117 0.03264 3.95833E-6 0.0338 C -0.00274 0.03658 -0.00834 0.0412 -0.00834 0.04144 C -0.01797 0.04051 -0.02383 0.04607 -0.03008 0.03681 C -0.03099 0.03542 -0.03177 0.0338 -0.03256 0.03241 C -0.03308 0.02986 -0.03386 0.02755 -0.03425 0.025 C -0.0362 0.01204 -0.03464 0.00139 -0.03177 -0.01204 C -0.03125 -0.01412 -0.02943 -0.01389 -0.02839 -0.01505 C -0.02214 -0.02199 -0.02826 -0.01875 -0.01914 -0.02106 C 0.00104 -0.01805 -0.00079 -0.02893 0.00416 -0.00903 C 0.00455 -0.00764 0.00468 -0.00625 0.00494 -0.00463 C 0.00442 0.00463 0.00442 0.01435 0.00325 0.02338 C 0.00299 0.02639 0.00182 0.0287 0.00078 0.03102 C -0.00079 0.03403 -0.0056 0.03866 -0.00756 0.03982 C -0.00886 0.04074 -0.01029 0.04074 -0.01172 0.0412 C -0.01784 0.04028 -0.02396 0.04005 -0.03008 0.03843 C -0.03099 0.03796 -0.03217 0.03704 -0.03256 0.03542 C -0.03334 0.03264 -0.03308 0.0294 -0.03334 0.02639 C -0.0336 0.02454 -0.03399 0.02245 -0.03425 0.0206 C -0.0336 0.00926 -0.03477 -0.00278 -0.03256 -0.01366 C -0.03034 -0.02407 -0.0194 -0.02639 -0.01498 -0.02847 C -0.00951 -0.02755 0.00403 -0.03333 0.00833 -0.01944 C 0.00898 -0.01736 0.00885 -0.01458 0.00911 -0.01204 C 0.00872 0.00463 0.01145 0.0132 0.00664 0.02338 C 0.00586 0.025 0.00507 0.02685 0.00416 0.02801 C 0.00299 0.02917 -0.00196 0.03079 -0.00248 0.03102 C -0.00704 0.02894 -0.01146 0.02732 -0.01589 0.025 C -0.0168 0.02454 -0.01771 0.02338 -0.01836 0.02199 C -0.02032 0.01736 -0.0224 0.01273 -0.02331 0.00718 L -0.02422 0.00278 C -0.02214 -0.0162 -0.02565 -0.01805 -0.01914 -0.02106 C -0.01784 -0.02153 -0.01641 -0.02199 -0.01498 -0.02245 C -0.00469 -0.01991 3.95833E-6 -0.025 0.00494 -0.01366 C 0.00625 -0.01088 0.00716 -0.00764 0.00833 -0.00463 C 0.00859 -0.00116 0.00885 0.00232 0.00911 0.00579 C 0.00937 0.00857 0.01002 0.01158 0.01002 0.01458 C 0.01002 0.02361 0.01015 0.03264 0.00911 0.0412 C 0.00898 0.04329 0.00755 0.04445 0.00664 0.04583 C 0.00507 0.04792 0.00169 0.05162 0.00169 0.05185 C -0.00417 0.05116 -0.01016 0.05255 -0.01589 0.05023 C -0.01797 0.04931 -0.01914 0.04514 -0.02084 0.04283 C -0.02253 0.04074 -0.02422 0.03889 -0.02592 0.03681 C -0.02644 0.03287 -0.02696 0.02894 -0.02761 0.025 C -0.02774 0.02338 -0.02839 0.02199 -0.02839 0.0206 C -0.02839 0.01019 -0.02904 -0.00046 -0.02761 -0.01065 C -0.02696 -0.01458 -0.02474 -0.01805 -0.02253 -0.01944 L -0.01172 -0.02685 C -0.0056 -0.02546 0.00065 -0.02454 0.00664 -0.02245 C 0.00768 -0.02222 0.00859 -0.02083 0.00911 -0.01944 C 0.00976 -0.01829 0.00963 -0.01643 0.01002 -0.01505 C 0.01067 -0.0125 0.01171 -0.01018 0.0125 -0.00764 C 0.01276 -0.00555 0.01328 -0.0037 0.01328 -0.00162 C 0.01328 0.03542 0.01289 0.01898 -0.01498 0.01759 C -0.01706 0.0162 -0.02006 0.01458 -0.02175 0.01158 C -0.0224 0.01042 -0.02279 0.00857 -0.02331 0.00718 C -0.02253 0.00232 -0.02318 -0.0044 -0.02084 -0.00764 C -0.01862 -0.01088 -0.01302 -0.00509 -0.01081 -0.00324 C -0.01016 -0.00116 -0.00704 0.00648 -0.00756 0.01019 C -0.00821 0.01482 -0.00977 0.01898 -0.01081 0.02338 C -0.02396 0.02199 -0.02201 0.02847 -0.02592 0.01759 C -0.0267 0.01505 -0.02761 0.01273 -0.02839 0.01019 C -0.02787 0.00625 -0.02761 0.00208 -0.0267 -0.00162 C -0.02618 -0.0037 -0.02513 -0.00486 -0.02422 -0.00625 C -0.02266 -0.00833 -0.0211 -0.01088 -0.01914 -0.01204 C -0.0168 -0.01389 -0.0142 -0.01389 -0.01172 -0.01505 C -0.01029 -0.01574 -0.00886 -0.01713 -0.00756 -0.01805 C 0.01054 -0.01296 0.00703 -0.02292 0.00911 -0.00625 C 0.00937 -0.00417 0.00976 -0.00231 0.01002 -0.00023 C 0.00937 0.00764 0.0095 0.01574 0.00833 0.02338 C 0.00807 0.02523 0.00677 0.0257 0.00586 0.02639 C 0.00507 0.02708 0.00416 0.02732 0.00325 0.02801 C 0.00221 0.0287 0.00104 0.02986 3.95833E-6 0.03102 C -0.00469 0.01991 -0.00313 0.02616 -0.0017 0.00417 C -0.00131 -0.00069 -0.00157 -0.00023 3.95833E-6 -0.00023 L 3.95833E-6 -1.11111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75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2 0.02161 -0.03426 C 0.02356 -0.03403 0.02526 -0.03171 0.02669 -0.02986 C 0.02747 -0.02685 0.02851 -0.02407 0.02916 -0.02106 C 0.03099 -0.01204 0.02968 0.00139 0.02838 0.00857 C 0.0276 0.01227 0.02552 0.01458 0.02422 0.01759 C 0.02356 0.01898 0.02317 0.0206 0.02252 0.02199 C 0.02174 0.02361 0.0207 0.02477 0.02005 0.02639 C 0.01888 0.02894 0.01679 0.03495 0.01497 0.03681 C 0.01406 0.03773 0.01276 0.03773 0.01172 0.03843 C 0.0108 0.03935 0.01002 0.04051 0.00911 0.0412 C 0.00638 0.04375 0.00156 0.04375 -0.00091 0.04421 C -0.00951 0.04375 -0.0181 0.04375 -0.0267 0.04283 C -0.02761 0.04259 -0.02839 0.04213 -0.02917 0.0412 C -0.03151 0.03912 -0.03386 0.03681 -0.03594 0.0338 C -0.03724 0.03195 -0.03815 0.02894 -0.0392 0.02639 C -0.03946 0.02454 -0.03959 0.02245 -0.04011 0.0206 C -0.04076 0.01736 -0.04193 0.01482 -0.04258 0.01158 C -0.0431 0.0088 -0.0431 0.00579 -0.04336 0.00278 C -0.0431 -0.00903 -0.04414 -0.0213 -0.04258 -0.03287 C -0.0418 -0.03796 -0.03867 -0.04074 -0.03672 -0.04467 C -0.03451 -0.04907 -0.02852 -0.0588 -0.0267 -0.06111 C -0.025 -0.06319 -0.02279 -0.06389 -0.02084 -0.06551 C -0.01862 -0.06736 -0.01654 -0.06991 -0.0142 -0.0713 C -0.01211 -0.07292 -0.00977 -0.07315 -0.00756 -0.0743 C -0.00495 -0.07569 -0.00248 -0.07731 3.125E-6 -0.0787 C 0.00664 -0.07778 0.01367 -0.0794 0.02005 -0.07592 C 0.02161 -0.075 0.02096 -0.06991 0.02083 -0.0669 C 0.02057 -0.05625 0.02291 -0.02268 0.01588 -0.00764 C 0.01133 0.00162 0.01015 0.0037 0.00494 0.00857 C 0.00312 0.01042 -0.00013 0.01366 -0.00248 0.01458 C -0.00417 0.01528 -0.00586 0.01551 -0.00756 0.01597 C -0.00951 0.0169 -0.01146 0.01806 -0.01341 0.01898 C -0.01446 0.01968 -0.01563 0.02014 -0.01667 0.0206 C -0.0194 0.0213 -0.02227 0.02153 -0.025 0.02199 C -0.02943 0.02153 -0.03399 0.02176 -0.03841 0.0206 C -0.03933 0.02014 -0.04037 0.01921 -0.04089 0.01759 C -0.04219 0.01343 -0.04336 0.00417 -0.04336 0.0044 C -0.04232 -0.0081 -0.04128 -0.0206 -0.04011 -0.03287 C -0.03985 -0.03495 -0.03985 -0.03704 -0.0392 -0.03889 C -0.03841 -0.04074 -0.03711 -0.04213 -0.03594 -0.04329 C -0.03047 -0.04815 -0.02526 -0.05532 -0.01914 -0.05648 C -0.00951 -0.0588 -0.01472 -0.05741 -0.00339 -0.06111 C 0.00807 -0.05995 0.01953 -0.06042 0.03086 -0.0581 C 0.03177 -0.05787 0.03125 -0.05509 0.03164 -0.0537 C 0.03242 -0.05092 0.03333 -0.04861 0.03424 -0.0463 C 0.03333 -0.02731 0.03346 -0.00833 0.03164 0.01019 C 0.0306 0.0206 0.02682 0.02176 0.0233 0.02801 C 0.02213 0.03009 0.02122 0.0331 0.02005 0.03542 C 0.01836 0.03843 0.01237 0.04676 0.01002 0.04861 C 0.00872 0.04977 0.00716 0.04977 0.00586 0.05023 C 0.00299 0.05324 0.00065 0.05857 -0.00248 0.05903 C -0.01654 0.06158 -0.02422 0.05764 -0.03594 0.05324 C -0.0392 0.04815 -0.04284 0.04375 -0.04584 0.03843 C -0.04675 0.03681 -0.04766 0.03542 -0.04844 0.0338 C -0.04961 0.03102 -0.05065 0.02801 -0.0517 0.025 C -0.05144 0.01713 -0.05235 0.0088 -0.05091 0.00116 C -0.05 -0.00347 -0.04688 -0.00555 -0.04506 -0.00903 C -0.04388 -0.01157 -0.0431 -0.01435 -0.04167 -0.01643 C -0.0405 -0.01852 -0.03907 -0.01967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8 0.02384 -0.0267 0.02292 -0.02761 0.02199 C -0.02813 0.0206 -0.02878 0.01921 -0.02917 0.01759 C -0.03295 0.00255 -0.0319 -0.01366 -0.03008 -0.02986 C -0.02969 -0.0331 -0.02722 -0.0338 -0.02591 -0.03588 C -0.02409 -0.03866 -0.02266 -0.04213 -0.02084 -0.04467 C -0.01823 -0.04861 -0.01407 -0.05255 -0.01081 -0.05509 C -0.01003 -0.05579 -0.00925 -0.05602 -0.00834 -0.05648 C -0.00248 -0.05509 0.00416 -0.05787 0.00911 -0.05208 C 0.01198 -0.04884 0.0095 -0.03981 0.0108 -0.03426 L 0.0125 -0.02685 C 0.0125 -0.02592 0.0138 0.01366 0.00755 0.025 C 0.00638 0.02708 0.00468 0.02778 0.00325 0.0294 C 0.00221 0.03079 0.00117 0.03264 3.125E-6 0.0338 C -0.00274 0.03658 -0.00834 0.0412 -0.00834 0.04144 C -0.01797 0.04051 -0.02383 0.04607 -0.03008 0.03681 C -0.03099 0.03542 -0.03177 0.0338 -0.03256 0.03241 C -0.03308 0.02986 -0.03386 0.02755 -0.03425 0.025 C -0.0362 0.01204 -0.03464 0.00139 -0.03177 -0.01204 C -0.03125 -0.01412 -0.02943 -0.01389 -0.02839 -0.01505 C -0.02214 -0.02199 -0.02826 -0.01875 -0.01914 -0.02106 C 0.00104 -0.01805 -0.00078 -0.02893 0.00416 -0.00903 C 0.00455 -0.00764 0.00468 -0.00625 0.00494 -0.00463 C 0.00442 0.00463 0.00442 0.01435 0.00325 0.02338 C 0.00299 0.02639 0.00182 0.0287 0.00078 0.03102 C -0.00078 0.03403 -0.0056 0.03866 -0.00756 0.03982 C -0.00886 0.04074 -0.01029 0.04074 -0.01172 0.0412 C -0.01784 0.04028 -0.02396 0.04005 -0.03008 0.03843 C -0.03099 0.03796 -0.03216 0.03704 -0.03256 0.03542 C -0.03334 0.03264 -0.03308 0.0294 -0.03334 0.02639 C -0.0336 0.02454 -0.03399 0.02245 -0.03425 0.0206 C -0.0336 0.00926 -0.03477 -0.00278 -0.03256 -0.01366 C -0.03034 -0.02407 -0.0194 -0.02639 -0.01498 -0.02847 C -0.00951 -0.02755 0.00403 -0.03333 0.00833 -0.01944 C 0.00898 -0.01736 0.00885 -0.01458 0.00911 -0.01204 C 0.00872 0.00463 0.01146 0.0132 0.00664 0.02338 C 0.00586 0.025 0.00508 0.02685 0.00416 0.02801 C 0.00299 0.02917 -0.00196 0.03079 -0.00248 0.03102 C -0.00703 0.02894 -0.01146 0.02732 -0.01589 0.025 C -0.0168 0.02454 -0.01771 0.02338 -0.01836 0.02199 C -0.02032 0.01736 -0.0224 0.01273 -0.02331 0.00718 L -0.02422 0.00278 C -0.02214 -0.0162 -0.02565 -0.01805 -0.01914 -0.02106 C -0.01784 -0.02153 -0.01641 -0.02199 -0.01498 -0.02245 C -0.00469 -0.01991 3.125E-6 -0.025 0.00494 -0.01366 C 0.00625 -0.01088 0.00716 -0.00764 0.00833 -0.00463 C 0.00859 -0.00116 0.00885 0.00232 0.00911 0.00579 C 0.00937 0.00857 0.01002 0.01158 0.01002 0.01458 C 0.01002 0.02361 0.01015 0.03264 0.00911 0.0412 C 0.00898 0.04329 0.00755 0.04445 0.00664 0.04583 C 0.00508 0.04792 0.00169 0.05162 0.00169 0.05185 C -0.00417 0.05116 -0.01016 0.05255 -0.01589 0.05023 C -0.01797 0.04931 -0.01914 0.04514 -0.02084 0.04283 C -0.02253 0.04074 -0.02422 0.03889 -0.02591 0.03681 C -0.02644 0.03287 -0.02696 0.02894 -0.02761 0.025 C -0.02774 0.02338 -0.02839 0.02199 -0.02839 0.0206 C -0.02839 0.01019 -0.02904 -0.00046 -0.02761 -0.01065 C -0.02696 -0.01458 -0.02474 -0.01805 -0.02253 -0.01944 L -0.01172 -0.02685 C -0.0056 -0.02546 0.00065 -0.02454 0.00664 -0.02245 C 0.00768 -0.02222 0.00859 -0.02083 0.00911 -0.01944 C 0.00976 -0.01829 0.00963 -0.01643 0.01002 -0.01505 C 0.01067 -0.0125 0.01172 -0.01018 0.0125 -0.00764 C 0.01276 -0.00555 0.01328 -0.0037 0.01328 -0.00162 C 0.01328 0.03542 0.01289 0.01898 -0.01498 0.01759 C -0.01706 0.0162 -0.02006 0.01458 -0.02175 0.01158 C -0.0224 0.01042 -0.02279 0.00857 -0.02331 0.00718 C -0.02253 0.00232 -0.02318 -0.0044 -0.02084 -0.00764 C -0.01862 -0.01088 -0.01302 -0.00509 -0.01081 -0.00324 C -0.01016 -0.00116 -0.00703 0.00648 -0.00756 0.01019 C -0.00821 0.01482 -0.00977 0.01898 -0.01081 0.02338 C -0.02396 0.02199 -0.02201 0.02847 -0.02591 0.01759 C -0.0267 0.01505 -0.02761 0.01273 -0.02839 0.01019 C -0.02787 0.00625 -0.02761 0.00208 -0.0267 -0.00162 C -0.02617 -0.0037 -0.02513 -0.00486 -0.02422 -0.00625 C -0.02266 -0.00833 -0.0211 -0.01088 -0.01914 -0.01204 C -0.0168 -0.01389 -0.0142 -0.01389 -0.01172 -0.01505 C -0.01029 -0.01574 -0.00886 -0.01713 -0.00756 -0.01805 C 0.01054 -0.01296 0.00703 -0.02292 0.00911 -0.00625 C 0.00937 -0.00417 0.00976 -0.00231 0.01002 -0.00023 C 0.00937 0.00764 0.0095 0.01574 0.00833 0.02338 C 0.00807 0.02523 0.00677 0.0257 0.00586 0.02639 C 0.00508 0.02708 0.00416 0.02732 0.00325 0.02801 C 0.00221 0.0287 0.00104 0.02986 3.125E-6 0.03102 C -0.00469 0.01991 -0.00313 0.02616 -0.0017 0.00417 C -0.00131 -0.00069 -0.00157 -0.00023 3.125E-6 -0.00023 L 3.125E-6 -1.11111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77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4 -0.03842 0.02162 -0.03426 C 0.02357 -0.03403 0.02526 -0.03171 0.02669 -0.02986 C 0.02747 -0.02685 0.02852 -0.02407 0.02917 -0.02106 C 0.03099 -0.01204 0.02969 0.00139 0.02839 0.00857 C 0.02761 0.01227 0.02552 0.01458 0.02422 0.01759 C 0.02357 0.01898 0.02318 0.0206 0.02253 0.02199 C 0.02175 0.02361 0.0207 0.02477 0.02005 0.02639 C 0.01888 0.02894 0.0168 0.03495 0.01497 0.03681 C 0.01406 0.03773 0.01276 0.03773 0.01172 0.03843 C 0.01081 0.03935 0.01003 0.04051 0.00912 0.0412 C 0.00638 0.04375 0.00156 0.04375 -0.00091 0.04421 C -0.0095 0.04375 -0.0181 0.04375 -0.02669 0.04283 C -0.0276 0.04259 -0.02838 0.04213 -0.02917 0.0412 C -0.03151 0.03912 -0.03385 0.03681 -0.03594 0.0338 C -0.03724 0.03195 -0.03815 0.02894 -0.03919 0.02639 C -0.03945 0.02454 -0.03958 0.02245 -0.0401 0.0206 C -0.04075 0.01736 -0.04193 0.01482 -0.04258 0.01158 C -0.0431 0.0088 -0.0431 0.00579 -0.04336 0.00278 C -0.0431 -0.00903 -0.04414 -0.0213 -0.04258 -0.03287 C -0.0418 -0.03796 -0.03867 -0.04074 -0.03672 -0.04467 C -0.0345 -0.04907 -0.02851 -0.0588 -0.02669 -0.06111 C -0.025 -0.06319 -0.02279 -0.06389 -0.02083 -0.06551 C -0.01862 -0.06736 -0.01654 -0.06991 -0.01419 -0.0713 C -0.01211 -0.07292 -0.00976 -0.07315 -0.00755 -0.0743 C -0.00495 -0.07569 -0.00247 -0.07731 -8.33333E-7 -0.0787 C 0.00664 -0.07778 0.01367 -0.0794 0.02005 -0.07592 C 0.02162 -0.075 0.02096 -0.06991 0.02083 -0.0669 C 0.02057 -0.05625 0.02292 -0.02268 0.01589 -0.00764 C 0.01133 0.00162 0.01016 0.0037 0.00495 0.00857 C 0.00313 0.01042 -0.00013 0.01366 -0.00247 0.01458 C -0.00417 0.01528 -0.00586 0.01551 -0.00755 0.01597 C -0.0095 0.0169 -0.01146 0.01806 -0.01341 0.01898 C -0.01445 0.01968 -0.01562 0.02014 -0.01667 0.0206 C -0.0194 0.0213 -0.02226 0.02153 -0.025 0.02199 C -0.02943 0.02153 -0.03398 0.02176 -0.03841 0.0206 C -0.03932 0.02014 -0.04036 0.01921 -0.04088 0.01759 C -0.04219 0.01343 -0.04336 0.00417 -0.04336 0.0044 C -0.04232 -0.0081 -0.04128 -0.0206 -0.0401 -0.03287 C -0.03984 -0.03495 -0.03984 -0.03704 -0.03919 -0.03889 C -0.03841 -0.04074 -0.03711 -0.04213 -0.03594 -0.04329 C -0.03047 -0.04815 -0.02526 -0.05532 -0.01914 -0.05648 C -0.0095 -0.0588 -0.01471 -0.05741 -0.00338 -0.06111 C 0.00807 -0.05995 0.01953 -0.06042 0.03086 -0.0581 C 0.03177 -0.05787 0.03125 -0.05509 0.03164 -0.0537 C 0.03242 -0.05092 0.03333 -0.04861 0.03425 -0.0463 C 0.03333 -0.02731 0.03346 -0.00833 0.03164 0.01019 C 0.0306 0.0206 0.02682 0.02176 0.02331 0.02801 C 0.02214 0.03009 0.02122 0.0331 0.02005 0.03542 C 0.01836 0.03843 0.01237 0.04676 0.01003 0.04861 C 0.00872 0.04977 0.00716 0.04977 0.00586 0.05023 C 0.003 0.05324 0.00065 0.05857 -0.00247 0.05903 C -0.01654 0.06158 -0.02422 0.05764 -0.03594 0.05324 C -0.03919 0.04815 -0.04284 0.04375 -0.04583 0.03843 C -0.04674 0.03681 -0.04766 0.03542 -0.04844 0.0338 C -0.04961 0.03102 -0.05065 0.02801 -0.05169 0.025 C -0.05143 0.01713 -0.05234 0.0088 -0.05091 0.00116 C -0.05 -0.00347 -0.04687 -0.00555 -0.04505 -0.00903 C -0.04388 -0.01157 -0.0431 -0.01435 -0.04167 -0.01643 C -0.04049 -0.01852 -0.03906 -0.01967 -0.0375 -0.02106 C -0.0345 -0.02361 -0.02721 -0.0287 -0.02422 -0.02986 C -0.01784 -0.03241 -0.00508 -0.03588 -0.00508 -0.03565 C 0.00443 -0.03426 0.01406 -0.03495 0.02331 -0.03148 C 0.02513 -0.03079 0.02669 -0.02708 0.02669 -0.02384 C 0.02669 -0.00995 0.02552 0.00417 0.02331 0.01759 C 0.02292 0.02037 0.02057 0.02037 0.01914 0.02199 C 0.01524 0.02639 0.01419 0.02917 0.00833 0.03102 L 0.00326 0.03241 C -0.03737 0.02778 -0.01458 0.04051 -0.025 0.025 C -0.02578 0.02384 -0.02669 0.02292 -0.0276 0.02199 C -0.02812 0.0206 -0.02878 0.01921 -0.02917 0.01759 C -0.03294 0.00255 -0.0319 -0.01366 -0.03008 -0.02986 C -0.02969 -0.0331 -0.02721 -0.0338 -0.02591 -0.03588 C -0.02409 -0.03866 -0.02266 -0.04213 -0.02083 -0.04467 C -0.01823 -0.04861 -0.01406 -0.05255 -0.01081 -0.05509 C -0.01003 -0.05579 -0.00924 -0.05602 -0.00833 -0.05648 C -0.00247 -0.05509 0.00417 -0.05787 0.00912 -0.05208 C 0.01198 -0.04884 0.00951 -0.03981 0.01081 -0.03426 L 0.0125 -0.02685 C 0.0125 -0.02592 0.0138 0.01366 0.00755 0.025 C 0.00638 0.02708 0.00469 0.02778 0.00326 0.0294 C 0.00221 0.03079 0.00117 0.03264 -8.33333E-7 0.0338 C -0.00273 0.03658 -0.00833 0.0412 -0.00833 0.04144 C -0.01797 0.04051 -0.02383 0.04607 -0.03008 0.03681 C -0.03099 0.03542 -0.03177 0.0338 -0.03255 0.03241 C -0.03307 0.02986 -0.03385 0.02755 -0.03424 0.025 C -0.0362 0.01204 -0.03463 0.00139 -0.03177 -0.01204 C -0.03125 -0.01412 -0.02943 -0.01389 -0.02838 -0.01505 C -0.02213 -0.02199 -0.02825 -0.01875 -0.01914 -0.02106 C 0.00104 -0.01805 -0.00078 -0.02893 0.00417 -0.00903 C 0.00456 -0.00764 0.00469 -0.00625 0.00495 -0.00463 C 0.00443 0.00463 0.00443 0.01435 0.00326 0.02338 C 0.003 0.02639 0.00182 0.0287 0.00078 0.03102 C -0.00078 0.03403 -0.0056 0.03866 -0.00755 0.03982 C -0.00885 0.04074 -0.01029 0.04074 -0.01172 0.0412 C -0.01784 0.04028 -0.02396 0.04005 -0.03008 0.03843 C -0.03099 0.03796 -0.03216 0.03704 -0.03255 0.03542 C -0.03333 0.03264 -0.03307 0.0294 -0.03333 0.02639 C -0.03359 0.02454 -0.03398 0.02245 -0.03424 0.0206 C -0.03359 0.00926 -0.03476 -0.00278 -0.03255 -0.01366 C -0.03034 -0.02407 -0.0194 -0.02639 -0.01497 -0.02847 C -0.0095 -0.02755 0.00404 -0.03333 0.00833 -0.01944 C 0.00899 -0.01736 0.00886 -0.01458 0.00912 -0.01204 C 0.00872 0.00463 0.01146 0.0132 0.00664 0.02338 C 0.00586 0.025 0.00508 0.02685 0.00417 0.02801 C 0.003 0.02917 -0.00195 0.03079 -0.00247 0.03102 C -0.00703 0.02894 -0.01146 0.02732 -0.01588 0.025 C -0.0168 0.02454 -0.01771 0.02338 -0.01836 0.02199 C -0.02031 0.01736 -0.02239 0.01273 -0.02331 0.00718 L -0.02422 0.00278 C -0.02213 -0.0162 -0.02565 -0.01805 -0.01914 -0.02106 C -0.01784 -0.02153 -0.01641 -0.02199 -0.01497 -0.02245 C -0.00469 -0.01991 -8.33333E-7 -0.025 0.00495 -0.01366 C 0.00625 -0.01088 0.00716 -0.00764 0.00833 -0.00463 C 0.00859 -0.00116 0.00886 0.00232 0.00912 0.00579 C 0.00938 0.00857 0.01003 0.01158 0.01003 0.01458 C 0.01003 0.02361 0.01016 0.03264 0.00912 0.0412 C 0.00899 0.04329 0.00755 0.04445 0.00664 0.04583 C 0.00508 0.04792 0.00169 0.05162 0.00169 0.05185 C -0.00417 0.05116 -0.01016 0.05255 -0.01588 0.05023 C -0.01797 0.04931 -0.01914 0.04514 -0.02083 0.04283 C -0.02253 0.04074 -0.02422 0.03889 -0.02591 0.03681 C -0.02643 0.03287 -0.02695 0.02894 -0.0276 0.025 C -0.02773 0.02338 -0.02838 0.02199 -0.02838 0.0206 C -0.02838 0.01019 -0.02904 -0.00046 -0.0276 -0.01065 C -0.02695 -0.01458 -0.02474 -0.01805 -0.02253 -0.01944 L -0.01172 -0.02685 C -0.0056 -0.02546 0.00065 -0.02454 0.00664 -0.02245 C 0.00768 -0.02222 0.00859 -0.02083 0.00912 -0.01944 C 0.00977 -0.01829 0.00964 -0.01643 0.01003 -0.01505 C 0.01068 -0.0125 0.01172 -0.01018 0.0125 -0.00764 C 0.01276 -0.00555 0.01328 -0.0037 0.01328 -0.00162 C 0.01328 0.03542 0.01289 0.01898 -0.01497 0.01759 C -0.01706 0.0162 -0.02005 0.01458 -0.02174 0.01158 C -0.02239 0.01042 -0.02279 0.00857 -0.02331 0.00718 C -0.02253 0.00232 -0.02318 -0.0044 -0.02083 -0.00764 C -0.01862 -0.01088 -0.01302 -0.00509 -0.01081 -0.00324 C -0.01016 -0.00116 -0.00703 0.00648 -0.00755 0.01019 C -0.0082 0.01482 -0.00976 0.01898 -0.01081 0.02338 C -0.02396 0.02199 -0.022 0.02847 -0.02591 0.01759 C -0.02669 0.01505 -0.0276 0.01273 -0.02838 0.01019 C -0.02786 0.00625 -0.0276 0.00208 -0.02669 -0.00162 C -0.02617 -0.0037 -0.02513 -0.00486 -0.02422 -0.00625 C -0.02266 -0.00833 -0.02109 -0.01088 -0.01914 -0.01204 C -0.0168 -0.01389 -0.01419 -0.01389 -0.01172 -0.01505 C -0.01029 -0.01574 -0.00885 -0.01713 -0.00755 -0.01805 C 0.01055 -0.01296 0.00703 -0.02292 0.00912 -0.00625 C 0.00938 -0.00417 0.00977 -0.00231 0.01003 -0.00023 C 0.00938 0.00764 0.00951 0.01574 0.00833 0.02338 C 0.00807 0.02523 0.00677 0.0257 0.00586 0.02639 C 0.00508 0.02708 0.00417 0.02732 0.00326 0.02801 C 0.00221 0.0287 0.00104 0.02986 -8.33333E-7 0.03102 C -0.00469 0.01991 -0.00312 0.02616 -0.00169 0.00417 C -0.0013 -0.00069 -0.00156 -0.00023 -8.33333E-7 -0.00023 L -8.33333E-7 -1.11111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79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0" y="1587490"/>
            <a:ext cx="12192000" cy="241310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F6C0FAC-1954-4652-8D58-E641AA7F4D49}"/>
              </a:ext>
            </a:extLst>
          </p:cNvPr>
          <p:cNvSpPr txBox="1"/>
          <p:nvPr/>
        </p:nvSpPr>
        <p:spPr>
          <a:xfrm>
            <a:off x="668165" y="1595667"/>
            <a:ext cx="11822150" cy="4832766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1.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請問火車上共有幾個小朋友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2.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從前面數起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映柏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排在第幾位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3.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請問</a:t>
            </a:r>
            <a:r>
              <a:rPr lang="zh-TW" altLang="en-US" sz="3200" dirty="0">
                <a:solidFill>
                  <a:schemeClr val="accent4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鈺喬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，排在妳前面的第二位小朋友是誰呢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4.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請問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淇閔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，共有幾位小朋友排在你後面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?</a:t>
            </a:r>
            <a:endParaRPr lang="zh-CN" altLang="en-US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549B8F-F986-40F1-94A2-1DBE50DDB7BA}"/>
              </a:ext>
            </a:extLst>
          </p:cNvPr>
          <p:cNvSpPr/>
          <p:nvPr/>
        </p:nvSpPr>
        <p:spPr>
          <a:xfrm>
            <a:off x="396689" y="356834"/>
            <a:ext cx="5458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列車長問</a:t>
            </a:r>
            <a:r>
              <a:rPr lang="en-US" altLang="zh-TW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79573" y="2293900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9A057E-2640-43F8-BC25-4CB482F53A7C}"/>
              </a:ext>
            </a:extLst>
          </p:cNvPr>
          <p:cNvSpPr/>
          <p:nvPr/>
        </p:nvSpPr>
        <p:spPr>
          <a:xfrm>
            <a:off x="2488219" y="3198629"/>
            <a:ext cx="7879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超級比一比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8765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23B993-4E3A-494A-AA35-CCA387F445BE}"/>
              </a:ext>
            </a:extLst>
          </p:cNvPr>
          <p:cNvSpPr/>
          <p:nvPr/>
        </p:nvSpPr>
        <p:spPr>
          <a:xfrm>
            <a:off x="0" y="1866108"/>
            <a:ext cx="12192000" cy="482652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728A8D-43AF-4C2C-88FC-811BE8A7DC65}"/>
              </a:ext>
            </a:extLst>
          </p:cNvPr>
          <p:cNvSpPr/>
          <p:nvPr/>
        </p:nvSpPr>
        <p:spPr>
          <a:xfrm>
            <a:off x="671208" y="2855440"/>
            <a:ext cx="11624553" cy="21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一年甲班有好多小朋友，請數一數男生多還是女生多</a:t>
            </a:r>
            <a:r>
              <a:rPr lang="en-US" altLang="zh-TW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4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2E4262-9636-4D47-BB31-BDFEB612EC5D}"/>
              </a:ext>
            </a:extLst>
          </p:cNvPr>
          <p:cNvSpPr/>
          <p:nvPr/>
        </p:nvSpPr>
        <p:spPr>
          <a:xfrm>
            <a:off x="0" y="584890"/>
            <a:ext cx="12192000" cy="455970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9344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CFFBA8-709B-4640-9CBD-4A892DFAD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22222" r="12623" b="26571"/>
          <a:stretch/>
        </p:blipFill>
        <p:spPr>
          <a:xfrm>
            <a:off x="489803" y="317241"/>
            <a:ext cx="2045841" cy="183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A6D95F2-20D9-452F-B634-AFDBCB16D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27054" r="13397" b="26570"/>
          <a:stretch/>
        </p:blipFill>
        <p:spPr>
          <a:xfrm>
            <a:off x="4452508" y="196148"/>
            <a:ext cx="2205529" cy="18315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AC449C-59C5-484B-8572-4C861B0C8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6280" r="24223" b="22706"/>
          <a:stretch/>
        </p:blipFill>
        <p:spPr>
          <a:xfrm>
            <a:off x="385628" y="2362768"/>
            <a:ext cx="1696278" cy="21324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7DBA1FA-6DEB-45C7-8F2C-E3E01CF472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34155" r="29958" b="26200"/>
          <a:stretch/>
        </p:blipFill>
        <p:spPr>
          <a:xfrm rot="16200000">
            <a:off x="3154379" y="2019892"/>
            <a:ext cx="2241792" cy="249965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394BF2E-E2F4-44B5-8EFF-A7AD4EFE18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27584" r="22817" b="18503"/>
          <a:stretch/>
        </p:blipFill>
        <p:spPr>
          <a:xfrm rot="16200000">
            <a:off x="3767887" y="4416427"/>
            <a:ext cx="2156570" cy="249965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4C96B16-D895-47A9-9B4F-5DCACCA0BC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24734" r="17585" b="14058"/>
          <a:stretch/>
        </p:blipFill>
        <p:spPr>
          <a:xfrm rot="16200000">
            <a:off x="792965" y="4368151"/>
            <a:ext cx="1974574" cy="261693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BA65CED-80E2-4323-81C3-7830F80098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22802" r="22676" b="26763"/>
          <a:stretch/>
        </p:blipFill>
        <p:spPr>
          <a:xfrm>
            <a:off x="7190960" y="773955"/>
            <a:ext cx="2012855" cy="240988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26B98DFF-BAB0-453E-9C02-C84F965924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27440" r="12280" b="9371"/>
          <a:stretch/>
        </p:blipFill>
        <p:spPr>
          <a:xfrm>
            <a:off x="6389371" y="3863057"/>
            <a:ext cx="2045842" cy="258959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21455FE-3FA8-464C-B48F-B36110AC8A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19130" r="18654" b="14586"/>
          <a:stretch/>
        </p:blipFill>
        <p:spPr>
          <a:xfrm>
            <a:off x="10269660" y="196148"/>
            <a:ext cx="1717816" cy="2729032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23FC0DD-89DC-4ECE-9D1D-F9C3F0FDE4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36902" r="6613" b="24096"/>
          <a:stretch/>
        </p:blipFill>
        <p:spPr>
          <a:xfrm>
            <a:off x="8792572" y="3589189"/>
            <a:ext cx="3249425" cy="199756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DB80F18-027B-48E7-9505-B3709467F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6280" r="24223" b="22706"/>
          <a:stretch/>
        </p:blipFill>
        <p:spPr>
          <a:xfrm>
            <a:off x="385628" y="2400036"/>
            <a:ext cx="1696278" cy="21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08E38D1-4645-48CD-886E-3E6515344BD9}"/>
              </a:ext>
            </a:extLst>
          </p:cNvPr>
          <p:cNvSpPr/>
          <p:nvPr/>
        </p:nvSpPr>
        <p:spPr>
          <a:xfrm>
            <a:off x="1984443" y="1629623"/>
            <a:ext cx="7378237" cy="276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男生</a:t>
            </a:r>
            <a:r>
              <a:rPr lang="en-US" altLang="zh-TW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TW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女生</a:t>
            </a:r>
            <a:r>
              <a:rPr lang="en-US" altLang="zh-TW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endParaRPr lang="zh-TW" altLang="en-US" sz="40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4E3A661-7D59-4304-94F5-48F5E7D57317}"/>
              </a:ext>
            </a:extLst>
          </p:cNvPr>
          <p:cNvSpPr/>
          <p:nvPr/>
        </p:nvSpPr>
        <p:spPr>
          <a:xfrm>
            <a:off x="4264149" y="1629622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9AF8ACF-E50E-4469-894C-D58FD22A7799}"/>
              </a:ext>
            </a:extLst>
          </p:cNvPr>
          <p:cNvSpPr/>
          <p:nvPr/>
        </p:nvSpPr>
        <p:spPr>
          <a:xfrm>
            <a:off x="5254750" y="1640254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9EE0A9E4-2003-4E39-8537-6E7B6D797EC8}"/>
              </a:ext>
            </a:extLst>
          </p:cNvPr>
          <p:cNvSpPr/>
          <p:nvPr/>
        </p:nvSpPr>
        <p:spPr>
          <a:xfrm>
            <a:off x="8494833" y="1629622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6B31F0C-9F49-4BBC-803D-20960C62BD5C}"/>
              </a:ext>
            </a:extLst>
          </p:cNvPr>
          <p:cNvSpPr/>
          <p:nvPr/>
        </p:nvSpPr>
        <p:spPr>
          <a:xfrm>
            <a:off x="7408292" y="1629622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75C75315-F8B9-4AFF-B6F1-84EA128DB577}"/>
              </a:ext>
            </a:extLst>
          </p:cNvPr>
          <p:cNvSpPr/>
          <p:nvPr/>
        </p:nvSpPr>
        <p:spPr>
          <a:xfrm>
            <a:off x="6273311" y="1629622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FDFA8A5-B073-4228-868D-6AB1487199E0}"/>
              </a:ext>
            </a:extLst>
          </p:cNvPr>
          <p:cNvSpPr/>
          <p:nvPr/>
        </p:nvSpPr>
        <p:spPr>
          <a:xfrm>
            <a:off x="9604717" y="1611492"/>
            <a:ext cx="846863" cy="82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2179C16A-AC10-4E76-9350-1CC7D62A4C5B}"/>
              </a:ext>
            </a:extLst>
          </p:cNvPr>
          <p:cNvSpPr/>
          <p:nvPr/>
        </p:nvSpPr>
        <p:spPr>
          <a:xfrm>
            <a:off x="6324478" y="3559370"/>
            <a:ext cx="846863" cy="82886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B3B2BEF-F72F-4A08-8429-3E748CE2E5C8}"/>
              </a:ext>
            </a:extLst>
          </p:cNvPr>
          <p:cNvSpPr/>
          <p:nvPr/>
        </p:nvSpPr>
        <p:spPr>
          <a:xfrm>
            <a:off x="5254747" y="3581806"/>
            <a:ext cx="846863" cy="82886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32DCBF5-94E1-4C27-BEBF-0AE2D9D5A4C5}"/>
              </a:ext>
            </a:extLst>
          </p:cNvPr>
          <p:cNvSpPr/>
          <p:nvPr/>
        </p:nvSpPr>
        <p:spPr>
          <a:xfrm>
            <a:off x="4243417" y="3581806"/>
            <a:ext cx="846863" cy="82886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31CF5DD-CB13-474A-8B4F-8FF791232B1A}"/>
              </a:ext>
            </a:extLst>
          </p:cNvPr>
          <p:cNvCxnSpPr>
            <a:cxnSpLocks/>
          </p:cNvCxnSpPr>
          <p:nvPr/>
        </p:nvCxnSpPr>
        <p:spPr>
          <a:xfrm>
            <a:off x="4712427" y="2409123"/>
            <a:ext cx="0" cy="1264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0B38383-FD9A-4232-B2D3-164574F3F5D2}"/>
              </a:ext>
            </a:extLst>
          </p:cNvPr>
          <p:cNvCxnSpPr>
            <a:cxnSpLocks/>
          </p:cNvCxnSpPr>
          <p:nvPr/>
        </p:nvCxnSpPr>
        <p:spPr>
          <a:xfrm>
            <a:off x="6721589" y="2380361"/>
            <a:ext cx="0" cy="1264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5C050AA-5015-44EA-90C2-59F23E293052}"/>
              </a:ext>
            </a:extLst>
          </p:cNvPr>
          <p:cNvCxnSpPr>
            <a:cxnSpLocks/>
          </p:cNvCxnSpPr>
          <p:nvPr/>
        </p:nvCxnSpPr>
        <p:spPr>
          <a:xfrm>
            <a:off x="5703028" y="2409123"/>
            <a:ext cx="0" cy="1264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>
            <a:extLst>
              <a:ext uri="{FF2B5EF4-FFF2-40B4-BE49-F238E27FC236}">
                <a16:creationId xmlns:a16="http://schemas.microsoft.com/office/drawing/2014/main" id="{62F57835-5DD4-4D72-BA34-7038DA27D2E0}"/>
              </a:ext>
            </a:extLst>
          </p:cNvPr>
          <p:cNvSpPr/>
          <p:nvPr/>
        </p:nvSpPr>
        <p:spPr>
          <a:xfrm>
            <a:off x="7394205" y="3581806"/>
            <a:ext cx="846863" cy="82886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152D5AC-6F76-4572-BDA1-0C406F260E27}"/>
              </a:ext>
            </a:extLst>
          </p:cNvPr>
          <p:cNvCxnSpPr>
            <a:cxnSpLocks/>
          </p:cNvCxnSpPr>
          <p:nvPr/>
        </p:nvCxnSpPr>
        <p:spPr>
          <a:xfrm>
            <a:off x="7884531" y="2380361"/>
            <a:ext cx="0" cy="1264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43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23B993-4E3A-494A-AA35-CCA387F445BE}"/>
              </a:ext>
            </a:extLst>
          </p:cNvPr>
          <p:cNvSpPr/>
          <p:nvPr/>
        </p:nvSpPr>
        <p:spPr>
          <a:xfrm>
            <a:off x="0" y="2925179"/>
            <a:ext cx="12192000" cy="375467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728A8D-43AF-4C2C-88FC-811BE8A7DC65}"/>
              </a:ext>
            </a:extLst>
          </p:cNvPr>
          <p:cNvSpPr/>
          <p:nvPr/>
        </p:nvSpPr>
        <p:spPr>
          <a:xfrm>
            <a:off x="4153711" y="3244842"/>
            <a:ext cx="11175266" cy="271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所以一年甲班</a:t>
            </a:r>
            <a:endParaRPr lang="en-US" altLang="zh-TW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男生比較多</a:t>
            </a:r>
            <a:endParaRPr lang="zh-TW" altLang="en-US" sz="6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211A076-4C6A-41CC-87CE-796D2D42F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27054" r="13397" b="26570"/>
          <a:stretch/>
        </p:blipFill>
        <p:spPr>
          <a:xfrm>
            <a:off x="75061" y="178141"/>
            <a:ext cx="2205529" cy="18315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8F5539A-485C-401D-B309-59897718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6280" r="24223" b="22706"/>
          <a:stretch/>
        </p:blipFill>
        <p:spPr>
          <a:xfrm>
            <a:off x="2866181" y="178141"/>
            <a:ext cx="1696278" cy="21324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E1816F3-FD97-4D6F-9899-53A1B94A8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19130" r="18654" b="14586"/>
          <a:stretch/>
        </p:blipFill>
        <p:spPr>
          <a:xfrm>
            <a:off x="10269660" y="196148"/>
            <a:ext cx="1717816" cy="272903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2854A0C-F49A-4803-A01D-C37C505C4E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22802" r="22676" b="26763"/>
          <a:stretch/>
        </p:blipFill>
        <p:spPr>
          <a:xfrm>
            <a:off x="5245428" y="196148"/>
            <a:ext cx="2012855" cy="240988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41364AF-C1AE-4CAD-B5E5-3D1D77E206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27440" r="12280" b="9371"/>
          <a:stretch/>
        </p:blipFill>
        <p:spPr>
          <a:xfrm>
            <a:off x="7907340" y="196148"/>
            <a:ext cx="2045842" cy="258959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23BBB9-EFB0-4914-8216-6F4467DE0F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24734" r="17585" b="14058"/>
          <a:stretch/>
        </p:blipFill>
        <p:spPr>
          <a:xfrm rot="16200000">
            <a:off x="1089569" y="3494053"/>
            <a:ext cx="1974574" cy="26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8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0" y="565755"/>
            <a:ext cx="12192000" cy="2241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80">
            <a:extLst>
              <a:ext uri="{FF2B5EF4-FFF2-40B4-BE49-F238E27FC236}">
                <a16:creationId xmlns:a16="http://schemas.microsoft.com/office/drawing/2014/main" id="{48F72439-4DA9-469E-9096-44350326E0B8}"/>
              </a:ext>
            </a:extLst>
          </p:cNvPr>
          <p:cNvSpPr/>
          <p:nvPr/>
        </p:nvSpPr>
        <p:spPr>
          <a:xfrm>
            <a:off x="2724151" y="2315167"/>
            <a:ext cx="8320280" cy="397707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1.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按照順序數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1~10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2.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上下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/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左右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/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前後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3.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第→唯一 ；共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→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總共多少人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4.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比較多少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→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甜甜圈連線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87BA62-97FF-40D6-8881-9DEAA66B47ED}"/>
              </a:ext>
            </a:extLst>
          </p:cNvPr>
          <p:cNvSpPr/>
          <p:nvPr/>
        </p:nvSpPr>
        <p:spPr>
          <a:xfrm>
            <a:off x="3695112" y="998538"/>
            <a:ext cx="3993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小複習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1093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9A057E-2640-43F8-BC25-4CB482F53A7C}"/>
              </a:ext>
            </a:extLst>
          </p:cNvPr>
          <p:cNvSpPr/>
          <p:nvPr/>
        </p:nvSpPr>
        <p:spPr>
          <a:xfrm>
            <a:off x="4040533" y="2507965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隨堂測驗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D824B7-1845-4100-B7AA-DA5CB2735757}"/>
              </a:ext>
            </a:extLst>
          </p:cNvPr>
          <p:cNvSpPr/>
          <p:nvPr/>
        </p:nvSpPr>
        <p:spPr>
          <a:xfrm>
            <a:off x="2526105" y="3932984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唐詩順序知多少</a:t>
            </a:r>
          </a:p>
        </p:txBody>
      </p:sp>
    </p:spTree>
    <p:extLst>
      <p:ext uri="{BB962C8B-B14F-4D97-AF65-F5344CB8AC3E}">
        <p14:creationId xmlns:p14="http://schemas.microsoft.com/office/powerpoint/2010/main" val="28630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0" y="565755"/>
            <a:ext cx="12192000" cy="2241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80">
            <a:extLst>
              <a:ext uri="{FF2B5EF4-FFF2-40B4-BE49-F238E27FC236}">
                <a16:creationId xmlns:a16="http://schemas.microsoft.com/office/drawing/2014/main" id="{48F72439-4DA9-469E-9096-44350326E0B8}"/>
              </a:ext>
            </a:extLst>
          </p:cNvPr>
          <p:cNvSpPr/>
          <p:nvPr/>
        </p:nvSpPr>
        <p:spPr>
          <a:xfrm>
            <a:off x="2724151" y="2315167"/>
            <a:ext cx="8320280" cy="397707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1.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按照順序數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1~10</a:t>
            </a: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2.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上下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/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左右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/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前後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3.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第→唯一 ；共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→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總共多少人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4.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比較多少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→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Aparajita" panose="020B0604020202020204" pitchFamily="34" charset="0"/>
              </a:rPr>
              <a:t>甜甜圈連線</a:t>
            </a:r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  <a:cs typeface="Aparajita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87BA62-97FF-40D6-8881-9DEAA66B47ED}"/>
              </a:ext>
            </a:extLst>
          </p:cNvPr>
          <p:cNvSpPr/>
          <p:nvPr/>
        </p:nvSpPr>
        <p:spPr>
          <a:xfrm>
            <a:off x="3704539" y="998538"/>
            <a:ext cx="3993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小叮嚀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1ED85BD-6469-444A-A6B1-C431B0CF40C6}"/>
              </a:ext>
            </a:extLst>
          </p:cNvPr>
          <p:cNvSpPr/>
          <p:nvPr/>
        </p:nvSpPr>
        <p:spPr>
          <a:xfrm>
            <a:off x="1102645" y="2527955"/>
            <a:ext cx="180081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左</a:t>
            </a:r>
            <a:endParaRPr lang="zh-CN" altLang="en-US" sz="80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85B9B8-0541-43D0-856E-C668115DB73F}"/>
              </a:ext>
            </a:extLst>
          </p:cNvPr>
          <p:cNvSpPr/>
          <p:nvPr/>
        </p:nvSpPr>
        <p:spPr>
          <a:xfrm>
            <a:off x="5432689" y="5225245"/>
            <a:ext cx="180081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下</a:t>
            </a:r>
            <a:endParaRPr lang="zh-CN" altLang="en-US" sz="80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E0A3FA4-CEF0-494D-9599-5C826ED934DD}"/>
              </a:ext>
            </a:extLst>
          </p:cNvPr>
          <p:cNvSpPr/>
          <p:nvPr/>
        </p:nvSpPr>
        <p:spPr>
          <a:xfrm>
            <a:off x="5432689" y="0"/>
            <a:ext cx="180081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上</a:t>
            </a:r>
            <a:endParaRPr lang="zh-CN" altLang="en-US" sz="80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8060D45-96D7-4F54-9C31-4CEB7CA98F8B}"/>
              </a:ext>
            </a:extLst>
          </p:cNvPr>
          <p:cNvSpPr/>
          <p:nvPr/>
        </p:nvSpPr>
        <p:spPr>
          <a:xfrm>
            <a:off x="9769019" y="2527955"/>
            <a:ext cx="180081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  <a:cs typeface="全字库正楷体" panose="02010604000101010101" pitchFamily="2" charset="-122"/>
              </a:rPr>
              <a:t>右</a:t>
            </a:r>
            <a:endParaRPr lang="zh-CN" altLang="en-US" sz="8000" dirty="0">
              <a:latin typeface="文鼎標楷注音" panose="020B0602010101010101" pitchFamily="34" charset="-120"/>
              <a:ea typeface="文鼎標楷注音" panose="020B0602010101010101" pitchFamily="34" charset="-120"/>
              <a:cs typeface="全字库正楷体" panose="02010604000101010101" pitchFamily="2" charset="-122"/>
            </a:endParaRPr>
          </a:p>
        </p:txBody>
      </p:sp>
      <p:sp>
        <p:nvSpPr>
          <p:cNvPr id="2" name="箭號: 全向 1">
            <a:extLst>
              <a:ext uri="{FF2B5EF4-FFF2-40B4-BE49-F238E27FC236}">
                <a16:creationId xmlns:a16="http://schemas.microsoft.com/office/drawing/2014/main" id="{865CACB4-6689-484A-A04E-15EE9EBBF420}"/>
              </a:ext>
            </a:extLst>
          </p:cNvPr>
          <p:cNvSpPr/>
          <p:nvPr/>
        </p:nvSpPr>
        <p:spPr>
          <a:xfrm>
            <a:off x="4083376" y="1989055"/>
            <a:ext cx="4363039" cy="3132229"/>
          </a:xfrm>
          <a:prstGeom prst="quadArrow">
            <a:avLst>
              <a:gd name="adj1" fmla="val 10462"/>
              <a:gd name="adj2" fmla="val 13170"/>
              <a:gd name="adj3" fmla="val 275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293900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9A057E-2640-43F8-BC25-4CB482F53A7C}"/>
              </a:ext>
            </a:extLst>
          </p:cNvPr>
          <p:cNvSpPr/>
          <p:nvPr/>
        </p:nvSpPr>
        <p:spPr>
          <a:xfrm>
            <a:off x="2440062" y="3198629"/>
            <a:ext cx="7879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支援最前線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293898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9A057E-2640-43F8-BC25-4CB482F53A7C}"/>
              </a:ext>
            </a:extLst>
          </p:cNvPr>
          <p:cNvSpPr/>
          <p:nvPr/>
        </p:nvSpPr>
        <p:spPr>
          <a:xfrm>
            <a:off x="3714886" y="2430230"/>
            <a:ext cx="3781805" cy="2442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鉛筆盒</a:t>
            </a:r>
            <a:endParaRPr lang="en-US" altLang="zh-TW" sz="5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水壺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463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81DE74-7915-44C3-A168-0D144D353BFD}"/>
              </a:ext>
            </a:extLst>
          </p:cNvPr>
          <p:cNvSpPr/>
          <p:nvPr/>
        </p:nvSpPr>
        <p:spPr>
          <a:xfrm>
            <a:off x="710281" y="1310155"/>
            <a:ext cx="7592218" cy="4038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由上往下數，荃瀚排在第幾位</a:t>
            </a:r>
            <a:r>
              <a:rPr lang="en-US" altLang="zh-TW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由下往上數，誰排在第二位</a:t>
            </a:r>
            <a:r>
              <a:rPr lang="en-US" altLang="zh-TW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4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1284A16-5AA7-4DBC-8320-9AF063DE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32888" r="29051" b="26815"/>
          <a:stretch/>
        </p:blipFill>
        <p:spPr>
          <a:xfrm>
            <a:off x="8938176" y="180399"/>
            <a:ext cx="2433728" cy="20072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2F676E2-CC11-455F-A909-EE9930CC2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6370" r="15775" b="20815"/>
          <a:stretch/>
        </p:blipFill>
        <p:spPr>
          <a:xfrm rot="16200000">
            <a:off x="9151433" y="2112563"/>
            <a:ext cx="2007216" cy="2433727"/>
          </a:xfrm>
          <a:prstGeom prst="rect">
            <a:avLst/>
          </a:prstGeom>
          <a:ln>
            <a:noFill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9192307-A228-474B-83B4-CD566CD5B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28741" r="19566" b="29926"/>
          <a:stretch/>
        </p:blipFill>
        <p:spPr>
          <a:xfrm>
            <a:off x="9095916" y="4482322"/>
            <a:ext cx="2195215" cy="2001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7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933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79573" y="2293900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9A057E-2640-43F8-BC25-4CB482F53A7C}"/>
              </a:ext>
            </a:extLst>
          </p:cNvPr>
          <p:cNvSpPr/>
          <p:nvPr/>
        </p:nvSpPr>
        <p:spPr>
          <a:xfrm>
            <a:off x="4071282" y="3198629"/>
            <a:ext cx="4801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搭火車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7826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9F8253-54BB-4441-9BD2-F757FE82D769}"/>
              </a:ext>
            </a:extLst>
          </p:cNvPr>
          <p:cNvSpPr/>
          <p:nvPr/>
        </p:nvSpPr>
        <p:spPr>
          <a:xfrm>
            <a:off x="301658" y="1517716"/>
            <a:ext cx="1030664" cy="1291471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9A1956-855A-45D5-AF8B-BA62985634BB}"/>
              </a:ext>
            </a:extLst>
          </p:cNvPr>
          <p:cNvSpPr/>
          <p:nvPr/>
        </p:nvSpPr>
        <p:spPr>
          <a:xfrm>
            <a:off x="301657" y="801279"/>
            <a:ext cx="1819373" cy="716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85B8C-D0B0-4DCF-8994-A3AB5C94CC9D}"/>
              </a:ext>
            </a:extLst>
          </p:cNvPr>
          <p:cNvSpPr/>
          <p:nvPr/>
        </p:nvSpPr>
        <p:spPr>
          <a:xfrm>
            <a:off x="301657" y="2796396"/>
            <a:ext cx="2639505" cy="217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C4F9CA-CBE5-4A56-A4A6-F65EEBE14707}"/>
              </a:ext>
            </a:extLst>
          </p:cNvPr>
          <p:cNvSpPr/>
          <p:nvPr/>
        </p:nvSpPr>
        <p:spPr>
          <a:xfrm>
            <a:off x="2941163" y="2809186"/>
            <a:ext cx="2639505" cy="2177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CAE2BF-D592-4226-9400-5947022116B2}"/>
              </a:ext>
            </a:extLst>
          </p:cNvPr>
          <p:cNvSpPr/>
          <p:nvPr/>
        </p:nvSpPr>
        <p:spPr>
          <a:xfrm>
            <a:off x="5580668" y="2809185"/>
            <a:ext cx="2639505" cy="21775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BAC5A3-FAD5-45B4-9803-9219C15C62C5}"/>
              </a:ext>
            </a:extLst>
          </p:cNvPr>
          <p:cNvSpPr/>
          <p:nvPr/>
        </p:nvSpPr>
        <p:spPr>
          <a:xfrm>
            <a:off x="8220173" y="2809184"/>
            <a:ext cx="2639505" cy="2177591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雲朵形 12">
            <a:extLst>
              <a:ext uri="{FF2B5EF4-FFF2-40B4-BE49-F238E27FC236}">
                <a16:creationId xmlns:a16="http://schemas.microsoft.com/office/drawing/2014/main" id="{3DAC10AA-F406-4B23-B2A2-A50B1ECB18D5}"/>
              </a:ext>
            </a:extLst>
          </p:cNvPr>
          <p:cNvSpPr/>
          <p:nvPr/>
        </p:nvSpPr>
        <p:spPr>
          <a:xfrm>
            <a:off x="2215300" y="282804"/>
            <a:ext cx="3393650" cy="144701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99BB282-55A3-4F3B-88D7-5FFB3BD1F310}"/>
              </a:ext>
            </a:extLst>
          </p:cNvPr>
          <p:cNvSpPr/>
          <p:nvPr/>
        </p:nvSpPr>
        <p:spPr>
          <a:xfrm>
            <a:off x="612834" y="4973988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8CBF638-E89B-493E-B905-E0C613A2B69B}"/>
              </a:ext>
            </a:extLst>
          </p:cNvPr>
          <p:cNvSpPr/>
          <p:nvPr/>
        </p:nvSpPr>
        <p:spPr>
          <a:xfrm>
            <a:off x="6550561" y="501525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A4F40C9-72FB-47D5-A319-135785A6A68F}"/>
              </a:ext>
            </a:extLst>
          </p:cNvPr>
          <p:cNvSpPr/>
          <p:nvPr/>
        </p:nvSpPr>
        <p:spPr>
          <a:xfrm>
            <a:off x="3577470" y="4975349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EBE63E8-4836-4242-927B-8FB5CA5C304C}"/>
              </a:ext>
            </a:extLst>
          </p:cNvPr>
          <p:cNvSpPr/>
          <p:nvPr/>
        </p:nvSpPr>
        <p:spPr>
          <a:xfrm>
            <a:off x="9361861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78D517-1399-4660-AE3A-E3B643265511}"/>
              </a:ext>
            </a:extLst>
          </p:cNvPr>
          <p:cNvSpPr/>
          <p:nvPr/>
        </p:nvSpPr>
        <p:spPr>
          <a:xfrm>
            <a:off x="5895628" y="664495"/>
            <a:ext cx="5994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準備坐火車出遊啦</a:t>
            </a:r>
            <a:r>
              <a:rPr lang="en-US" altLang="zh-TW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FF5B9F38-4F9E-4D20-9501-63330404BE21}"/>
              </a:ext>
            </a:extLst>
          </p:cNvPr>
          <p:cNvSpPr/>
          <p:nvPr/>
        </p:nvSpPr>
        <p:spPr>
          <a:xfrm>
            <a:off x="2095367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82CD4632-BC0F-4193-849F-339CCADE1189}"/>
              </a:ext>
            </a:extLst>
          </p:cNvPr>
          <p:cNvSpPr/>
          <p:nvPr/>
        </p:nvSpPr>
        <p:spPr>
          <a:xfrm>
            <a:off x="5097606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01CBBADC-8869-48EE-8E74-B95F42F159D3}"/>
              </a:ext>
            </a:extLst>
          </p:cNvPr>
          <p:cNvSpPr/>
          <p:nvPr/>
        </p:nvSpPr>
        <p:spPr>
          <a:xfrm>
            <a:off x="7922341" y="4973987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7 0.02916 -0.02106 C 0.03099 -0.01204 0.02968 0.00139 0.02838 0.00856 C 0.0276 0.01227 0.02552 0.01458 0.02421 0.01759 C 0.02356 0.01898 0.02317 0.0206 0.02252 0.02199 C 0.02174 0.02361 0.0207 0.02477 0.02005 0.02639 C 0.01888 0.02894 0.01679 0.03495 0.01497 0.03681 C 0.01406 0.03773 0.01276 0.03773 0.01171 0.03843 C 0.0108 0.03935 0.01002 0.04051 0.00911 0.0412 C 0.00638 0.04375 0.00156 0.04375 -0.00092 0.04421 C -0.00951 0.04375 -0.0181 0.04375 -0.0267 0.04282 C -0.02761 0.04259 -0.02839 0.04213 -0.02917 0.0412 C -0.03151 0.03912 -0.03386 0.03681 -0.03594 0.0338 C -0.03724 0.03194 -0.03816 0.02894 -0.0392 0.02639 C -0.03946 0.02454 -0.03959 0.02245 -0.04011 0.0206 C -0.04076 0.01736 -0.04193 0.01481 -0.04258 0.01157 C -0.0431 0.0088 -0.0431 0.00579 -0.04336 0.00278 C -0.0431 -0.00903 -0.04414 -0.0213 -0.04258 -0.03287 C -0.0418 -0.03796 -0.03868 -0.04074 -0.03672 -0.04468 C -0.03451 -0.04907 -0.02852 -0.0588 -0.0267 -0.06111 C -0.025 -0.06319 -0.02279 -0.06389 -0.02084 -0.06551 C -0.01862 -0.06736 -0.01654 -0.06991 -0.0142 -0.0713 C -0.01211 -0.07292 -0.00977 -0.07315 -0.00756 -0.07431 C -0.00495 -0.07569 -0.00248 -0.07731 4.16667E-6 -0.0787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6 -0.01342 0.01898 C -0.01446 0.01968 -0.01563 0.02014 -0.01667 0.0206 C -0.01941 0.0213 -0.02227 0.02153 -0.025 0.02199 C -0.02943 0.02153 -0.03399 0.02176 -0.03842 0.0206 C -0.03933 0.02014 -0.04037 0.01921 -0.04089 0.01759 C -0.04219 0.01343 -0.04336 0.00417 -0.04336 0.0044 C -0.04232 -0.0081 -0.04128 -0.0206 -0.04011 -0.03287 C -0.03985 -0.03495 -0.03985 -0.03704 -0.0392 -0.03889 C -0.03842 -0.04074 -0.03711 -0.04213 -0.03594 -0.04329 C -0.03047 -0.04815 -0.02526 -0.05532 -0.01914 -0.05648 C -0.00951 -0.0588 -0.01472 -0.05741 -0.00339 -0.06111 C 0.00807 -0.05995 0.01953 -0.06042 0.03086 -0.0581 C 0.03177 -0.05787 0.03125 -0.05509 0.03164 -0.0537 C 0.03242 -0.05093 0.03333 -0.04861 0.03424 -0.0463 C 0.03333 -0.02731 0.03346 -0.00833 0.03164 0.01019 C 0.03059 0.0206 0.02682 0.02176 0.0233 0.02801 C 0.02213 0.03009 0.02122 0.0331 0.02005 0.03542 C 0.01836 0.03843 0.01237 0.04676 0.01002 0.04861 C 0.00872 0.04977 0.00716 0.04977 0.00586 0.05023 C 0.00299 0.05324 0.00065 0.05856 -0.00248 0.05903 C -0.01654 0.06157 -0.02422 0.05764 -0.03594 0.05324 C -0.0392 0.04815 -0.04284 0.04375 -0.04584 0.03843 C -0.04675 0.03681 -0.04766 0.03542 -0.04844 0.0338 C -0.04961 0.03102 -0.05066 0.02801 -0.0517 0.025 C -0.05144 0.01713 -0.05235 0.0088 -0.05092 0.00116 C -0.05 -0.00347 -0.04688 -0.00556 -0.04506 -0.00903 C -0.04388 -0.01157 -0.0431 -0.01435 -0.04167 -0.01644 C -0.0405 -0.01852 -0.03907 -0.01968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5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8 -0.04884 0.0095 -0.03981 0.0108 -0.03426 L 0.0125 -0.02685 C 0.0125 -0.02593 0.0138 0.01366 0.00755 0.025 C 0.00638 0.02708 0.00468 0.02778 0.00325 0.0294 C 0.00221 0.03079 0.00117 0.03264 4.16667E-6 0.0338 C -0.00274 0.03657 -0.00834 0.0412 -0.00834 0.04144 C -0.01797 0.04051 -0.02383 0.04606 -0.03008 0.03681 C -0.03099 0.03542 -0.03177 0.0338 -0.03256 0.03241 C -0.03308 0.02986 -0.03386 0.02755 -0.03425 0.025 C -0.0362 0.01204 -0.03464 0.00139 -0.03177 -0.01204 C -0.03125 -0.01412 -0.02943 -0.01389 -0.02839 -0.01505 C -0.02214 -0.02199 -0.02826 -0.01875 -0.01914 -0.02106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5 -0.03008 0.03843 C -0.03099 0.03796 -0.03217 0.03704 -0.03256 0.03542 C -0.03334 0.03264 -0.03308 0.0294 -0.03334 0.02639 C -0.0336 0.02454 -0.03399 0.02245 -0.03425 0.0206 C -0.0336 0.00926 -0.03477 -0.00278 -0.03256 -0.01366 C -0.03034 -0.02407 -0.01941 -0.02639 -0.01498 -0.02847 C -0.00951 -0.02755 0.00403 -0.03333 0.00833 -0.01944 C 0.00898 -0.01736 0.00885 -0.01458 0.00911 -0.01204 C 0.00872 0.00463 0.01145 0.01319 0.00664 0.02338 C 0.00586 0.025 0.00507 0.02685 0.00416 0.02801 C 0.00299 0.02917 -0.00196 0.03079 -0.00248 0.03102 C -0.00704 0.02894 -0.01146 0.02731 -0.01589 0.025 C -0.0168 0.02454 -0.01771 0.02338 -0.01836 0.02199 C -0.02032 0.01736 -0.0224 0.01273 -0.02331 0.00718 L -0.02422 0.00278 C -0.02214 -0.0162 -0.02566 -0.01806 -0.01914 -0.02106 C -0.01784 -0.02153 -0.01641 -0.02199 -0.01498 -0.02245 C -0.00469 -0.01991 4.166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5 -0.01589 0.05023 C -0.01797 0.04931 -0.01914 0.04514 -0.02084 0.04282 C -0.02253 0.04074 -0.02422 0.03889 -0.02592 0.03681 C -0.02644 0.03287 -0.02696 0.02894 -0.02761 0.025 C -0.02774 0.02338 -0.02839 0.02199 -0.02839 0.0206 C -0.02839 0.01019 -0.02904 -0.00046 -0.02761 -0.01065 C -0.02696 -0.01458 -0.02474 -0.01806 -0.02253 -0.01944 L -0.01172 -0.02685 C -0.0056 -0.02546 0.00065 -0.02454 0.00664 -0.02245 C 0.00768 -0.02222 0.00859 -0.02083 0.00911 -0.01944 C 0.00976 -0.01829 0.00963 -0.01644 0.01002 -0.01505 C 0.01067 -0.0125 0.01171 -0.01019 0.0125 -0.00764 C 0.01276 -0.00556 0.01328 -0.0037 0.01328 -0.00162 C 0.01328 0.03542 0.01289 0.01898 -0.01498 0.01759 C -0.01706 0.0162 -0.02006 0.01458 -0.02175 0.01157 C -0.0224 0.01042 -0.02279 0.00856 -0.02331 0.00718 C -0.02253 0.00231 -0.02318 -0.0044 -0.02084 -0.00764 C -0.01862 -0.01088 -0.01302 -0.00509 -0.01081 -0.00324 C -0.01016 -0.00116 -0.00704 0.00648 -0.00756 0.01019 C -0.00821 0.01481 -0.00977 0.01898 -0.01081 0.02338 C -0.02396 0.02199 -0.02201 0.02847 -0.02592 0.01759 C -0.0267 0.01505 -0.02761 0.01273 -0.02839 0.01019 C -0.02787 0.00625 -0.02761 0.00208 -0.0267 -0.00162 C -0.02618 -0.0037 -0.02513 -0.00486 -0.02422 -0.00625 C -0.02266 -0.00833 -0.0211 -0.01088 -0.01914 -0.01204 C -0.0168 -0.01389 -0.0142 -0.01389 -0.01172 -0.01505 C -0.01029 -0.01574 -0.00886 -0.01713 -0.00756 -0.01806 C 0.01054 -0.01296 0.00703 -0.02292 0.00911 -0.00625 C 0.00937 -0.00417 0.00976 -0.00231 0.01002 -0.00023 C 0.00937 0.00764 0.0095 0.01574 0.00833 0.02338 C 0.00807 0.02523 0.00677 0.02569 0.00586 0.02639 C 0.00507 0.02708 0.00416 0.02731 0.00325 0.02801 C 0.00221 0.0287 0.00104 0.02986 4.16667E-6 0.03102 C -0.00469 0.01991 -0.00313 0.02616 -0.0017 0.00417 C -0.00131 -0.00069 -0.00157 -0.00023 4.16667E-6 -0.00023 L 4.16667E-6 0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3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8 0.02916 -0.02107 C 0.03098 -0.01204 0.02968 0.00139 0.02838 0.00856 C 0.0276 0.01227 0.02552 0.01458 0.02421 0.01759 C 0.02356 0.01898 0.02317 0.0206 0.02252 0.02199 C 0.02174 0.02361 0.0207 0.02477 0.02005 0.02639 C 0.01888 0.02893 0.01679 0.03495 0.01497 0.0368 C 0.01406 0.03773 0.01276 0.03773 0.01171 0.03842 C 0.0108 0.03935 0.01002 0.04051 0.00911 0.0412 C 0.00638 0.04375 0.00156 0.04375 -0.00092 0.04421 C -0.00951 0.04375 -0.0181 0.04375 -0.0267 0.04282 C -0.02761 0.04259 -0.02839 0.04213 -0.02917 0.0412 C -0.03152 0.03912 -0.03386 0.0368 -0.03594 0.03379 C -0.03724 0.03194 -0.03816 0.02893 -0.0392 0.02639 C -0.03946 0.02454 -0.03959 0.02245 -0.04011 0.0206 C -0.04076 0.01736 -0.04193 0.01481 -0.04258 0.01157 C -0.0431 0.00879 -0.0431 0.00579 -0.04336 0.00278 C -0.0431 -0.00903 -0.04415 -0.0213 -0.04258 -0.03287 C -0.0418 -0.03796 -0.03868 -0.04074 -0.03672 -0.04468 C -0.03451 -0.04908 -0.02852 -0.0588 -0.0267 -0.06111 C -0.025 -0.0632 -0.02279 -0.06389 -0.02084 -0.06551 C -0.01862 -0.06736 -0.01654 -0.06991 -0.0142 -0.0713 C -0.01211 -0.07292 -0.00977 -0.07315 -0.00756 -0.07431 C -0.00495 -0.0757 -0.00248 -0.07732 4.79167E-6 -0.07871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5 -0.01342 0.01898 C -0.01446 0.01967 -0.01563 0.02014 -0.01667 0.0206 C -0.01941 0.02129 -0.02227 0.02153 -0.025 0.02199 C -0.02943 0.02153 -0.03399 0.02176 -0.03842 0.0206 C -0.03933 0.02014 -0.04037 0.01921 -0.04089 0.01759 C -0.04219 0.01342 -0.04336 0.00417 -0.04336 0.0044 C -0.04232 -0.0081 -0.04128 -0.0206 -0.04011 -0.03287 C -0.03985 -0.03496 -0.03985 -0.03704 -0.0392 -0.03889 C -0.03842 -0.04074 -0.03711 -0.04213 -0.03594 -0.04329 C -0.03047 -0.04815 -0.02527 -0.05533 -0.01915 -0.05648 C -0.00951 -0.0588 -0.01472 -0.05741 -0.00339 -0.06111 C 0.00807 -0.05996 0.01953 -0.06042 0.03085 -0.0581 C 0.03177 -0.05787 0.03125 -0.05509 0.03164 -0.05371 C 0.03242 -0.05093 0.03333 -0.04861 0.03424 -0.0463 C 0.03333 -0.02732 0.03346 -0.00833 0.03164 0.01018 C 0.03059 0.0206 0.02682 0.02176 0.0233 0.02801 C 0.02213 0.03009 0.02122 0.0331 0.02005 0.03542 C 0.01835 0.03842 0.01237 0.04676 0.01002 0.04861 C 0.00872 0.04977 0.00716 0.04977 0.00585 0.05023 C 0.00299 0.05324 0.00065 0.05856 -0.00248 0.05903 C -0.01654 0.06157 -0.02422 0.05764 -0.03594 0.05324 C -0.0392 0.04815 -0.04284 0.04375 -0.04584 0.03842 C -0.04675 0.0368 -0.04766 0.03542 -0.04844 0.03379 C -0.04961 0.03102 -0.05066 0.02801 -0.0517 0.025 C -0.05144 0.01713 -0.05235 0.00879 -0.05092 0.00116 C -0.05 -0.00347 -0.04688 -0.00556 -0.04506 -0.00903 C -0.04388 -0.01158 -0.0431 -0.01435 -0.04167 -0.01644 C -0.0405 -0.01852 -0.03907 -0.01968 -0.0375 -0.02107 C -0.03451 -0.02361 -0.02722 -0.02871 -0.02422 -0.02986 C -0.01784 -0.03241 -0.00508 -0.03588 -0.00508 -0.03565 C 0.00442 -0.03426 0.01406 -0.03496 0.0233 -0.03148 C 0.02513 -0.03079 0.02669 -0.02708 0.02669 -0.02384 C 0.02669 -0.00996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4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7 -0.04884 0.0095 -0.03982 0.0108 -0.03426 L 0.0125 -0.02685 C 0.0125 -0.02593 0.0138 0.01366 0.00755 0.025 C 0.00638 0.02708 0.00468 0.02778 0.00325 0.0294 C 0.00221 0.03079 0.00117 0.03264 4.79167E-6 0.03379 C -0.00274 0.03657 -0.00834 0.0412 -0.00834 0.04143 C -0.01797 0.04051 -0.02383 0.04606 -0.03008 0.0368 C -0.03099 0.03542 -0.03178 0.03379 -0.03256 0.03241 C -0.03308 0.02986 -0.03386 0.02754 -0.03425 0.025 C -0.0362 0.01204 -0.03464 0.00139 -0.03178 -0.01204 C -0.03125 -0.01412 -0.02943 -0.01389 -0.02839 -0.01505 C -0.02214 -0.02199 -0.02826 -0.01875 -0.01915 -0.02107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4 -0.03008 0.03842 C -0.03099 0.03796 -0.03217 0.03704 -0.03256 0.03542 C -0.03334 0.03264 -0.03308 0.0294 -0.03334 0.02639 C -0.0336 0.02454 -0.03399 0.02245 -0.03425 0.0206 C -0.0336 0.00926 -0.03477 -0.00278 -0.03256 -0.01366 C -0.03034 -0.02408 -0.01941 -0.02639 -0.01498 -0.02847 C -0.00951 -0.02755 0.00403 -0.03333 0.00833 -0.01945 C 0.00898 -0.01736 0.00885 -0.01458 0.00911 -0.01204 C 0.00872 0.00463 0.01145 0.01319 0.00664 0.02338 C 0.00585 0.025 0.00507 0.02685 0.00416 0.02801 C 0.00299 0.02917 -0.00196 0.03079 -0.00248 0.03102 C -0.00704 0.02893 -0.01146 0.02731 -0.01589 0.025 C -0.0168 0.02454 -0.01771 0.02338 -0.01836 0.02199 C -0.02032 0.01736 -0.0224 0.01273 -0.02331 0.00717 L -0.02422 0.00278 C -0.02214 -0.01621 -0.02566 -0.01806 -0.01915 -0.02107 C -0.01784 -0.02153 -0.01641 -0.02199 -0.01498 -0.02246 C -0.00469 -0.01991 4.791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4 -0.01589 0.05023 C -0.01797 0.0493 -0.01915 0.04514 -0.02084 0.04282 C -0.02253 0.04074 -0.02422 0.03889 -0.02592 0.0368 C -0.02644 0.03287 -0.02696 0.02893 -0.02761 0.025 C -0.02774 0.02338 -0.02839 0.02199 -0.02839 0.0206 C -0.02839 0.01018 -0.02904 -0.00046 -0.02761 -0.01065 C -0.02696 -0.01458 -0.02474 -0.01806 -0.02253 -0.01945 L -0.01172 -0.02685 C -0.0056 -0.02546 0.00065 -0.02454 0.00664 -0.02246 C 0.00768 -0.02222 0.00859 -0.02083 0.00911 -0.01945 C 0.00976 -0.01829 0.00963 -0.01644 0.01002 -0.01505 C 0.01067 -0.0125 0.01171 -0.01019 0.0125 -0.00764 C 0.01276 -0.00556 0.01328 -0.00371 0.01328 -0.00162 C 0.01328 0.03542 0.01289 0.01898 -0.01498 0.01759 C -0.01706 0.0162 -0.02006 0.01458 -0.02175 0.01157 C -0.0224 0.01042 -0.02279 0.00856 -0.02331 0.00717 C -0.02253 0.00231 -0.02318 -0.0044 -0.02084 -0.00764 C -0.01862 -0.01088 -0.01303 -0.00509 -0.01081 -0.00324 C -0.01016 -0.00116 -0.00704 0.00648 -0.00756 0.01018 C -0.00821 0.01481 -0.00977 0.01898 -0.01081 0.02338 C -0.02396 0.02199 -0.02201 0.02847 -0.02592 0.01759 C -0.0267 0.01504 -0.02761 0.01273 -0.02839 0.01018 C -0.02787 0.00625 -0.02761 0.00208 -0.0267 -0.00162 C -0.02618 -0.00371 -0.02513 -0.00486 -0.02422 -0.00625 C -0.02266 -0.00833 -0.0211 -0.01088 -0.01915 -0.01204 C -0.0168 -0.01389 -0.0142 -0.01389 -0.01172 -0.01505 C -0.01029 -0.01574 -0.00886 -0.01713 -0.00756 -0.01806 C 0.01054 -0.01296 0.00703 -0.02292 0.00911 -0.00625 C 0.00937 -0.00417 0.00976 -0.00232 0.01002 -0.00023 C 0.00937 0.00764 0.0095 0.01574 0.00833 0.02338 C 0.00807 0.02523 0.00677 0.02569 0.00585 0.02639 C 0.00507 0.02708 0.00416 0.02731 0.00325 0.02801 C 0.00221 0.0287 0.00104 0.02986 4.79167E-6 0.03102 C -0.00469 0.01991 -0.00313 0.02616 -0.0017 0.00417 C -0.00131 -0.0007 -0.00157 -0.00023 4.79167E-6 -0.00023 L 4.79167E-6 1.48148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3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4 -0.03935 -0.01653 -0.03842 0.02162 -0.03426 C 0.02357 -0.03403 0.02527 -0.03171 0.0267 -0.02986 C 0.02748 -0.02685 0.02852 -0.02407 0.02917 -0.02106 C 0.03099 -0.01204 0.02969 0.00139 0.02839 0.00857 C 0.02761 0.01227 0.02553 0.01458 0.02422 0.01759 C 0.02357 0.01898 0.02318 0.0206 0.02253 0.02199 C 0.02175 0.02361 0.02071 0.02477 0.02006 0.02639 C 0.01889 0.02894 0.0168 0.03496 0.01498 0.03681 C 0.01407 0.03773 0.01277 0.03773 0.01172 0.03843 C 0.01081 0.03935 0.01003 0.04051 0.00912 0.04121 C 0.00639 0.04375 0.00157 0.04375 -0.00091 0.04421 C -0.0095 0.04375 -0.01809 0.04375 -0.02669 0.04283 C -0.0276 0.04259 -0.02838 0.04213 -0.02916 0.04121 C -0.03151 0.03912 -0.03385 0.03681 -0.03593 0.0338 C -0.03724 0.03195 -0.03815 0.02894 -0.03919 0.02639 C -0.03945 0.02454 -0.03959 0.02246 -0.0401 0.0206 C -0.04075 0.01736 -0.04192 0.01482 -0.04257 0.01158 C -0.04309 0.0088 -0.04309 0.00579 -0.04335 0.00278 C -0.04309 -0.00903 -0.04415 -0.02129 -0.04257 -0.03287 C -0.04179 -0.03796 -0.03868 -0.04074 -0.03671 -0.04467 C -0.0345 -0.04907 -0.02851 -0.05879 -0.02669 -0.06111 C -0.02499 -0.06319 -0.02278 -0.06389 -0.02083 -0.06551 C -0.01861 -0.06736 -0.01653 -0.06991 -0.01419 -0.07129 C -0.0121 -0.07292 -0.00976 -0.07315 -0.00755 -0.0743 C -0.00494 -0.07569 -0.00247 -0.07731 5E-6 -0.0787 C 0.00665 -0.07778 0.01368 -0.0794 0.02006 -0.07592 C 0.02162 -0.075 0.02097 -0.06991 0.02084 -0.0669 C 0.02058 -0.05625 0.02292 -0.02268 0.01589 -0.00764 C 0.01133 0.00162 0.01016 0.00371 0.00495 0.00857 C 0.00313 0.01042 -0.00013 0.01366 -0.00247 0.01458 C -0.00416 0.01528 -0.00585 0.01551 -0.00755 0.01597 C -0.0095 0.0169 -0.01145 0.01806 -0.01341 0.01898 C -0.01445 0.01968 -0.01562 0.02014 -0.01666 0.0206 C -0.0194 0.0213 -0.02226 0.02153 -0.02499 0.02199 C -0.02942 0.02153 -0.03398 0.02176 -0.03841 0.0206 C -0.03932 0.02014 -0.04036 0.01921 -0.04088 0.01759 C -0.04219 0.01343 -0.04335 0.00417 -0.04335 0.0044 C -0.04231 -0.0081 -0.04127 -0.0206 -0.0401 -0.03287 C -0.03985 -0.03495 -0.03985 -0.03704 -0.03919 -0.03889 C -0.03841 -0.04074 -0.0371 -0.04213 -0.03593 -0.04329 C -0.03046 -0.04815 -0.02526 -0.05532 -0.01915 -0.05648 C -0.0095 -0.05879 -0.01471 -0.05741 -0.00338 -0.06111 C 0.00808 -0.05995 0.01954 -0.06042 0.03086 -0.0581 C 0.03178 -0.05787 0.03126 -0.05509 0.03165 -0.0537 C 0.03243 -0.05092 0.03334 -0.04861 0.03425 -0.04629 C 0.03334 -0.02731 0.03347 -0.00833 0.03165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4 0.03843 C -0.04675 0.03681 -0.04765 0.03542 -0.04843 0.0338 C -0.0496 0.03102 -0.05065 0.02801 -0.05169 0.025 C -0.05143 0.01713 -0.05235 0.0088 -0.05091 0.00116 C -0.04999 -0.00347 -0.04687 -0.00555 -0.04505 -0.00903 C -0.04388 -0.01157 -0.04309 -0.01435 -0.04166 -0.01643 C -0.04049 -0.01852 -0.03906 -0.01967 -0.03749 -0.02106 C -0.0345 -0.02361 -0.02721 -0.0287 -0.02421 -0.02986 C -0.01783 -0.03241 -0.00507 -0.03588 -0.00507 -0.03565 C 0.00443 -0.03426 0.01407 -0.03495 0.02331 -0.03148 C 0.02514 -0.03079 0.0267 -0.02708 0.0267 -0.02384 C 0.0267 -0.00995 0.02553 0.00417 0.02331 0.01759 C 0.02292 0.02037 0.02058 0.02037 0.01915 0.02199 C 0.01524 0.02639 0.0142 0.02917 0.00834 0.03102 L 0.00326 0.03241 C -0.03736 0.02778 -0.01459 0.04051 -0.02499 0.025 C -0.02578 0.02384 -0.02669 0.02292 -0.0276 0.02199 C -0.02812 0.0206 -0.02877 0.01921 -0.02916 0.01759 C -0.03294 0.00255 -0.0319 -0.01366 -0.03007 -0.02986 C -0.02969 -0.0331 -0.02721 -0.03379 -0.02591 -0.03588 C -0.02409 -0.03866 -0.02265 -0.04213 -0.02083 -0.04467 C -0.01822 -0.04861 -0.01406 -0.05254 -0.0108 -0.05509 C -0.01002 -0.05579 -0.00924 -0.05602 -0.00833 -0.05648 C -0.00247 -0.05509 0.00417 -0.05787 0.00912 -0.05208 C 0.01198 -0.04884 0.00951 -0.03981 0.01081 -0.03426 L 0.01251 -0.02685 C 0.01251 -0.02592 0.01381 0.01366 0.00756 0.025 C 0.00639 0.02708 0.00469 0.02778 0.00326 0.0294 C 0.00222 0.03079 0.00118 0.03264 5E-6 0.0338 C -0.00273 0.03658 -0.00833 0.04121 -0.00833 0.04144 C -0.01796 0.04051 -0.02382 0.04607 -0.03007 0.03681 C -0.03098 0.03542 -0.03177 0.0338 -0.03255 0.03241 C -0.03307 0.02986 -0.03385 0.02755 -0.03425 0.025 C -0.03619 0.01204 -0.03464 0.00139 -0.03177 -0.01204 C -0.03125 -0.01412 -0.02942 -0.01389 -0.02838 -0.01504 C -0.02214 -0.02199 -0.02825 -0.01875 -0.01915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8 0.03796 -0.03216 0.03704 -0.03255 0.03542 C -0.03333 0.03264 -0.03307 0.0294 -0.03333 0.02639 C -0.03359 0.02454 -0.03398 0.02246 -0.03425 0.0206 C -0.03359 0.00926 -0.03476 -0.00278 -0.03255 -0.01366 C -0.03033 -0.02407 -0.0194 -0.02639 -0.01497 -0.02847 C -0.0095 -0.02754 0.00404 -0.03333 0.00834 -0.01944 C 0.00899 -0.01736 0.00886 -0.01458 0.00912 -0.01204 C 0.00873 0.00463 0.01146 0.0132 0.00665 0.02338 C 0.00586 0.025 0.00508 0.02685 0.00417 0.02801 C 0.003 0.02917 -0.00195 0.03079 -0.00247 0.03102 C -0.00703 0.02894 -0.01145 0.02732 -0.01588 0.025 C -0.01679 0.02454 -0.0177 0.02338 -0.01835 0.02199 C -0.02031 0.01736 -0.02239 0.01273 -0.0233 0.00718 L -0.02421 0.00278 C -0.02214 -0.0162 -0.02565 -0.01805 -0.01915 -0.02106 C -0.01783 -0.02153 -0.0164 -0.02199 -0.01497 -0.02245 C -0.00468 -0.01991 5E-6 -0.025 0.00495 -0.01366 C 0.00626 -0.01088 0.00717 -0.00764 0.00834 -0.00463 C 0.0086 -0.00116 0.00886 0.00232 0.00912 0.00579 C 0.00938 0.00857 0.01003 0.01158 0.01003 0.01458 C 0.01003 0.02361 0.01016 0.03264 0.00912 0.04121 C 0.00899 0.04329 0.00756 0.04445 0.00665 0.04583 C 0.00508 0.04792 0.0017 0.05162 0.0017 0.05185 C -0.00416 0.05116 -0.01015 0.05255 -0.01588 0.05023 C -0.01796 0.04931 -0.01915 0.04514 -0.02083 0.04283 C -0.02252 0.04074 -0.02421 0.03889 -0.02591 0.03681 C -0.02643 0.03287 -0.02695 0.02894 -0.0276 0.025 C -0.02773 0.02338 -0.02838 0.02199 -0.02838 0.0206 C -0.02838 0.01019 -0.02903 -0.00046 -0.0276 -0.01065 C -0.02695 -0.01458 -0.02473 -0.01805 -0.02252 -0.01944 L -0.01171 -0.02685 C -0.00559 -0.02546 0.00066 -0.02454 0.00665 -0.02245 C 0.00769 -0.02222 0.0086 -0.02083 0.00912 -0.01944 C 0.00977 -0.01829 0.00964 -0.01643 0.01003 -0.01504 C 0.01068 -0.0125 0.01172 -0.01018 0.01251 -0.00764 C 0.01277 -0.00555 0.01329 -0.0037 0.01329 -0.00162 C 0.01329 0.03542 0.0129 0.01898 -0.01497 0.01759 C -0.01705 0.01621 -0.02005 0.01458 -0.02175 0.01158 C -0.02239 0.01042 -0.02278 0.00857 -0.0233 0.00718 C -0.02252 0.00232 -0.02317 -0.0044 -0.02083 -0.00764 C -0.01861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8 -0.02669 -0.00162 C -0.02617 -0.0037 -0.02514 -0.00486 -0.02421 -0.00625 C -0.02265 -0.00833 -0.02109 -0.01088 -0.01915 -0.01204 C -0.01679 -0.01389 -0.01419 -0.01389 -0.01171 -0.01504 C -0.01028 -0.01574 -0.00885 -0.01713 -0.00755 -0.01805 C 0.01055 -0.01296 0.00704 -0.02292 0.00912 -0.00625 C 0.00938 -0.00417 0.00977 -0.00231 0.01003 -0.00023 C 0.00938 0.00764 0.00951 0.01574 0.00834 0.02338 C 0.00808 0.02523 0.00678 0.0257 0.00586 0.02639 C 0.00508 0.02708 0.00417 0.02732 0.00326 0.02801 C 0.00222 0.02871 0.00105 0.02986 5E-6 0.03102 C -0.00468 0.01991 -0.00312 0.02616 -0.00169 0.00417 C -0.0013 -0.00069 -0.00156 -0.00023 5E-6 -0.00023 L 5E-6 -1.48148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34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3 -0.03842 0.02162 -0.03426 C 0.02357 -0.03403 0.02526 -0.03171 0.0267 -0.02986 C 0.02748 -0.02685 0.02852 -0.02407 0.02917 -0.02106 C 0.03099 -0.01204 0.02969 0.00139 0.02839 0.00857 C 0.02761 0.01227 0.02553 0.01459 0.02422 0.01759 C 0.02357 0.01898 0.02318 0.0206 0.02253 0.02199 C 0.02175 0.02361 0.02071 0.02477 0.02006 0.02639 C 0.01888 0.02894 0.0168 0.03496 0.01498 0.03681 C 0.01407 0.03773 0.01276 0.03773 0.01172 0.03843 C 0.01081 0.03935 0.01003 0.04051 0.00912 0.04121 C 0.00638 0.04375 0.00157 0.04375 -0.00091 0.04421 C -0.0095 0.04375 -0.01809 0.04375 -0.02669 0.04283 C -0.0276 0.04259 -0.02838 0.04213 -0.02916 0.04121 C -0.03151 0.03912 -0.03385 0.03681 -0.03593 0.0338 C -0.03724 0.03195 -0.03815 0.02894 -0.03919 0.02639 C -0.03945 0.02454 -0.03958 0.02246 -0.0401 0.0206 C -0.04075 0.01736 -0.04192 0.01482 -0.04257 0.01158 C -0.04309 0.0088 -0.04309 0.00579 -0.04336 0.00278 C -0.04309 -0.00903 -0.04414 -0.02129 -0.04257 -0.03287 C -0.04179 -0.03796 -0.03867 -0.04074 -0.03671 -0.04467 C -0.0345 -0.04907 -0.02851 -0.05879 -0.02669 -0.06111 C -0.025 -0.06319 -0.02278 -0.06389 -0.02083 -0.06551 C -0.01862 -0.06736 -0.01653 -0.06991 -0.01419 -0.07129 C -0.01211 -0.07291 -0.00976 -0.07315 -0.00755 -0.0743 C -0.00494 -0.07569 -0.00247 -0.07731 -4.16667E-6 -0.0787 C 0.00664 -0.07778 0.01368 -0.0794 0.02006 -0.07592 C 0.02162 -0.075 0.02097 -0.06991 0.02084 -0.0669 C 0.02058 -0.05625 0.02292 -0.02268 0.01589 -0.00764 C 0.01133 0.00162 0.01016 0.00371 0.00495 0.00857 C 0.00313 0.01042 -0.00013 0.01366 -0.00247 0.01459 C -0.00416 0.01528 -0.00586 0.01551 -0.00755 0.01597 C -0.0095 0.0169 -0.01145 0.01806 -0.01341 0.01898 C -0.01445 0.01968 -0.01562 0.02014 -0.01666 0.0206 C -0.0194 0.0213 -0.02226 0.02153 -0.025 0.02199 C -0.02942 0.02153 -0.03398 0.02176 -0.03841 0.0206 C -0.03932 0.02014 -0.04036 0.01921 -0.04088 0.01759 C -0.04218 0.01343 -0.04336 0.00417 -0.04336 0.0044 C -0.04231 -0.0081 -0.04127 -0.0206 -0.0401 -0.03287 C -0.03984 -0.03495 -0.03984 -0.03704 -0.03919 -0.03889 C -0.03841 -0.04074 -0.03711 -0.04213 -0.03593 -0.04329 C -0.03046 -0.04815 -0.02526 -0.05532 -0.01914 -0.05648 C -0.0095 -0.05879 -0.01471 -0.05741 -0.00338 -0.06111 C 0.00808 -0.05995 0.01954 -0.06041 0.03086 -0.0581 C 0.03178 -0.05787 0.03125 -0.05509 0.03164 -0.0537 C 0.03243 -0.05092 0.03334 -0.04861 0.03425 -0.04629 C 0.03334 -0.02731 0.03347 -0.00833 0.03164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3 0.03843 C -0.04674 0.03681 -0.04765 0.03542 -0.04843 0.0338 C -0.04961 0.03102 -0.05065 0.02801 -0.05169 0.025 C -0.05143 0.01713 -0.05234 0.0088 -0.05091 0.00116 C -0.05 -0.00347 -0.04687 -0.00555 -0.04505 -0.00903 C -0.04388 -0.01157 -0.04309 -0.01435 -0.04166 -0.01643 C -0.04049 -0.01852 -0.03906 -0.01967 -0.0375 -0.02106 C -0.0345 -0.02361 -0.02721 -0.0287 -0.02421 -0.02986 C -0.01783 -0.03241 -0.00507 -0.03588 -0.00507 -0.03565 C 0.00443 -0.03426 0.01407 -0.03495 0.02331 -0.03148 C 0.02513 -0.03079 0.0267 -0.02708 0.0267 -0.02384 C 0.0267 -0.00995 0.02553 0.00417 0.02331 0.01759 C 0.02292 0.02037 0.02058 0.02037 0.01914 0.02199 C 0.01524 0.02639 0.0142 0.02917 0.00834 0.03102 L 0.00326 0.03241 C -0.03737 0.02778 -0.01458 0.04051 -0.025 0.025 C -0.02578 0.02384 -0.02669 0.02292 -0.0276 0.02199 C -0.02812 0.0206 -0.02877 0.01921 -0.02916 0.01759 C -0.03294 0.00255 -0.0319 -0.01366 -0.03007 -0.02986 C -0.02968 -0.0331 -0.02721 -0.03379 -0.02591 -0.03588 C -0.02408 -0.03866 -0.02265 -0.04213 -0.02083 -0.04467 C -0.01822 -0.04861 -0.01406 -0.05254 -0.0108 -0.05509 C -0.01002 -0.05579 -0.00924 -0.05602 -0.00833 -0.05648 C -0.00247 -0.05509 0.00417 -0.05787 0.00912 -0.05208 C 0.01198 -0.04884 0.00951 -0.03981 0.01081 -0.03426 L 0.0125 -0.02685 C 0.0125 -0.02592 0.01381 0.01366 0.00756 0.025 C 0.00638 0.02709 0.00469 0.02778 0.00326 0.0294 C 0.00222 0.03079 0.00118 0.03264 -4.16667E-6 0.0338 C -0.00273 0.03658 -0.00833 0.04121 -0.00833 0.04144 C -0.01796 0.04051 -0.02382 0.04607 -0.03007 0.03681 C -0.03099 0.03542 -0.03177 0.0338 -0.03255 0.03241 C -0.03307 0.02986 -0.03385 0.02755 -0.03424 0.025 C -0.03619 0.01204 -0.03463 0.00139 -0.03177 -0.01204 C -0.03125 -0.01412 -0.02942 -0.01389 -0.02838 -0.01504 C -0.02213 -0.02199 -0.02825 -0.01875 -0.01914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9 0.03796 -0.03216 0.03704 -0.03255 0.03542 C -0.03333 0.03264 -0.03307 0.0294 -0.03333 0.02639 C -0.03359 0.02454 -0.03398 0.02246 -0.03424 0.0206 C -0.03359 0.00926 -0.03476 -0.00278 -0.03255 -0.01366 C -0.03033 -0.02407 -0.0194 -0.02639 -0.01497 -0.02847 C -0.0095 -0.02754 0.00404 -0.03333 0.00834 -0.01944 C 0.00899 -0.01736 0.00886 -0.01458 0.00912 -0.01204 C 0.00873 0.00463 0.01146 0.0132 0.00664 0.02338 C 0.00586 0.025 0.00508 0.02685 0.00417 0.02801 C 0.003 0.02917 -0.00195 0.03079 -0.00247 0.03102 C -0.00703 0.02894 -0.01145 0.02732 -0.01588 0.025 C -0.01679 0.02454 -0.0177 0.02338 -0.01836 0.02199 C -0.02031 0.01736 -0.02239 0.01273 -0.0233 0.00718 L -0.02421 0.00278 C -0.02213 -0.0162 -0.02565 -0.01805 -0.01914 -0.02106 C -0.01783 -0.02153 -0.0164 -0.02199 -0.01497 -0.02245 C -0.00468 -0.01991 -4.16667E-6 -0.025 0.00495 -0.01366 C 0.00625 -0.01088 0.00717 -0.00764 0.00834 -0.00463 C 0.0086 -0.00116 0.00886 0.00232 0.00912 0.00579 C 0.00938 0.00857 0.01003 0.01158 0.01003 0.01459 C 0.01003 0.02361 0.01016 0.03264 0.00912 0.04121 C 0.00899 0.04329 0.00756 0.04445 0.00664 0.04584 C 0.00508 0.04792 0.0017 0.05162 0.0017 0.05185 C -0.00416 0.05116 -0.01015 0.05255 -0.01588 0.05023 C -0.01796 0.04931 -0.01914 0.04514 -0.02083 0.04283 C -0.02252 0.04074 -0.02421 0.03889 -0.02591 0.03681 C -0.02643 0.03287 -0.02695 0.02894 -0.0276 0.025 C -0.02773 0.02338 -0.02838 0.02199 -0.02838 0.0206 C -0.02838 0.01019 -0.02903 -0.00046 -0.0276 -0.01065 C -0.02695 -0.01458 -0.02474 -0.01805 -0.02252 -0.01944 L -0.01171 -0.02685 C -0.00559 -0.02546 0.00066 -0.02454 0.00664 -0.02245 C 0.00769 -0.02222 0.0086 -0.02083 0.00912 -0.01944 C 0.00977 -0.01829 0.00964 -0.01643 0.01003 -0.01504 C 0.01068 -0.0125 0.01172 -0.01018 0.0125 -0.00764 C 0.01276 -0.00555 0.01329 -0.0037 0.01329 -0.00162 C 0.01329 0.03542 0.01289 0.01898 -0.01497 0.01759 C -0.01705 0.01621 -0.02005 0.01459 -0.02174 0.01158 C -0.02239 0.01042 -0.02278 0.00857 -0.0233 0.00718 C -0.02252 0.00232 -0.02317 -0.0044 -0.02083 -0.00764 C -0.01862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9 -0.02669 -0.00162 C -0.02617 -0.0037 -0.02513 -0.00486 -0.02421 -0.00625 C -0.02265 -0.00833 -0.02109 -0.01088 -0.01914 -0.01204 C -0.01679 -0.01389 -0.01419 -0.01389 -0.01171 -0.01504 C -0.01028 -0.01574 -0.00885 -0.01713 -0.00755 -0.01805 C 0.01055 -0.01296 0.00704 -0.02291 0.00912 -0.00625 C 0.00938 -0.00416 0.00977 -0.00231 0.01003 -0.00023 C 0.00938 0.00764 0.00951 0.01574 0.00834 0.02338 C 0.00808 0.02523 0.00678 0.0257 0.00586 0.02639 C 0.00508 0.02709 0.00417 0.02732 0.00326 0.02801 C 0.00222 0.02871 0.00105 0.02986 -4.16667E-6 0.03102 C -0.00468 0.01991 -0.00312 0.02616 -0.00169 0.00417 C -0.0013 -0.00069 -0.00156 -0.00023 -4.16667E-6 -0.00023 L -4.16667E-6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3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4 -0.03842 0.02162 -0.03426 C 0.02357 -0.03403 0.02526 -0.03171 0.02669 -0.02986 C 0.02747 -0.02685 0.02852 -0.02407 0.02917 -0.02106 C 0.03099 -0.01204 0.02969 0.00139 0.02839 0.00857 C 0.0276 0.01227 0.02552 0.01459 0.02422 0.01759 C 0.02357 0.01898 0.02318 0.0206 0.02253 0.02199 C 0.02175 0.02361 0.0207 0.02477 0.02005 0.02639 C 0.01888 0.02894 0.0168 0.03496 0.01497 0.03681 C 0.01406 0.03773 0.01276 0.03773 0.01172 0.03843 C 0.01081 0.03935 0.01003 0.04051 0.00912 0.04121 C 0.00638 0.04375 0.00156 0.04375 -0.00091 0.04421 C -0.0095 0.04375 -0.0181 0.04375 -0.02669 0.04283 C -0.0276 0.04259 -0.02838 0.04213 -0.02917 0.04121 C -0.03151 0.03912 -0.03385 0.03681 -0.03594 0.0338 C -0.03724 0.03195 -0.03815 0.02894 -0.03919 0.02639 C -0.03945 0.02454 -0.03958 0.02246 -0.0401 0.0206 C -0.04075 0.01736 -0.04193 0.01482 -0.04258 0.01158 C -0.0431 0.0088 -0.0431 0.00579 -0.04336 0.00278 C -0.0431 -0.00903 -0.04414 -0.02129 -0.04258 -0.03287 C -0.0418 -0.03796 -0.03867 -0.04074 -0.03672 -0.04467 C -0.0345 -0.04907 -0.02852 -0.05879 -0.02669 -0.06111 C -0.025 -0.06319 -0.02279 -0.06389 -0.02083 -0.06551 C -0.01862 -0.06736 -0.01654 -0.06991 -0.01419 -0.07129 C -0.01211 -0.07291 -0.00977 -0.07315 -0.00755 -0.0743 C -0.00495 -0.07569 -0.00247 -0.07731 -4.16667E-7 -0.0787 C 0.00664 -0.07778 0.01367 -0.0794 0.02005 -0.07592 C 0.02162 -0.075 0.02096 -0.06991 0.02083 -0.0669 C 0.02057 -0.05625 0.02292 -0.02268 0.01589 -0.00764 C 0.01133 0.00162 0.01016 0.00371 0.00495 0.00857 C 0.00313 0.01042 -0.00013 0.01366 -0.00247 0.01459 C -0.00417 0.01528 -0.00586 0.01551 -0.00755 0.01597 C -0.0095 0.0169 -0.01146 0.01806 -0.01341 0.01898 C -0.01445 0.01968 -0.01562 0.02014 -0.01667 0.0206 C -0.0194 0.0213 -0.02227 0.02153 -0.025 0.02199 C -0.02943 0.02153 -0.03398 0.02176 -0.03841 0.0206 C -0.03932 0.02014 -0.04036 0.01921 -0.04088 0.01759 C -0.04219 0.01343 -0.04336 0.00417 -0.04336 0.0044 C -0.04232 -0.0081 -0.04128 -0.0206 -0.0401 -0.03287 C -0.03984 -0.03495 -0.03984 -0.03704 -0.03919 -0.03889 C -0.03841 -0.04074 -0.03711 -0.04213 -0.03594 -0.04329 C -0.03047 -0.04815 -0.02526 -0.05532 -0.01914 -0.05648 C -0.0095 -0.05879 -0.01471 -0.05741 -0.00338 -0.06111 C 0.00807 -0.05995 0.01953 -0.06041 0.03086 -0.0581 C 0.03177 -0.05787 0.03125 -0.05509 0.03164 -0.0537 C 0.03242 -0.05092 0.03333 -0.04861 0.03425 -0.04629 C 0.03333 -0.02731 0.03346 -0.00833 0.03164 0.01019 C 0.0306 0.0206 0.02682 0.02176 0.02331 0.02801 C 0.02214 0.03009 0.02122 0.0331 0.02005 0.03542 C 0.01836 0.03843 0.01237 0.04676 0.01003 0.04861 C 0.00872 0.04977 0.00716 0.04977 0.00586 0.05023 C 0.003 0.05324 0.00065 0.05857 -0.00247 0.05903 C -0.01654 0.06158 -0.02422 0.05764 -0.03594 0.05324 C -0.03919 0.04815 -0.04284 0.04375 -0.04583 0.03843 C -0.04674 0.03681 -0.04766 0.03542 -0.04844 0.0338 C -0.04961 0.03102 -0.05065 0.02801 -0.05169 0.025 C -0.05143 0.01713 -0.05234 0.0088 -0.05091 0.00116 C -0.05 -0.00347 -0.04687 -0.00555 -0.04505 -0.00903 C -0.04388 -0.01157 -0.0431 -0.01435 -0.04167 -0.01643 C -0.04049 -0.01852 -0.03906 -0.01967 -0.0375 -0.02106 C -0.0345 -0.02361 -0.02721 -0.0287 -0.02422 -0.02986 C -0.01784 -0.03241 -0.00508 -0.03588 -0.00508 -0.03565 C 0.00443 -0.03426 0.01406 -0.03495 0.02331 -0.03148 C 0.02513 -0.03079 0.02669 -0.02708 0.02669 -0.02384 C 0.02669 -0.00995 0.02552 0.00417 0.02331 0.01759 C 0.02292 0.02037 0.02057 0.02037 0.01914 0.02199 C 0.01523 0.02639 0.01419 0.02917 0.00833 0.03102 L 0.00326 0.03241 C -0.03737 0.02778 -0.01458 0.04051 -0.025 0.025 C -0.02578 0.02384 -0.02669 0.02292 -0.0276 0.02199 C -0.02812 0.0206 -0.02878 0.01921 -0.02917 0.01759 C -0.03294 0.00255 -0.0319 -0.01366 -0.03008 -0.02986 C -0.02969 -0.0331 -0.02721 -0.03379 -0.02591 -0.03588 C -0.02409 -0.03866 -0.02266 -0.04213 -0.02083 -0.04467 C -0.01823 -0.04861 -0.01406 -0.05254 -0.01081 -0.05509 C -0.01003 -0.05579 -0.00924 -0.05602 -0.00833 -0.05648 C -0.00247 -0.05509 0.00417 -0.05787 0.00912 -0.05208 C 0.01198 -0.04884 0.00951 -0.03981 0.01081 -0.03426 L 0.0125 -0.02685 C 0.0125 -0.02592 0.0138 0.01366 0.00755 0.025 C 0.00638 0.02709 0.00469 0.02778 0.00326 0.0294 C 0.00221 0.03079 0.00117 0.03264 -4.16667E-7 0.0338 C -0.00273 0.03658 -0.00833 0.04121 -0.00833 0.04144 C -0.01797 0.04051 -0.02383 0.04607 -0.03008 0.03681 C -0.03099 0.03542 -0.03177 0.0338 -0.03255 0.03241 C -0.03307 0.02986 -0.03385 0.02755 -0.03424 0.025 C -0.0362 0.01204 -0.03463 0.00139 -0.03177 -0.01204 C -0.03125 -0.01412 -0.02943 -0.01389 -0.02838 -0.01504 C -0.02213 -0.02199 -0.02825 -0.01875 -0.01914 -0.02106 C 0.00104 -0.01805 -0.00078 -0.02893 0.00417 -0.00903 C 0.00456 -0.00764 0.00469 -0.00625 0.00495 -0.00463 C 0.00443 0.00463 0.00443 0.01435 0.00326 0.02338 C 0.003 0.02639 0.00182 0.02871 0.00078 0.03102 C -0.00078 0.03403 -0.0056 0.03866 -0.00755 0.03982 C -0.00885 0.04074 -0.01029 0.04074 -0.01172 0.04121 C -0.01784 0.04028 -0.02396 0.04005 -0.03008 0.03843 C -0.03099 0.03796 -0.03216 0.03704 -0.03255 0.03542 C -0.03333 0.03264 -0.03307 0.0294 -0.03333 0.02639 C -0.03359 0.02454 -0.03398 0.02246 -0.03424 0.0206 C -0.03359 0.00926 -0.03477 -0.00278 -0.03255 -0.01366 C -0.03034 -0.02407 -0.0194 -0.02639 -0.01497 -0.02847 C -0.0095 -0.02754 0.00404 -0.03333 0.00833 -0.01944 C 0.00898 -0.01736 0.00885 -0.01458 0.00912 -0.01204 C 0.00872 0.00463 0.01146 0.0132 0.00664 0.02338 C 0.00586 0.025 0.00508 0.02685 0.00417 0.02801 C 0.003 0.02917 -0.00195 0.03079 -0.00247 0.03102 C -0.00703 0.02894 -0.01146 0.02732 -0.01588 0.025 C -0.0168 0.02454 -0.01771 0.02338 -0.01836 0.02199 C -0.02031 0.01736 -0.0224 0.01273 -0.02331 0.00718 L -0.02422 0.00278 C -0.02213 -0.0162 -0.02565 -0.01805 -0.01914 -0.02106 C -0.01784 -0.02153 -0.01641 -0.02199 -0.01497 -0.02245 C -0.00469 -0.01991 -4.16667E-7 -0.025 0.00495 -0.01366 C 0.00625 -0.01088 0.00716 -0.00764 0.00833 -0.00463 C 0.00859 -0.00116 0.00885 0.00232 0.00912 0.00579 C 0.00938 0.00857 0.01003 0.01158 0.01003 0.01459 C 0.01003 0.02361 0.01016 0.03264 0.00912 0.04121 C 0.00898 0.04329 0.00755 0.04445 0.00664 0.04584 C 0.00508 0.04792 0.00169 0.05162 0.00169 0.05185 C -0.00417 0.05116 -0.01016 0.05255 -0.01588 0.05023 C -0.01797 0.04931 -0.01914 0.04514 -0.02083 0.04283 C -0.02253 0.04074 -0.02422 0.03889 -0.02591 0.03681 C -0.02643 0.03287 -0.02695 0.02894 -0.0276 0.025 C -0.02773 0.02338 -0.02838 0.02199 -0.02838 0.0206 C -0.02838 0.01019 -0.02904 -0.00046 -0.0276 -0.01065 C -0.02695 -0.01458 -0.02474 -0.01805 -0.02253 -0.01944 L -0.01172 -0.02685 C -0.0056 -0.02546 0.00065 -0.02454 0.00664 -0.02245 C 0.00768 -0.02222 0.00859 -0.02083 0.00912 -0.01944 C 0.00977 -0.01829 0.00964 -0.01643 0.01003 -0.01504 C 0.01068 -0.0125 0.01172 -0.01018 0.0125 -0.00764 C 0.01276 -0.00555 0.01328 -0.0037 0.01328 -0.00162 C 0.01328 0.03542 0.01289 0.01898 -0.01497 0.01759 C -0.01706 0.01621 -0.02005 0.01459 -0.02174 0.01158 C -0.0224 0.01042 -0.02279 0.00857 -0.02331 0.00718 C -0.02253 0.00232 -0.02318 -0.0044 -0.02083 -0.00764 C -0.01862 -0.01088 -0.01302 -0.00509 -0.01081 -0.00324 C -0.01016 -0.00116 -0.00703 0.00648 -0.00755 0.01019 C -0.0082 0.01482 -0.00977 0.01898 -0.01081 0.02338 C -0.02396 0.02199 -0.022 0.02847 -0.02591 0.01759 C -0.02669 0.01505 -0.0276 0.01273 -0.02838 0.01019 C -0.02786 0.00625 -0.0276 0.00209 -0.02669 -0.00162 C -0.02617 -0.0037 -0.02513 -0.00486 -0.02422 -0.00625 C -0.02266 -0.00833 -0.02109 -0.01088 -0.01914 -0.01204 C -0.0168 -0.01389 -0.01419 -0.01389 -0.01172 -0.01504 C -0.01029 -0.01574 -0.00885 -0.01713 -0.00755 -0.01805 C 0.01055 -0.01296 0.00703 -0.02291 0.00912 -0.00625 C 0.00938 -0.00416 0.00977 -0.00231 0.01003 -0.00023 C 0.00938 0.00764 0.00951 0.01574 0.00833 0.02338 C 0.00807 0.02523 0.00677 0.0257 0.00586 0.02639 C 0.00508 0.02709 0.00417 0.02732 0.00326 0.02801 C 0.00221 0.02871 0.00104 0.02986 -4.16667E-7 0.03102 C -0.00469 0.01991 -0.00312 0.02616 -0.00169 0.00417 C -0.0013 -0.00069 -0.00156 -0.00023 -4.16667E-7 -0.00023 L -4.16667E-7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38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3 -0.03842 0.02162 -0.03426 C 0.02357 -0.03403 0.02527 -0.03171 0.0267 -0.02986 C 0.02748 -0.02685 0.02852 -0.02407 0.02917 -0.02106 C 0.03099 -0.01204 0.02969 0.00139 0.02839 0.00857 C 0.02761 0.01227 0.02553 0.01459 0.02422 0.01759 C 0.02357 0.01898 0.02318 0.0206 0.02253 0.02199 C 0.02175 0.02361 0.02071 0.02477 0.02006 0.02639 C 0.01888 0.02894 0.0168 0.03496 0.01498 0.03681 C 0.01407 0.03773 0.01277 0.03773 0.01172 0.03843 C 0.01081 0.03935 0.01003 0.04051 0.00912 0.04121 C 0.00638 0.04375 0.00157 0.04375 -0.00091 0.04421 C -0.0095 0.04375 -0.01809 0.04375 -0.02669 0.04283 C -0.0276 0.04259 -0.02838 0.04213 -0.02916 0.04121 C -0.03151 0.03912 -0.03385 0.03681 -0.03593 0.0338 C -0.03723 0.03195 -0.03815 0.02894 -0.03919 0.02639 C -0.03945 0.02454 -0.03958 0.02246 -0.0401 0.0206 C -0.04075 0.01736 -0.04192 0.01482 -0.04257 0.01158 C -0.04309 0.0088 -0.04309 0.00579 -0.04335 0.00278 C -0.04309 -0.00903 -0.04414 -0.02129 -0.04257 -0.03287 C -0.04179 -0.03796 -0.03867 -0.04074 -0.03671 -0.04467 C -0.0345 -0.04907 -0.02851 -0.05879 -0.02669 -0.06111 C -0.025 -0.06319 -0.02278 -0.06389 -0.02083 -0.06551 C -0.01862 -0.06736 -0.01653 -0.06991 -0.01419 -0.07129 C -0.0121 -0.07291 -0.00976 -0.07315 -0.00755 -0.0743 C -0.00494 -0.07569 -0.00247 -0.07731 -4.58333E-6 -0.0787 C 0.00665 -0.07778 0.01368 -0.0794 0.02006 -0.07592 C 0.02162 -0.075 0.02097 -0.06991 0.02084 -0.0669 C 0.02058 -0.05625 0.02292 -0.02268 0.01589 -0.00764 C 0.01133 0.00162 0.01016 0.00371 0.00495 0.00857 C 0.00313 0.01042 -0.00013 0.01366 -0.00247 0.01459 C -0.00416 0.01528 -0.00585 0.01551 -0.00755 0.01597 C -0.0095 0.0169 -0.01145 0.01806 -0.01341 0.01898 C -0.01445 0.01968 -0.01562 0.02014 -0.01666 0.0206 C -0.0194 0.0213 -0.02226 0.02153 -0.025 0.02199 C -0.02942 0.02153 -0.03398 0.02176 -0.03841 0.0206 C -0.03932 0.02014 -0.04036 0.01921 -0.04088 0.01759 C -0.04218 0.01343 -0.04335 0.00417 -0.04335 0.0044 C -0.04231 -0.0081 -0.04127 -0.0206 -0.0401 -0.03287 C -0.03984 -0.03495 -0.03984 -0.03704 -0.03919 -0.03889 C -0.03841 -0.04074 -0.0371 -0.04213 -0.03593 -0.04329 C -0.03046 -0.04815 -0.02526 -0.05532 -0.01914 -0.05648 C -0.0095 -0.05879 -0.01471 -0.05741 -0.00338 -0.06111 C 0.00808 -0.05995 0.01954 -0.06041 0.03086 -0.0581 C 0.03178 -0.05787 0.03125 -0.05509 0.03165 -0.0537 C 0.03243 -0.05092 0.03334 -0.04861 0.03425 -0.04629 C 0.03334 -0.02731 0.03347 -0.00833 0.03165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3 0.03843 C -0.04674 0.03681 -0.04765 0.03542 -0.04843 0.0338 C -0.0496 0.03102 -0.05065 0.02801 -0.05169 0.025 C -0.05143 0.01713 -0.05234 0.0088 -0.05091 0.00116 C -0.05 -0.00347 -0.04687 -0.00555 -0.04505 -0.00903 C -0.04388 -0.01157 -0.04309 -0.01435 -0.04166 -0.01643 C -0.04049 -0.01852 -0.03906 -0.01967 -0.0375 -0.02106 C -0.0345 -0.02361 -0.02721 -0.0287 -0.02421 -0.02986 C -0.01783 -0.03241 -0.00507 -0.03588 -0.00507 -0.03565 C 0.00443 -0.03426 0.01407 -0.03495 0.02331 -0.03148 C 0.02513 -0.03079 0.0267 -0.02708 0.0267 -0.02384 C 0.0267 -0.00995 0.02553 0.00417 0.02331 0.01759 C 0.02292 0.02037 0.02058 0.02037 0.01915 0.02199 C 0.01524 0.02639 0.0142 0.02917 0.00834 0.03102 L 0.00326 0.03241 C -0.03737 0.02778 -0.01458 0.04051 -0.025 0.025 C -0.02578 0.02384 -0.02669 0.02292 -0.0276 0.02199 C -0.02812 0.0206 -0.02877 0.01921 -0.02916 0.01759 C -0.03294 0.00255 -0.0319 -0.01366 -0.03007 -0.02986 C -0.02968 -0.0331 -0.02721 -0.03379 -0.02591 -0.03588 C -0.02408 -0.03866 -0.02265 -0.04213 -0.02083 -0.04467 C -0.01822 -0.04861 -0.01406 -0.05254 -0.0108 -0.05509 C -0.01002 -0.05579 -0.00924 -0.05602 -0.00833 -0.05648 C -0.00247 -0.05509 0.00417 -0.05787 0.00912 -0.05208 C 0.01198 -0.04884 0.00951 -0.03981 0.01081 -0.03426 L 0.0125 -0.02685 C 0.0125 -0.02592 0.01381 0.01366 0.00756 0.025 C 0.00638 0.02709 0.00469 0.02778 0.00326 0.0294 C 0.00222 0.03079 0.00118 0.03264 -4.58333E-6 0.0338 C -0.00273 0.03658 -0.00833 0.04121 -0.00833 0.04144 C -0.01796 0.04051 -0.02382 0.04607 -0.03007 0.03681 C -0.03098 0.03542 -0.03177 0.0338 -0.03255 0.03241 C -0.03307 0.02986 -0.03385 0.02755 -0.03424 0.025 C -0.03619 0.01204 -0.03463 0.00139 -0.03177 -0.01204 C -0.03125 -0.01412 -0.02942 -0.01389 -0.02838 -0.01504 C -0.02213 -0.02199 -0.02825 -0.01875 -0.01914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8 0.03796 -0.03216 0.03704 -0.03255 0.03542 C -0.03333 0.03264 -0.03307 0.0294 -0.03333 0.02639 C -0.03359 0.02454 -0.03398 0.02246 -0.03424 0.0206 C -0.03359 0.00926 -0.03476 -0.00278 -0.03255 -0.01366 C -0.03033 -0.02407 -0.0194 -0.02639 -0.01497 -0.02847 C -0.0095 -0.02754 0.00404 -0.03333 0.00834 -0.01944 C 0.00899 -0.01736 0.00886 -0.01458 0.00912 -0.01204 C 0.00873 0.00463 0.01146 0.0132 0.00665 0.02338 C 0.00586 0.025 0.00508 0.02685 0.00417 0.02801 C 0.003 0.02917 -0.00195 0.03079 -0.00247 0.03102 C -0.00703 0.02894 -0.01145 0.02732 -0.01588 0.025 C -0.01679 0.02454 -0.0177 0.02338 -0.01835 0.02199 C -0.02031 0.01736 -0.02239 0.01273 -0.0233 0.00718 L -0.02421 0.00278 C -0.02213 -0.0162 -0.02565 -0.01805 -0.01914 -0.02106 C -0.01783 -0.02153 -0.0164 -0.02199 -0.01497 -0.02245 C -0.00468 -0.01991 -4.58333E-6 -0.025 0.00495 -0.01366 C 0.00625 -0.01088 0.00717 -0.00764 0.00834 -0.00463 C 0.0086 -0.00116 0.00886 0.00232 0.00912 0.00579 C 0.00938 0.00857 0.01003 0.01158 0.01003 0.01459 C 0.01003 0.02361 0.01016 0.03264 0.00912 0.04121 C 0.00899 0.04329 0.00756 0.04445 0.00665 0.04584 C 0.00508 0.04792 0.0017 0.05162 0.0017 0.05185 C -0.00416 0.05116 -0.01015 0.05255 -0.01588 0.05023 C -0.01796 0.04931 -0.01914 0.04514 -0.02083 0.04283 C -0.02252 0.04074 -0.02421 0.03889 -0.02591 0.03681 C -0.02643 0.03287 -0.02695 0.02894 -0.0276 0.025 C -0.02773 0.02338 -0.02838 0.02199 -0.02838 0.0206 C -0.02838 0.01019 -0.02903 -0.00046 -0.0276 -0.01065 C -0.02695 -0.01458 -0.02473 -0.01805 -0.02252 -0.01944 L -0.01171 -0.02685 C -0.00559 -0.02546 0.00066 -0.02454 0.00665 -0.02245 C 0.00769 -0.02222 0.0086 -0.02083 0.00912 -0.01944 C 0.00977 -0.01829 0.00964 -0.01643 0.01003 -0.01504 C 0.01068 -0.0125 0.01172 -0.01018 0.0125 -0.00764 C 0.01277 -0.00555 0.01329 -0.0037 0.01329 -0.00162 C 0.01329 0.03542 0.0129 0.01898 -0.01497 0.01759 C -0.01705 0.01621 -0.02005 0.01459 -0.02174 0.01158 C -0.02239 0.01042 -0.02278 0.00857 -0.0233 0.00718 C -0.02252 0.00232 -0.02317 -0.0044 -0.02083 -0.00764 C -0.01862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9 -0.02669 -0.00162 C -0.02617 -0.0037 -0.02513 -0.00486 -0.02421 -0.00625 C -0.02265 -0.00833 -0.02109 -0.01088 -0.01914 -0.01204 C -0.01679 -0.01389 -0.01419 -0.01389 -0.01171 -0.01504 C -0.01028 -0.01574 -0.00885 -0.01713 -0.00755 -0.01805 C 0.01055 -0.01296 0.00704 -0.02291 0.00912 -0.00625 C 0.00938 -0.00416 0.00977 -0.00231 0.01003 -0.00023 C 0.00938 0.00764 0.00951 0.01574 0.00834 0.02338 C 0.00808 0.02523 0.00678 0.0257 0.00586 0.02639 C 0.00508 0.02709 0.00417 0.02732 0.00326 0.02801 C 0.00222 0.02871 0.00105 0.02986 -4.58333E-6 0.03102 C -0.00468 0.01991 -0.00312 0.02616 -0.00169 0.00417 C -0.0013 -0.00069 -0.00156 -0.00023 -4.58333E-6 -0.00023 L -4.58333E-6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7 0.02916 -0.02106 C 0.03098 -0.01204 0.02968 0.00139 0.02838 0.00856 C 0.0276 0.01227 0.02552 0.01458 0.02421 0.01759 C 0.02356 0.01898 0.02317 0.0206 0.02252 0.02199 C 0.02174 0.02361 0.0207 0.02477 0.02005 0.02639 C 0.01888 0.02894 0.01679 0.03495 0.01497 0.03681 C 0.01406 0.03773 0.01276 0.03773 0.01171 0.03843 C 0.0108 0.03935 0.01002 0.04051 0.00911 0.0412 C 0.00638 0.04375 0.00156 0.04375 -0.00092 0.04421 C -0.00951 0.04375 -0.0181 0.04375 -0.0267 0.04282 C -0.02761 0.04259 -0.02839 0.04213 -0.02917 0.0412 C -0.03152 0.03912 -0.03386 0.03681 -0.03594 0.0338 C -0.03724 0.03194 -0.03816 0.02894 -0.0392 0.02639 C -0.03946 0.02454 -0.03959 0.02245 -0.04011 0.0206 C -0.04076 0.01736 -0.04193 0.01481 -0.04258 0.01157 C -0.0431 0.0088 -0.0431 0.00579 -0.04336 0.00278 C -0.0431 -0.00903 -0.04415 -0.0213 -0.04258 -0.03287 C -0.0418 -0.03796 -0.03868 -0.04074 -0.03672 -0.04468 C -0.03451 -0.04907 -0.02852 -0.0588 -0.0267 -0.06111 C -0.025 -0.06319 -0.02279 -0.06389 -0.02084 -0.06551 C -0.01862 -0.06736 -0.01654 -0.06991 -0.0142 -0.0713 C -0.01211 -0.07292 -0.00977 -0.07315 -0.00756 -0.07431 C -0.00495 -0.07569 -0.00248 -0.07731 4.79167E-6 -0.0787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6 -0.01342 0.01898 C -0.01446 0.01968 -0.01563 0.02014 -0.01667 0.0206 C -0.01941 0.0213 -0.02227 0.02153 -0.025 0.02199 C -0.02943 0.02153 -0.03399 0.02176 -0.03842 0.0206 C -0.03933 0.02014 -0.04037 0.01921 -0.04089 0.01759 C -0.04219 0.01343 -0.04336 0.00417 -0.04336 0.0044 C -0.04232 -0.0081 -0.04128 -0.0206 -0.04011 -0.03287 C -0.03985 -0.03495 -0.03985 -0.03704 -0.0392 -0.03889 C -0.03842 -0.04074 -0.03711 -0.04213 -0.03594 -0.04329 C -0.03047 -0.04815 -0.02527 -0.05532 -0.01915 -0.05648 C -0.00951 -0.0588 -0.01472 -0.05741 -0.00339 -0.06111 C 0.00807 -0.05995 0.01953 -0.06042 0.03085 -0.0581 C 0.03177 -0.05787 0.03125 -0.05509 0.03164 -0.0537 C 0.03242 -0.05093 0.03333 -0.04861 0.03424 -0.0463 C 0.03333 -0.02731 0.03346 -0.00833 0.03164 0.01019 C 0.03059 0.0206 0.02682 0.02176 0.0233 0.02801 C 0.02213 0.03009 0.02122 0.0331 0.02005 0.03542 C 0.01835 0.03843 0.01237 0.04676 0.01002 0.04861 C 0.00872 0.04977 0.00716 0.04977 0.00585 0.05023 C 0.00299 0.05324 0.00065 0.05856 -0.00248 0.05903 C -0.01654 0.06157 -0.02422 0.05764 -0.03594 0.05324 C -0.0392 0.04815 -0.04284 0.04375 -0.04584 0.03843 C -0.04675 0.03681 -0.04766 0.03542 -0.04844 0.0338 C -0.04961 0.03102 -0.05066 0.02801 -0.0517 0.025 C -0.05144 0.01713 -0.05235 0.0088 -0.05092 0.00116 C -0.05 -0.00347 -0.04688 -0.00556 -0.04506 -0.00903 C -0.04388 -0.01157 -0.0431 -0.01435 -0.04167 -0.01644 C -0.0405 -0.01852 -0.03907 -0.01968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5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7 -0.04884 0.0095 -0.03981 0.0108 -0.03426 L 0.0125 -0.02685 C 0.0125 -0.02593 0.0138 0.01366 0.00755 0.025 C 0.00638 0.02708 0.00468 0.02778 0.00325 0.0294 C 0.00221 0.03079 0.00117 0.03264 4.79167E-6 0.0338 C -0.00274 0.03657 -0.00834 0.0412 -0.00834 0.04144 C -0.01797 0.04051 -0.02383 0.04606 -0.03008 0.03681 C -0.03099 0.03542 -0.03178 0.0338 -0.03256 0.03241 C -0.03308 0.02986 -0.03386 0.02755 -0.03425 0.025 C -0.0362 0.01204 -0.03464 0.00139 -0.03178 -0.01204 C -0.03125 -0.01412 -0.02943 -0.01389 -0.02839 -0.01505 C -0.02214 -0.02199 -0.02826 -0.01875 -0.01915 -0.02106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5 -0.03008 0.03843 C -0.03099 0.03796 -0.03217 0.03704 -0.03256 0.03542 C -0.03334 0.03264 -0.03308 0.0294 -0.03334 0.02639 C -0.0336 0.02454 -0.03399 0.02245 -0.03425 0.0206 C -0.0336 0.00926 -0.03477 -0.00278 -0.03256 -0.01366 C -0.03034 -0.02407 -0.01941 -0.02639 -0.01498 -0.02847 C -0.00951 -0.02755 0.00403 -0.03333 0.00833 -0.01944 C 0.00898 -0.01736 0.00885 -0.01458 0.00911 -0.01204 C 0.00872 0.00463 0.01145 0.01319 0.00664 0.02338 C 0.00585 0.025 0.00507 0.02685 0.00416 0.02801 C 0.00299 0.02917 -0.00196 0.03079 -0.00248 0.03102 C -0.00704 0.02894 -0.01146 0.02731 -0.01589 0.025 C -0.0168 0.02454 -0.01771 0.02338 -0.01836 0.02199 C -0.02032 0.01736 -0.0224 0.01273 -0.02331 0.00718 L -0.02422 0.00278 C -0.02214 -0.0162 -0.02566 -0.01806 -0.01915 -0.02106 C -0.01784 -0.02153 -0.01641 -0.02199 -0.01498 -0.02245 C -0.00469 -0.01991 4.791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5 -0.01589 0.05023 C -0.01797 0.04931 -0.01915 0.04514 -0.02084 0.04282 C -0.02253 0.04074 -0.02422 0.03889 -0.02592 0.03681 C -0.02644 0.03287 -0.02696 0.02894 -0.02761 0.025 C -0.02774 0.02338 -0.02839 0.02199 -0.02839 0.0206 C -0.02839 0.01019 -0.02904 -0.00046 -0.02761 -0.01065 C -0.02696 -0.01458 -0.02474 -0.01806 -0.02253 -0.01944 L -0.01172 -0.02685 C -0.0056 -0.02546 0.00065 -0.02454 0.00664 -0.02245 C 0.00768 -0.02222 0.00859 -0.02083 0.00911 -0.01944 C 0.00976 -0.01829 0.00963 -0.01644 0.01002 -0.01505 C 0.01067 -0.0125 0.01171 -0.01019 0.0125 -0.00764 C 0.01276 -0.00556 0.01328 -0.0037 0.01328 -0.00162 C 0.01328 0.03542 0.01289 0.01898 -0.01498 0.01759 C -0.01706 0.0162 -0.02006 0.01458 -0.02175 0.01157 C -0.0224 0.01042 -0.02279 0.00856 -0.02331 0.00718 C -0.02253 0.00231 -0.02318 -0.0044 -0.02084 -0.00764 C -0.01862 -0.01088 -0.01303 -0.00509 -0.01081 -0.00324 C -0.01016 -0.00116 -0.00704 0.00648 -0.00756 0.01019 C -0.00821 0.01481 -0.00977 0.01898 -0.01081 0.02338 C -0.02396 0.02199 -0.02201 0.02847 -0.02592 0.01759 C -0.0267 0.01505 -0.02761 0.01273 -0.02839 0.01019 C -0.02787 0.00625 -0.02761 0.00208 -0.0267 -0.00162 C -0.02618 -0.0037 -0.02513 -0.00486 -0.02422 -0.00625 C -0.02266 -0.00833 -0.0211 -0.01088 -0.01915 -0.01204 C -0.0168 -0.01389 -0.0142 -0.01389 -0.01172 -0.01505 C -0.01029 -0.01574 -0.00886 -0.01713 -0.00756 -0.01806 C 0.01054 -0.01296 0.00703 -0.02292 0.00911 -0.00625 C 0.00937 -0.00417 0.00976 -0.00231 0.01002 -0.00023 C 0.00937 0.00764 0.0095 0.01574 0.00833 0.02338 C 0.00807 0.02523 0.00677 0.02569 0.00585 0.02639 C 0.00507 0.02708 0.00416 0.02731 0.00325 0.02801 C 0.00221 0.0287 0.00104 0.02986 4.79167E-6 0.03102 C -0.00469 0.01991 -0.00313 0.02616 -0.0017 0.00417 C -0.00131 -0.00069 -0.00157 -0.00023 4.79167E-6 -0.00023 L 4.79167E-6 0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42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9F8253-54BB-4441-9BD2-F757FE82D769}"/>
              </a:ext>
            </a:extLst>
          </p:cNvPr>
          <p:cNvSpPr/>
          <p:nvPr/>
        </p:nvSpPr>
        <p:spPr>
          <a:xfrm>
            <a:off x="301658" y="1517716"/>
            <a:ext cx="1030664" cy="1291471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9A1956-855A-45D5-AF8B-BA62985634BB}"/>
              </a:ext>
            </a:extLst>
          </p:cNvPr>
          <p:cNvSpPr/>
          <p:nvPr/>
        </p:nvSpPr>
        <p:spPr>
          <a:xfrm>
            <a:off x="301657" y="801279"/>
            <a:ext cx="1819373" cy="716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85B8C-D0B0-4DCF-8994-A3AB5C94CC9D}"/>
              </a:ext>
            </a:extLst>
          </p:cNvPr>
          <p:cNvSpPr/>
          <p:nvPr/>
        </p:nvSpPr>
        <p:spPr>
          <a:xfrm>
            <a:off x="301657" y="2796396"/>
            <a:ext cx="2639505" cy="217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C4F9CA-CBE5-4A56-A4A6-F65EEBE14707}"/>
              </a:ext>
            </a:extLst>
          </p:cNvPr>
          <p:cNvSpPr/>
          <p:nvPr/>
        </p:nvSpPr>
        <p:spPr>
          <a:xfrm>
            <a:off x="2941163" y="2809186"/>
            <a:ext cx="2639505" cy="2177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CAE2BF-D592-4226-9400-5947022116B2}"/>
              </a:ext>
            </a:extLst>
          </p:cNvPr>
          <p:cNvSpPr/>
          <p:nvPr/>
        </p:nvSpPr>
        <p:spPr>
          <a:xfrm>
            <a:off x="5580668" y="2809185"/>
            <a:ext cx="2639505" cy="21775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BAC5A3-FAD5-45B4-9803-9219C15C62C5}"/>
              </a:ext>
            </a:extLst>
          </p:cNvPr>
          <p:cNvSpPr/>
          <p:nvPr/>
        </p:nvSpPr>
        <p:spPr>
          <a:xfrm>
            <a:off x="8220173" y="2809184"/>
            <a:ext cx="2639505" cy="2177591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雲朵形 12">
            <a:extLst>
              <a:ext uri="{FF2B5EF4-FFF2-40B4-BE49-F238E27FC236}">
                <a16:creationId xmlns:a16="http://schemas.microsoft.com/office/drawing/2014/main" id="{3DAC10AA-F406-4B23-B2A2-A50B1ECB18D5}"/>
              </a:ext>
            </a:extLst>
          </p:cNvPr>
          <p:cNvSpPr/>
          <p:nvPr/>
        </p:nvSpPr>
        <p:spPr>
          <a:xfrm>
            <a:off x="2215300" y="282804"/>
            <a:ext cx="3393650" cy="144701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99BB282-55A3-4F3B-88D7-5FFB3BD1F310}"/>
              </a:ext>
            </a:extLst>
          </p:cNvPr>
          <p:cNvSpPr/>
          <p:nvPr/>
        </p:nvSpPr>
        <p:spPr>
          <a:xfrm>
            <a:off x="612834" y="4973988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8CBF638-E89B-493E-B905-E0C613A2B69B}"/>
              </a:ext>
            </a:extLst>
          </p:cNvPr>
          <p:cNvSpPr/>
          <p:nvPr/>
        </p:nvSpPr>
        <p:spPr>
          <a:xfrm>
            <a:off x="6550561" y="5015255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A4F40C9-72FB-47D5-A319-135785A6A68F}"/>
              </a:ext>
            </a:extLst>
          </p:cNvPr>
          <p:cNvSpPr/>
          <p:nvPr/>
        </p:nvSpPr>
        <p:spPr>
          <a:xfrm>
            <a:off x="3577470" y="4975349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EBE63E8-4836-4242-927B-8FB5CA5C304C}"/>
              </a:ext>
            </a:extLst>
          </p:cNvPr>
          <p:cNvSpPr/>
          <p:nvPr/>
        </p:nvSpPr>
        <p:spPr>
          <a:xfrm>
            <a:off x="9361861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FF5B9F38-4F9E-4D20-9501-63330404BE21}"/>
              </a:ext>
            </a:extLst>
          </p:cNvPr>
          <p:cNvSpPr/>
          <p:nvPr/>
        </p:nvSpPr>
        <p:spPr>
          <a:xfrm>
            <a:off x="2095367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82CD4632-BC0F-4193-849F-339CCADE1189}"/>
              </a:ext>
            </a:extLst>
          </p:cNvPr>
          <p:cNvSpPr/>
          <p:nvPr/>
        </p:nvSpPr>
        <p:spPr>
          <a:xfrm>
            <a:off x="5097606" y="4986772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01CBBADC-8869-48EE-8E74-B95F42F159D3}"/>
              </a:ext>
            </a:extLst>
          </p:cNvPr>
          <p:cNvSpPr/>
          <p:nvPr/>
        </p:nvSpPr>
        <p:spPr>
          <a:xfrm>
            <a:off x="7922341" y="4973987"/>
            <a:ext cx="1304039" cy="11972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E318D289-5A03-4F7E-8C76-C4847F077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31546" r="27860" b="30249"/>
          <a:stretch/>
        </p:blipFill>
        <p:spPr>
          <a:xfrm>
            <a:off x="612834" y="3043334"/>
            <a:ext cx="1904470" cy="17313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E82CF684-BA6F-4187-B91A-63D43B5FA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30081" r="21004" b="24302"/>
          <a:stretch/>
        </p:blipFill>
        <p:spPr>
          <a:xfrm>
            <a:off x="3252339" y="3002000"/>
            <a:ext cx="2070401" cy="17691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962E4E66-4268-48C5-A029-5B8560BFC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34230" r="23365" b="26168"/>
          <a:stretch/>
        </p:blipFill>
        <p:spPr>
          <a:xfrm>
            <a:off x="6095999" y="2940011"/>
            <a:ext cx="1885401" cy="1885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CD0DFD02-6F54-4ECC-9061-EE7F0FB89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22089" r="11155" b="24974"/>
          <a:stretch/>
        </p:blipFill>
        <p:spPr>
          <a:xfrm>
            <a:off x="8682527" y="2998636"/>
            <a:ext cx="1867468" cy="17677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117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7 0.02916 -0.02106 C 0.03099 -0.01204 0.02968 0.00139 0.02838 0.00856 C 0.0276 0.01227 0.02552 0.01458 0.02421 0.01759 C 0.02356 0.01898 0.02317 0.0206 0.02252 0.02199 C 0.02174 0.02361 0.0207 0.02477 0.02005 0.02639 C 0.01888 0.02894 0.01679 0.03495 0.01497 0.03681 C 0.01406 0.03773 0.01276 0.03773 0.01171 0.03843 C 0.0108 0.03935 0.01002 0.04051 0.00911 0.0412 C 0.00638 0.04375 0.00156 0.04375 -0.00092 0.04421 C -0.00951 0.04375 -0.0181 0.04375 -0.0267 0.04282 C -0.02761 0.04259 -0.02839 0.04213 -0.02917 0.0412 C -0.03151 0.03912 -0.03386 0.03681 -0.03594 0.0338 C -0.03724 0.03194 -0.03816 0.02894 -0.0392 0.02639 C -0.03946 0.02454 -0.03959 0.02245 -0.04011 0.0206 C -0.04076 0.01736 -0.04193 0.01481 -0.04258 0.01157 C -0.0431 0.0088 -0.0431 0.00579 -0.04336 0.00278 C -0.0431 -0.00903 -0.04414 -0.0213 -0.04258 -0.03287 C -0.0418 -0.03796 -0.03868 -0.04074 -0.03672 -0.04468 C -0.03451 -0.04907 -0.02852 -0.0588 -0.0267 -0.06111 C -0.025 -0.06319 -0.02279 -0.06389 -0.02084 -0.06551 C -0.01862 -0.06736 -0.01654 -0.06991 -0.0142 -0.0713 C -0.01211 -0.07292 -0.00977 -0.07315 -0.00756 -0.07431 C -0.00495 -0.07569 -0.00248 -0.07731 4.16667E-6 -0.0787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6 -0.01342 0.01898 C -0.01446 0.01968 -0.01563 0.02014 -0.01667 0.0206 C -0.01941 0.0213 -0.02227 0.02153 -0.025 0.02199 C -0.02943 0.02153 -0.03399 0.02176 -0.03842 0.0206 C -0.03933 0.02014 -0.04037 0.01921 -0.04089 0.01759 C -0.04219 0.01343 -0.04336 0.00417 -0.04336 0.0044 C -0.04232 -0.0081 -0.04128 -0.0206 -0.04011 -0.03287 C -0.03985 -0.03495 -0.03985 -0.03704 -0.0392 -0.03889 C -0.03842 -0.04074 -0.03711 -0.04213 -0.03594 -0.04329 C -0.03047 -0.04815 -0.02526 -0.05532 -0.01914 -0.05648 C -0.00951 -0.0588 -0.01472 -0.05741 -0.00339 -0.06111 C 0.00807 -0.05995 0.01953 -0.06042 0.03086 -0.0581 C 0.03177 -0.05787 0.03125 -0.05509 0.03164 -0.0537 C 0.03242 -0.05093 0.03333 -0.04861 0.03424 -0.0463 C 0.03333 -0.02731 0.03346 -0.00833 0.03164 0.01019 C 0.03059 0.0206 0.02682 0.02176 0.0233 0.02801 C 0.02213 0.03009 0.02122 0.0331 0.02005 0.03542 C 0.01836 0.03843 0.01237 0.04676 0.01002 0.04861 C 0.00872 0.04977 0.00716 0.04977 0.00586 0.05023 C 0.00299 0.05324 0.00065 0.05856 -0.00248 0.05903 C -0.01654 0.06157 -0.02422 0.05764 -0.03594 0.05324 C -0.0392 0.04815 -0.04284 0.04375 -0.04584 0.03843 C -0.04675 0.03681 -0.04766 0.03542 -0.04844 0.0338 C -0.04961 0.03102 -0.05066 0.02801 -0.0517 0.025 C -0.05144 0.01713 -0.05235 0.0088 -0.05092 0.00116 C -0.05 -0.00347 -0.04688 -0.00556 -0.04506 -0.00903 C -0.04388 -0.01157 -0.0431 -0.01435 -0.04167 -0.01644 C -0.0405 -0.01852 -0.03907 -0.01968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5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8 -0.04884 0.0095 -0.03981 0.0108 -0.03426 L 0.0125 -0.02685 C 0.0125 -0.02593 0.0138 0.01366 0.00755 0.025 C 0.00638 0.02708 0.00468 0.02778 0.00325 0.0294 C 0.00221 0.03079 0.00117 0.03264 4.16667E-6 0.0338 C -0.00274 0.03657 -0.00834 0.0412 -0.00834 0.04144 C -0.01797 0.04051 -0.02383 0.04606 -0.03008 0.03681 C -0.03099 0.03542 -0.03177 0.0338 -0.03256 0.03241 C -0.03308 0.02986 -0.03386 0.02755 -0.03425 0.025 C -0.0362 0.01204 -0.03464 0.00139 -0.03177 -0.01204 C -0.03125 -0.01412 -0.02943 -0.01389 -0.02839 -0.01505 C -0.02214 -0.02199 -0.02826 -0.01875 -0.01914 -0.02106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5 -0.03008 0.03843 C -0.03099 0.03796 -0.03217 0.03704 -0.03256 0.03542 C -0.03334 0.03264 -0.03308 0.0294 -0.03334 0.02639 C -0.0336 0.02454 -0.03399 0.02245 -0.03425 0.0206 C -0.0336 0.00926 -0.03477 -0.00278 -0.03256 -0.01366 C -0.03034 -0.02407 -0.01941 -0.02639 -0.01498 -0.02847 C -0.00951 -0.02755 0.00403 -0.03333 0.00833 -0.01944 C 0.00898 -0.01736 0.00885 -0.01458 0.00911 -0.01204 C 0.00872 0.00463 0.01145 0.01319 0.00664 0.02338 C 0.00586 0.025 0.00507 0.02685 0.00416 0.02801 C 0.00299 0.02917 -0.00196 0.03079 -0.00248 0.03102 C -0.00704 0.02894 -0.01146 0.02731 -0.01589 0.025 C -0.0168 0.02454 -0.01771 0.02338 -0.01836 0.02199 C -0.02032 0.01736 -0.0224 0.01273 -0.02331 0.00718 L -0.02422 0.00278 C -0.02214 -0.0162 -0.02566 -0.01806 -0.01914 -0.02106 C -0.01784 -0.02153 -0.01641 -0.02199 -0.01498 -0.02245 C -0.00469 -0.01991 4.166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5 -0.01589 0.05023 C -0.01797 0.04931 -0.01914 0.04514 -0.02084 0.04282 C -0.02253 0.04074 -0.02422 0.03889 -0.02592 0.03681 C -0.02644 0.03287 -0.02696 0.02894 -0.02761 0.025 C -0.02774 0.02338 -0.02839 0.02199 -0.02839 0.0206 C -0.02839 0.01019 -0.02904 -0.00046 -0.02761 -0.01065 C -0.02696 -0.01458 -0.02474 -0.01806 -0.02253 -0.01944 L -0.01172 -0.02685 C -0.0056 -0.02546 0.00065 -0.02454 0.00664 -0.02245 C 0.00768 -0.02222 0.00859 -0.02083 0.00911 -0.01944 C 0.00976 -0.01829 0.00963 -0.01644 0.01002 -0.01505 C 0.01067 -0.0125 0.01171 -0.01019 0.0125 -0.00764 C 0.01276 -0.00556 0.01328 -0.0037 0.01328 -0.00162 C 0.01328 0.03542 0.01289 0.01898 -0.01498 0.01759 C -0.01706 0.0162 -0.02006 0.01458 -0.02175 0.01157 C -0.0224 0.01042 -0.02279 0.00856 -0.02331 0.00718 C -0.02253 0.00231 -0.02318 -0.0044 -0.02084 -0.00764 C -0.01862 -0.01088 -0.01302 -0.00509 -0.01081 -0.00324 C -0.01016 -0.00116 -0.00704 0.00648 -0.00756 0.01019 C -0.00821 0.01481 -0.00977 0.01898 -0.01081 0.02338 C -0.02396 0.02199 -0.02201 0.02847 -0.02592 0.01759 C -0.0267 0.01505 -0.02761 0.01273 -0.02839 0.01019 C -0.02787 0.00625 -0.02761 0.00208 -0.0267 -0.00162 C -0.02618 -0.0037 -0.02513 -0.00486 -0.02422 -0.00625 C -0.02266 -0.00833 -0.0211 -0.01088 -0.01914 -0.01204 C -0.0168 -0.01389 -0.0142 -0.01389 -0.01172 -0.01505 C -0.01029 -0.01574 -0.00886 -0.01713 -0.00756 -0.01806 C 0.01054 -0.01296 0.00703 -0.02292 0.00911 -0.00625 C 0.00937 -0.00417 0.00976 -0.00231 0.01002 -0.00023 C 0.00937 0.00764 0.0095 0.01574 0.00833 0.02338 C 0.00807 0.02523 0.00677 0.02569 0.00586 0.02639 C 0.00507 0.02708 0.00416 0.02731 0.00325 0.02801 C 0.00221 0.0287 0.00104 0.02986 4.16667E-6 0.03102 C -0.00469 0.01991 -0.00313 0.02616 -0.0017 0.00417 C -0.00131 -0.00069 -0.00157 -0.00023 4.16667E-6 -0.00023 L 4.16667E-6 0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8 0.02916 -0.02107 C 0.03098 -0.01204 0.02968 0.00139 0.02838 0.00856 C 0.0276 0.01227 0.02552 0.01458 0.02421 0.01759 C 0.02356 0.01898 0.02317 0.0206 0.02252 0.02199 C 0.02174 0.02361 0.0207 0.02477 0.02005 0.02639 C 0.01888 0.02893 0.01679 0.03495 0.01497 0.0368 C 0.01406 0.03773 0.01276 0.03773 0.01171 0.03842 C 0.0108 0.03935 0.01002 0.04051 0.00911 0.0412 C 0.00638 0.04375 0.00156 0.04375 -0.00092 0.04421 C -0.00951 0.04375 -0.0181 0.04375 -0.0267 0.04282 C -0.02761 0.04259 -0.02839 0.04213 -0.02917 0.0412 C -0.03152 0.03912 -0.03386 0.0368 -0.03594 0.03379 C -0.03724 0.03194 -0.03816 0.02893 -0.0392 0.02639 C -0.03946 0.02454 -0.03959 0.02245 -0.04011 0.0206 C -0.04076 0.01736 -0.04193 0.01481 -0.04258 0.01157 C -0.0431 0.00879 -0.0431 0.00579 -0.04336 0.00278 C -0.0431 -0.00903 -0.04415 -0.0213 -0.04258 -0.03287 C -0.0418 -0.03796 -0.03868 -0.04074 -0.03672 -0.04468 C -0.03451 -0.04908 -0.02852 -0.0588 -0.0267 -0.06111 C -0.025 -0.0632 -0.02279 -0.06389 -0.02084 -0.06551 C -0.01862 -0.06736 -0.01654 -0.06991 -0.0142 -0.0713 C -0.01211 -0.07292 -0.00977 -0.07315 -0.00756 -0.07431 C -0.00495 -0.0757 -0.00248 -0.07732 4.79167E-6 -0.07871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5 -0.01342 0.01898 C -0.01446 0.01967 -0.01563 0.02014 -0.01667 0.0206 C -0.01941 0.02129 -0.02227 0.02153 -0.025 0.02199 C -0.02943 0.02153 -0.03399 0.02176 -0.03842 0.0206 C -0.03933 0.02014 -0.04037 0.01921 -0.04089 0.01759 C -0.04219 0.01342 -0.04336 0.00417 -0.04336 0.0044 C -0.04232 -0.0081 -0.04128 -0.0206 -0.04011 -0.03287 C -0.03985 -0.03496 -0.03985 -0.03704 -0.0392 -0.03889 C -0.03842 -0.04074 -0.03711 -0.04213 -0.03594 -0.04329 C -0.03047 -0.04815 -0.02527 -0.05533 -0.01915 -0.05648 C -0.00951 -0.0588 -0.01472 -0.05741 -0.00339 -0.06111 C 0.00807 -0.05996 0.01953 -0.06042 0.03085 -0.0581 C 0.03177 -0.05787 0.03125 -0.05509 0.03164 -0.05371 C 0.03242 -0.05093 0.03333 -0.04861 0.03424 -0.0463 C 0.03333 -0.02732 0.03346 -0.00833 0.03164 0.01018 C 0.03059 0.0206 0.02682 0.02176 0.0233 0.02801 C 0.02213 0.03009 0.02122 0.0331 0.02005 0.03542 C 0.01835 0.03842 0.01237 0.04676 0.01002 0.04861 C 0.00872 0.04977 0.00716 0.04977 0.00585 0.05023 C 0.00299 0.05324 0.00065 0.05856 -0.00248 0.05903 C -0.01654 0.06157 -0.02422 0.05764 -0.03594 0.05324 C -0.0392 0.04815 -0.04284 0.04375 -0.04584 0.03842 C -0.04675 0.0368 -0.04766 0.03542 -0.04844 0.03379 C -0.04961 0.03102 -0.05066 0.02801 -0.0517 0.025 C -0.05144 0.01713 -0.05235 0.00879 -0.05092 0.00116 C -0.05 -0.00347 -0.04688 -0.00556 -0.04506 -0.00903 C -0.04388 -0.01158 -0.0431 -0.01435 -0.04167 -0.01644 C -0.0405 -0.01852 -0.03907 -0.01968 -0.0375 -0.02107 C -0.03451 -0.02361 -0.02722 -0.02871 -0.02422 -0.02986 C -0.01784 -0.03241 -0.00508 -0.03588 -0.00508 -0.03565 C 0.00442 -0.03426 0.01406 -0.03496 0.0233 -0.03148 C 0.02513 -0.03079 0.02669 -0.02708 0.02669 -0.02384 C 0.02669 -0.00996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4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7 -0.04884 0.0095 -0.03982 0.0108 -0.03426 L 0.0125 -0.02685 C 0.0125 -0.02593 0.0138 0.01366 0.00755 0.025 C 0.00638 0.02708 0.00468 0.02778 0.00325 0.0294 C 0.00221 0.03079 0.00117 0.03264 4.79167E-6 0.03379 C -0.00274 0.03657 -0.00834 0.0412 -0.00834 0.04143 C -0.01797 0.04051 -0.02383 0.04606 -0.03008 0.0368 C -0.03099 0.03542 -0.03178 0.03379 -0.03256 0.03241 C -0.03308 0.02986 -0.03386 0.02754 -0.03425 0.025 C -0.0362 0.01204 -0.03464 0.00139 -0.03178 -0.01204 C -0.03125 -0.01412 -0.02943 -0.01389 -0.02839 -0.01505 C -0.02214 -0.02199 -0.02826 -0.01875 -0.01915 -0.02107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4 -0.03008 0.03842 C -0.03099 0.03796 -0.03217 0.03704 -0.03256 0.03542 C -0.03334 0.03264 -0.03308 0.0294 -0.03334 0.02639 C -0.0336 0.02454 -0.03399 0.02245 -0.03425 0.0206 C -0.0336 0.00926 -0.03477 -0.00278 -0.03256 -0.01366 C -0.03034 -0.02408 -0.01941 -0.02639 -0.01498 -0.02847 C -0.00951 -0.02755 0.00403 -0.03333 0.00833 -0.01945 C 0.00898 -0.01736 0.00885 -0.01458 0.00911 -0.01204 C 0.00872 0.00463 0.01145 0.01319 0.00664 0.02338 C 0.00585 0.025 0.00507 0.02685 0.00416 0.02801 C 0.00299 0.02917 -0.00196 0.03079 -0.00248 0.03102 C -0.00704 0.02893 -0.01146 0.02731 -0.01589 0.025 C -0.0168 0.02454 -0.01771 0.02338 -0.01836 0.02199 C -0.02032 0.01736 -0.0224 0.01273 -0.02331 0.00717 L -0.02422 0.00278 C -0.02214 -0.01621 -0.02566 -0.01806 -0.01915 -0.02107 C -0.01784 -0.02153 -0.01641 -0.02199 -0.01498 -0.02246 C -0.00469 -0.01991 4.791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4 -0.01589 0.05023 C -0.01797 0.0493 -0.01915 0.04514 -0.02084 0.04282 C -0.02253 0.04074 -0.02422 0.03889 -0.02592 0.0368 C -0.02644 0.03287 -0.02696 0.02893 -0.02761 0.025 C -0.02774 0.02338 -0.02839 0.02199 -0.02839 0.0206 C -0.02839 0.01018 -0.02904 -0.00046 -0.02761 -0.01065 C -0.02696 -0.01458 -0.02474 -0.01806 -0.02253 -0.01945 L -0.01172 -0.02685 C -0.0056 -0.02546 0.00065 -0.02454 0.00664 -0.02246 C 0.00768 -0.02222 0.00859 -0.02083 0.00911 -0.01945 C 0.00976 -0.01829 0.00963 -0.01644 0.01002 -0.01505 C 0.01067 -0.0125 0.01171 -0.01019 0.0125 -0.00764 C 0.01276 -0.00556 0.01328 -0.00371 0.01328 -0.00162 C 0.01328 0.03542 0.01289 0.01898 -0.01498 0.01759 C -0.01706 0.0162 -0.02006 0.01458 -0.02175 0.01157 C -0.0224 0.01042 -0.02279 0.00856 -0.02331 0.00717 C -0.02253 0.00231 -0.02318 -0.0044 -0.02084 -0.00764 C -0.01862 -0.01088 -0.01303 -0.00509 -0.01081 -0.00324 C -0.01016 -0.00116 -0.00704 0.00648 -0.00756 0.01018 C -0.00821 0.01481 -0.00977 0.01898 -0.01081 0.02338 C -0.02396 0.02199 -0.02201 0.02847 -0.02592 0.01759 C -0.0267 0.01504 -0.02761 0.01273 -0.02839 0.01018 C -0.02787 0.00625 -0.02761 0.00208 -0.0267 -0.00162 C -0.02618 -0.00371 -0.02513 -0.00486 -0.02422 -0.00625 C -0.02266 -0.00833 -0.0211 -0.01088 -0.01915 -0.01204 C -0.0168 -0.01389 -0.0142 -0.01389 -0.01172 -0.01505 C -0.01029 -0.01574 -0.00886 -0.01713 -0.00756 -0.01806 C 0.01054 -0.01296 0.00703 -0.02292 0.00911 -0.00625 C 0.00937 -0.00417 0.00976 -0.00232 0.01002 -0.00023 C 0.00937 0.00764 0.0095 0.01574 0.00833 0.02338 C 0.00807 0.02523 0.00677 0.02569 0.00585 0.02639 C 0.00507 0.02708 0.00416 0.02731 0.00325 0.02801 C 0.00221 0.0287 0.00104 0.02986 4.79167E-6 0.03102 C -0.00469 0.01991 -0.00313 0.02616 -0.0017 0.00417 C -0.00131 -0.0007 -0.00157 -0.00023 4.79167E-6 -0.00023 L 4.79167E-6 1.48148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4 -0.03935 -0.01653 -0.03842 0.02162 -0.03426 C 0.02357 -0.03403 0.02527 -0.03171 0.0267 -0.02986 C 0.02748 -0.02685 0.02852 -0.02407 0.02917 -0.02106 C 0.03099 -0.01204 0.02969 0.00139 0.02839 0.00857 C 0.02761 0.01227 0.02553 0.01458 0.02422 0.01759 C 0.02357 0.01898 0.02318 0.0206 0.02253 0.02199 C 0.02175 0.02361 0.02071 0.02477 0.02006 0.02639 C 0.01889 0.02894 0.0168 0.03496 0.01498 0.03681 C 0.01407 0.03773 0.01277 0.03773 0.01172 0.03843 C 0.01081 0.03935 0.01003 0.04051 0.00912 0.04121 C 0.00639 0.04375 0.00157 0.04375 -0.00091 0.04421 C -0.0095 0.04375 -0.01809 0.04375 -0.02669 0.04283 C -0.0276 0.04259 -0.02838 0.04213 -0.02916 0.04121 C -0.03151 0.03912 -0.03385 0.03681 -0.03593 0.0338 C -0.03724 0.03195 -0.03815 0.02894 -0.03919 0.02639 C -0.03945 0.02454 -0.03959 0.02246 -0.0401 0.0206 C -0.04075 0.01736 -0.04192 0.01482 -0.04257 0.01158 C -0.04309 0.0088 -0.04309 0.00579 -0.04335 0.00278 C -0.04309 -0.00903 -0.04415 -0.02129 -0.04257 -0.03287 C -0.04179 -0.03796 -0.03868 -0.04074 -0.03671 -0.04467 C -0.0345 -0.04907 -0.02851 -0.05879 -0.02669 -0.06111 C -0.02499 -0.06319 -0.02278 -0.06389 -0.02083 -0.06551 C -0.01861 -0.06736 -0.01653 -0.06991 -0.01419 -0.07129 C -0.0121 -0.07292 -0.00976 -0.07315 -0.00755 -0.0743 C -0.00494 -0.07569 -0.00247 -0.07731 5E-6 -0.0787 C 0.00665 -0.07778 0.01368 -0.0794 0.02006 -0.07592 C 0.02162 -0.075 0.02097 -0.06991 0.02084 -0.0669 C 0.02058 -0.05625 0.02292 -0.02268 0.01589 -0.00764 C 0.01133 0.00162 0.01016 0.00371 0.00495 0.00857 C 0.00313 0.01042 -0.00013 0.01366 -0.00247 0.01458 C -0.00416 0.01528 -0.00585 0.01551 -0.00755 0.01597 C -0.0095 0.0169 -0.01145 0.01806 -0.01341 0.01898 C -0.01445 0.01968 -0.01562 0.02014 -0.01666 0.0206 C -0.0194 0.0213 -0.02226 0.02153 -0.02499 0.02199 C -0.02942 0.02153 -0.03398 0.02176 -0.03841 0.0206 C -0.03932 0.02014 -0.04036 0.01921 -0.04088 0.01759 C -0.04219 0.01343 -0.04335 0.00417 -0.04335 0.0044 C -0.04231 -0.0081 -0.04127 -0.0206 -0.0401 -0.03287 C -0.03985 -0.03495 -0.03985 -0.03704 -0.03919 -0.03889 C -0.03841 -0.04074 -0.0371 -0.04213 -0.03593 -0.04329 C -0.03046 -0.04815 -0.02526 -0.05532 -0.01915 -0.05648 C -0.0095 -0.05879 -0.01471 -0.05741 -0.00338 -0.06111 C 0.00808 -0.05995 0.01954 -0.06042 0.03086 -0.0581 C 0.03178 -0.05787 0.03126 -0.05509 0.03165 -0.0537 C 0.03243 -0.05092 0.03334 -0.04861 0.03425 -0.04629 C 0.03334 -0.02731 0.03347 -0.00833 0.03165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4 0.03843 C -0.04675 0.03681 -0.04765 0.03542 -0.04843 0.0338 C -0.0496 0.03102 -0.05065 0.02801 -0.05169 0.025 C -0.05143 0.01713 -0.05235 0.0088 -0.05091 0.00116 C -0.04999 -0.00347 -0.04687 -0.00555 -0.04505 -0.00903 C -0.04388 -0.01157 -0.04309 -0.01435 -0.04166 -0.01643 C -0.04049 -0.01852 -0.03906 -0.01967 -0.03749 -0.02106 C -0.0345 -0.02361 -0.02721 -0.0287 -0.02421 -0.02986 C -0.01783 -0.03241 -0.00507 -0.03588 -0.00507 -0.03565 C 0.00443 -0.03426 0.01407 -0.03495 0.02331 -0.03148 C 0.02514 -0.03079 0.0267 -0.02708 0.0267 -0.02384 C 0.0267 -0.00995 0.02553 0.00417 0.02331 0.01759 C 0.02292 0.02037 0.02058 0.02037 0.01915 0.02199 C 0.01524 0.02639 0.0142 0.02917 0.00834 0.03102 L 0.00326 0.03241 C -0.03736 0.02778 -0.01459 0.04051 -0.02499 0.025 C -0.02578 0.02384 -0.02669 0.02292 -0.0276 0.02199 C -0.02812 0.0206 -0.02877 0.01921 -0.02916 0.01759 C -0.03294 0.00255 -0.0319 -0.01366 -0.03007 -0.02986 C -0.02969 -0.0331 -0.02721 -0.03379 -0.02591 -0.03588 C -0.02409 -0.03866 -0.02265 -0.04213 -0.02083 -0.04467 C -0.01822 -0.04861 -0.01406 -0.05254 -0.0108 -0.05509 C -0.01002 -0.05579 -0.00924 -0.05602 -0.00833 -0.05648 C -0.00247 -0.05509 0.00417 -0.05787 0.00912 -0.05208 C 0.01198 -0.04884 0.00951 -0.03981 0.01081 -0.03426 L 0.01251 -0.02685 C 0.01251 -0.02592 0.01381 0.01366 0.00756 0.025 C 0.00639 0.02708 0.00469 0.02778 0.00326 0.0294 C 0.00222 0.03079 0.00118 0.03264 5E-6 0.0338 C -0.00273 0.03658 -0.00833 0.04121 -0.00833 0.04144 C -0.01796 0.04051 -0.02382 0.04607 -0.03007 0.03681 C -0.03098 0.03542 -0.03177 0.0338 -0.03255 0.03241 C -0.03307 0.02986 -0.03385 0.02755 -0.03425 0.025 C -0.03619 0.01204 -0.03464 0.00139 -0.03177 -0.01204 C -0.03125 -0.01412 -0.02942 -0.01389 -0.02838 -0.01504 C -0.02214 -0.02199 -0.02825 -0.01875 -0.01915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8 0.03796 -0.03216 0.03704 -0.03255 0.03542 C -0.03333 0.03264 -0.03307 0.0294 -0.03333 0.02639 C -0.03359 0.02454 -0.03398 0.02246 -0.03425 0.0206 C -0.03359 0.00926 -0.03476 -0.00278 -0.03255 -0.01366 C -0.03033 -0.02407 -0.0194 -0.02639 -0.01497 -0.02847 C -0.0095 -0.02754 0.00404 -0.03333 0.00834 -0.01944 C 0.00899 -0.01736 0.00886 -0.01458 0.00912 -0.01204 C 0.00873 0.00463 0.01146 0.0132 0.00665 0.02338 C 0.00586 0.025 0.00508 0.02685 0.00417 0.02801 C 0.003 0.02917 -0.00195 0.03079 -0.00247 0.03102 C -0.00703 0.02894 -0.01145 0.02732 -0.01588 0.025 C -0.01679 0.02454 -0.0177 0.02338 -0.01835 0.02199 C -0.02031 0.01736 -0.02239 0.01273 -0.0233 0.00718 L -0.02421 0.00278 C -0.02214 -0.0162 -0.02565 -0.01805 -0.01915 -0.02106 C -0.01783 -0.02153 -0.0164 -0.02199 -0.01497 -0.02245 C -0.00468 -0.01991 5E-6 -0.025 0.00495 -0.01366 C 0.00626 -0.01088 0.00717 -0.00764 0.00834 -0.00463 C 0.0086 -0.00116 0.00886 0.00232 0.00912 0.00579 C 0.00938 0.00857 0.01003 0.01158 0.01003 0.01458 C 0.01003 0.02361 0.01016 0.03264 0.00912 0.04121 C 0.00899 0.04329 0.00756 0.04445 0.00665 0.04583 C 0.00508 0.04792 0.0017 0.05162 0.0017 0.05185 C -0.00416 0.05116 -0.01015 0.05255 -0.01588 0.05023 C -0.01796 0.04931 -0.01915 0.04514 -0.02083 0.04283 C -0.02252 0.04074 -0.02421 0.03889 -0.02591 0.03681 C -0.02643 0.03287 -0.02695 0.02894 -0.0276 0.025 C -0.02773 0.02338 -0.02838 0.02199 -0.02838 0.0206 C -0.02838 0.01019 -0.02903 -0.00046 -0.0276 -0.01065 C -0.02695 -0.01458 -0.02473 -0.01805 -0.02252 -0.01944 L -0.01171 -0.02685 C -0.00559 -0.02546 0.00066 -0.02454 0.00665 -0.02245 C 0.00769 -0.02222 0.0086 -0.02083 0.00912 -0.01944 C 0.00977 -0.01829 0.00964 -0.01643 0.01003 -0.01504 C 0.01068 -0.0125 0.01172 -0.01018 0.01251 -0.00764 C 0.01277 -0.00555 0.01329 -0.0037 0.01329 -0.00162 C 0.01329 0.03542 0.0129 0.01898 -0.01497 0.01759 C -0.01705 0.01621 -0.02005 0.01458 -0.02175 0.01158 C -0.02239 0.01042 -0.02278 0.00857 -0.0233 0.00718 C -0.02252 0.00232 -0.02317 -0.0044 -0.02083 -0.00764 C -0.01861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8 -0.02669 -0.00162 C -0.02617 -0.0037 -0.02514 -0.00486 -0.02421 -0.00625 C -0.02265 -0.00833 -0.02109 -0.01088 -0.01915 -0.01204 C -0.01679 -0.01389 -0.01419 -0.01389 -0.01171 -0.01504 C -0.01028 -0.01574 -0.00885 -0.01713 -0.00755 -0.01805 C 0.01055 -0.01296 0.00704 -0.02292 0.00912 -0.00625 C 0.00938 -0.00417 0.00977 -0.00231 0.01003 -0.00023 C 0.00938 0.00764 0.00951 0.01574 0.00834 0.02338 C 0.00808 0.02523 0.00678 0.0257 0.00586 0.02639 C 0.00508 0.02708 0.00417 0.02732 0.00326 0.02801 C 0.00222 0.02871 0.00105 0.02986 5E-6 0.03102 C -0.00468 0.01991 -0.00312 0.02616 -0.00169 0.00417 C -0.0013 -0.00069 -0.00156 -0.00023 5E-6 -0.00023 L 5E-6 -1.48148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3 -0.03842 0.02162 -0.03426 C 0.02357 -0.03403 0.02526 -0.03171 0.0267 -0.02986 C 0.02748 -0.02685 0.02852 -0.02407 0.02917 -0.02106 C 0.03099 -0.01204 0.02969 0.00139 0.02839 0.00857 C 0.02761 0.01227 0.02553 0.01459 0.02422 0.01759 C 0.02357 0.01898 0.02318 0.0206 0.02253 0.02199 C 0.02175 0.02361 0.02071 0.02477 0.02006 0.02639 C 0.01888 0.02894 0.0168 0.03496 0.01498 0.03681 C 0.01407 0.03773 0.01276 0.03773 0.01172 0.03843 C 0.01081 0.03935 0.01003 0.04051 0.00912 0.04121 C 0.00638 0.04375 0.00157 0.04375 -0.00091 0.04421 C -0.0095 0.04375 -0.01809 0.04375 -0.02669 0.04283 C -0.0276 0.04259 -0.02838 0.04213 -0.02916 0.04121 C -0.03151 0.03912 -0.03385 0.03681 -0.03593 0.0338 C -0.03724 0.03195 -0.03815 0.02894 -0.03919 0.02639 C -0.03945 0.02454 -0.03958 0.02246 -0.0401 0.0206 C -0.04075 0.01736 -0.04192 0.01482 -0.04257 0.01158 C -0.04309 0.0088 -0.04309 0.00579 -0.04336 0.00278 C -0.04309 -0.00903 -0.04414 -0.02129 -0.04257 -0.03287 C -0.04179 -0.03796 -0.03867 -0.04074 -0.03671 -0.04467 C -0.0345 -0.04907 -0.02851 -0.05879 -0.02669 -0.06111 C -0.025 -0.06319 -0.02278 -0.06389 -0.02083 -0.06551 C -0.01862 -0.06736 -0.01653 -0.06991 -0.01419 -0.07129 C -0.01211 -0.07291 -0.00976 -0.07315 -0.00755 -0.0743 C -0.00494 -0.07569 -0.00247 -0.07731 -4.16667E-6 -0.0787 C 0.00664 -0.07778 0.01368 -0.0794 0.02006 -0.07592 C 0.02162 -0.075 0.02097 -0.06991 0.02084 -0.0669 C 0.02058 -0.05625 0.02292 -0.02268 0.01589 -0.00764 C 0.01133 0.00162 0.01016 0.00371 0.00495 0.00857 C 0.00313 0.01042 -0.00013 0.01366 -0.00247 0.01459 C -0.00416 0.01528 -0.00586 0.01551 -0.00755 0.01597 C -0.0095 0.0169 -0.01145 0.01806 -0.01341 0.01898 C -0.01445 0.01968 -0.01562 0.02014 -0.01666 0.0206 C -0.0194 0.0213 -0.02226 0.02153 -0.025 0.02199 C -0.02942 0.02153 -0.03398 0.02176 -0.03841 0.0206 C -0.03932 0.02014 -0.04036 0.01921 -0.04088 0.01759 C -0.04218 0.01343 -0.04336 0.00417 -0.04336 0.0044 C -0.04231 -0.0081 -0.04127 -0.0206 -0.0401 -0.03287 C -0.03984 -0.03495 -0.03984 -0.03704 -0.03919 -0.03889 C -0.03841 -0.04074 -0.03711 -0.04213 -0.03593 -0.04329 C -0.03046 -0.04815 -0.02526 -0.05532 -0.01914 -0.05648 C -0.0095 -0.05879 -0.01471 -0.05741 -0.00338 -0.06111 C 0.00808 -0.05995 0.01954 -0.06041 0.03086 -0.0581 C 0.03178 -0.05787 0.03125 -0.05509 0.03164 -0.0537 C 0.03243 -0.05092 0.03334 -0.04861 0.03425 -0.04629 C 0.03334 -0.02731 0.03347 -0.00833 0.03164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3 0.03843 C -0.04674 0.03681 -0.04765 0.03542 -0.04843 0.0338 C -0.04961 0.03102 -0.05065 0.02801 -0.05169 0.025 C -0.05143 0.01713 -0.05234 0.0088 -0.05091 0.00116 C -0.05 -0.00347 -0.04687 -0.00555 -0.04505 -0.00903 C -0.04388 -0.01157 -0.04309 -0.01435 -0.04166 -0.01643 C -0.04049 -0.01852 -0.03906 -0.01967 -0.0375 -0.02106 C -0.0345 -0.02361 -0.02721 -0.0287 -0.02421 -0.02986 C -0.01783 -0.03241 -0.00507 -0.03588 -0.00507 -0.03565 C 0.00443 -0.03426 0.01407 -0.03495 0.02331 -0.03148 C 0.02513 -0.03079 0.0267 -0.02708 0.0267 -0.02384 C 0.0267 -0.00995 0.02553 0.00417 0.02331 0.01759 C 0.02292 0.02037 0.02058 0.02037 0.01914 0.02199 C 0.01524 0.02639 0.0142 0.02917 0.00834 0.03102 L 0.00326 0.03241 C -0.03737 0.02778 -0.01458 0.04051 -0.025 0.025 C -0.02578 0.02384 -0.02669 0.02292 -0.0276 0.02199 C -0.02812 0.0206 -0.02877 0.01921 -0.02916 0.01759 C -0.03294 0.00255 -0.0319 -0.01366 -0.03007 -0.02986 C -0.02968 -0.0331 -0.02721 -0.03379 -0.02591 -0.03588 C -0.02408 -0.03866 -0.02265 -0.04213 -0.02083 -0.04467 C -0.01822 -0.04861 -0.01406 -0.05254 -0.0108 -0.05509 C -0.01002 -0.05579 -0.00924 -0.05602 -0.00833 -0.05648 C -0.00247 -0.05509 0.00417 -0.05787 0.00912 -0.05208 C 0.01198 -0.04884 0.00951 -0.03981 0.01081 -0.03426 L 0.0125 -0.02685 C 0.0125 -0.02592 0.01381 0.01366 0.00756 0.025 C 0.00638 0.02709 0.00469 0.02778 0.00326 0.0294 C 0.00222 0.03079 0.00118 0.03264 -4.16667E-6 0.0338 C -0.00273 0.03658 -0.00833 0.04121 -0.00833 0.04144 C -0.01796 0.04051 -0.02382 0.04607 -0.03007 0.03681 C -0.03099 0.03542 -0.03177 0.0338 -0.03255 0.03241 C -0.03307 0.02986 -0.03385 0.02755 -0.03424 0.025 C -0.03619 0.01204 -0.03463 0.00139 -0.03177 -0.01204 C -0.03125 -0.01412 -0.02942 -0.01389 -0.02838 -0.01504 C -0.02213 -0.02199 -0.02825 -0.01875 -0.01914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9 0.03796 -0.03216 0.03704 -0.03255 0.03542 C -0.03333 0.03264 -0.03307 0.0294 -0.03333 0.02639 C -0.03359 0.02454 -0.03398 0.02246 -0.03424 0.0206 C -0.03359 0.00926 -0.03476 -0.00278 -0.03255 -0.01366 C -0.03033 -0.02407 -0.0194 -0.02639 -0.01497 -0.02847 C -0.0095 -0.02754 0.00404 -0.03333 0.00834 -0.01944 C 0.00899 -0.01736 0.00886 -0.01458 0.00912 -0.01204 C 0.00873 0.00463 0.01146 0.0132 0.00664 0.02338 C 0.00586 0.025 0.00508 0.02685 0.00417 0.02801 C 0.003 0.02917 -0.00195 0.03079 -0.00247 0.03102 C -0.00703 0.02894 -0.01145 0.02732 -0.01588 0.025 C -0.01679 0.02454 -0.0177 0.02338 -0.01836 0.02199 C -0.02031 0.01736 -0.02239 0.01273 -0.0233 0.00718 L -0.02421 0.00278 C -0.02213 -0.0162 -0.02565 -0.01805 -0.01914 -0.02106 C -0.01783 -0.02153 -0.0164 -0.02199 -0.01497 -0.02245 C -0.00468 -0.01991 -4.16667E-6 -0.025 0.00495 -0.01366 C 0.00625 -0.01088 0.00717 -0.00764 0.00834 -0.00463 C 0.0086 -0.00116 0.00886 0.00232 0.00912 0.00579 C 0.00938 0.00857 0.01003 0.01158 0.01003 0.01459 C 0.01003 0.02361 0.01016 0.03264 0.00912 0.04121 C 0.00899 0.04329 0.00756 0.04445 0.00664 0.04584 C 0.00508 0.04792 0.0017 0.05162 0.0017 0.05185 C -0.00416 0.05116 -0.01015 0.05255 -0.01588 0.05023 C -0.01796 0.04931 -0.01914 0.04514 -0.02083 0.04283 C -0.02252 0.04074 -0.02421 0.03889 -0.02591 0.03681 C -0.02643 0.03287 -0.02695 0.02894 -0.0276 0.025 C -0.02773 0.02338 -0.02838 0.02199 -0.02838 0.0206 C -0.02838 0.01019 -0.02903 -0.00046 -0.0276 -0.01065 C -0.02695 -0.01458 -0.02474 -0.01805 -0.02252 -0.01944 L -0.01171 -0.02685 C -0.00559 -0.02546 0.00066 -0.02454 0.00664 -0.02245 C 0.00769 -0.02222 0.0086 -0.02083 0.00912 -0.01944 C 0.00977 -0.01829 0.00964 -0.01643 0.01003 -0.01504 C 0.01068 -0.0125 0.01172 -0.01018 0.0125 -0.00764 C 0.01276 -0.00555 0.01329 -0.0037 0.01329 -0.00162 C 0.01329 0.03542 0.01289 0.01898 -0.01497 0.01759 C -0.01705 0.01621 -0.02005 0.01459 -0.02174 0.01158 C -0.02239 0.01042 -0.02278 0.00857 -0.0233 0.00718 C -0.02252 0.00232 -0.02317 -0.0044 -0.02083 -0.00764 C -0.01862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9 -0.02669 -0.00162 C -0.02617 -0.0037 -0.02513 -0.00486 -0.02421 -0.00625 C -0.02265 -0.00833 -0.02109 -0.01088 -0.01914 -0.01204 C -0.01679 -0.01389 -0.01419 -0.01389 -0.01171 -0.01504 C -0.01028 -0.01574 -0.00885 -0.01713 -0.00755 -0.01805 C 0.01055 -0.01296 0.00704 -0.02291 0.00912 -0.00625 C 0.00938 -0.00416 0.00977 -0.00231 0.01003 -0.00023 C 0.00938 0.00764 0.00951 0.01574 0.00834 0.02338 C 0.00808 0.02523 0.00678 0.0257 0.00586 0.02639 C 0.00508 0.02709 0.00417 0.02732 0.00326 0.02801 C 0.00222 0.02871 0.00105 0.02986 -4.16667E-6 0.03102 C -0.00468 0.01991 -0.00312 0.02616 -0.00169 0.00417 C -0.0013 -0.00069 -0.00156 -0.00023 -4.16667E-6 -0.00023 L -4.16667E-6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12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4 -0.03842 0.02162 -0.03426 C 0.02357 -0.03403 0.02526 -0.03171 0.02669 -0.02986 C 0.02747 -0.02685 0.02852 -0.02407 0.02917 -0.02106 C 0.03099 -0.01204 0.02969 0.00139 0.02839 0.00857 C 0.0276 0.01227 0.02552 0.01459 0.02422 0.01759 C 0.02357 0.01898 0.02318 0.0206 0.02253 0.02199 C 0.02175 0.02361 0.0207 0.02477 0.02005 0.02639 C 0.01888 0.02894 0.0168 0.03496 0.01497 0.03681 C 0.01406 0.03773 0.01276 0.03773 0.01172 0.03843 C 0.01081 0.03935 0.01003 0.04051 0.00912 0.04121 C 0.00638 0.04375 0.00156 0.04375 -0.00091 0.04421 C -0.0095 0.04375 -0.0181 0.04375 -0.02669 0.04283 C -0.0276 0.04259 -0.02838 0.04213 -0.02917 0.04121 C -0.03151 0.03912 -0.03385 0.03681 -0.03594 0.0338 C -0.03724 0.03195 -0.03815 0.02894 -0.03919 0.02639 C -0.03945 0.02454 -0.03958 0.02246 -0.0401 0.0206 C -0.04075 0.01736 -0.04193 0.01482 -0.04258 0.01158 C -0.0431 0.0088 -0.0431 0.00579 -0.04336 0.00278 C -0.0431 -0.00903 -0.04414 -0.02129 -0.04258 -0.03287 C -0.0418 -0.03796 -0.03867 -0.04074 -0.03672 -0.04467 C -0.0345 -0.04907 -0.02852 -0.05879 -0.02669 -0.06111 C -0.025 -0.06319 -0.02279 -0.06389 -0.02083 -0.06551 C -0.01862 -0.06736 -0.01654 -0.06991 -0.01419 -0.07129 C -0.01211 -0.07291 -0.00977 -0.07315 -0.00755 -0.0743 C -0.00495 -0.07569 -0.00247 -0.07731 -4.16667E-7 -0.0787 C 0.00664 -0.07778 0.01367 -0.0794 0.02005 -0.07592 C 0.02162 -0.075 0.02096 -0.06991 0.02083 -0.0669 C 0.02057 -0.05625 0.02292 -0.02268 0.01589 -0.00764 C 0.01133 0.00162 0.01016 0.00371 0.00495 0.00857 C 0.00313 0.01042 -0.00013 0.01366 -0.00247 0.01459 C -0.00417 0.01528 -0.00586 0.01551 -0.00755 0.01597 C -0.0095 0.0169 -0.01146 0.01806 -0.01341 0.01898 C -0.01445 0.01968 -0.01562 0.02014 -0.01667 0.0206 C -0.0194 0.0213 -0.02227 0.02153 -0.025 0.02199 C -0.02943 0.02153 -0.03398 0.02176 -0.03841 0.0206 C -0.03932 0.02014 -0.04036 0.01921 -0.04088 0.01759 C -0.04219 0.01343 -0.04336 0.00417 -0.04336 0.0044 C -0.04232 -0.0081 -0.04128 -0.0206 -0.0401 -0.03287 C -0.03984 -0.03495 -0.03984 -0.03704 -0.03919 -0.03889 C -0.03841 -0.04074 -0.03711 -0.04213 -0.03594 -0.04329 C -0.03047 -0.04815 -0.02526 -0.05532 -0.01914 -0.05648 C -0.0095 -0.05879 -0.01471 -0.05741 -0.00338 -0.06111 C 0.00807 -0.05995 0.01953 -0.06041 0.03086 -0.0581 C 0.03177 -0.05787 0.03125 -0.05509 0.03164 -0.0537 C 0.03242 -0.05092 0.03333 -0.04861 0.03425 -0.04629 C 0.03333 -0.02731 0.03346 -0.00833 0.03164 0.01019 C 0.0306 0.0206 0.02682 0.02176 0.02331 0.02801 C 0.02214 0.03009 0.02122 0.0331 0.02005 0.03542 C 0.01836 0.03843 0.01237 0.04676 0.01003 0.04861 C 0.00872 0.04977 0.00716 0.04977 0.00586 0.05023 C 0.003 0.05324 0.00065 0.05857 -0.00247 0.05903 C -0.01654 0.06158 -0.02422 0.05764 -0.03594 0.05324 C -0.03919 0.04815 -0.04284 0.04375 -0.04583 0.03843 C -0.04674 0.03681 -0.04766 0.03542 -0.04844 0.0338 C -0.04961 0.03102 -0.05065 0.02801 -0.05169 0.025 C -0.05143 0.01713 -0.05234 0.0088 -0.05091 0.00116 C -0.05 -0.00347 -0.04687 -0.00555 -0.04505 -0.00903 C -0.04388 -0.01157 -0.0431 -0.01435 -0.04167 -0.01643 C -0.04049 -0.01852 -0.03906 -0.01967 -0.0375 -0.02106 C -0.0345 -0.02361 -0.02721 -0.0287 -0.02422 -0.02986 C -0.01784 -0.03241 -0.00508 -0.03588 -0.00508 -0.03565 C 0.00443 -0.03426 0.01406 -0.03495 0.02331 -0.03148 C 0.02513 -0.03079 0.02669 -0.02708 0.02669 -0.02384 C 0.02669 -0.00995 0.02552 0.00417 0.02331 0.01759 C 0.02292 0.02037 0.02057 0.02037 0.01914 0.02199 C 0.01523 0.02639 0.01419 0.02917 0.00833 0.03102 L 0.00326 0.03241 C -0.03737 0.02778 -0.01458 0.04051 -0.025 0.025 C -0.02578 0.02384 -0.02669 0.02292 -0.0276 0.02199 C -0.02812 0.0206 -0.02878 0.01921 -0.02917 0.01759 C -0.03294 0.00255 -0.0319 -0.01366 -0.03008 -0.02986 C -0.02969 -0.0331 -0.02721 -0.03379 -0.02591 -0.03588 C -0.02409 -0.03866 -0.02266 -0.04213 -0.02083 -0.04467 C -0.01823 -0.04861 -0.01406 -0.05254 -0.01081 -0.05509 C -0.01003 -0.05579 -0.00924 -0.05602 -0.00833 -0.05648 C -0.00247 -0.05509 0.00417 -0.05787 0.00912 -0.05208 C 0.01198 -0.04884 0.00951 -0.03981 0.01081 -0.03426 L 0.0125 -0.02685 C 0.0125 -0.02592 0.0138 0.01366 0.00755 0.025 C 0.00638 0.02709 0.00469 0.02778 0.00326 0.0294 C 0.00221 0.03079 0.00117 0.03264 -4.16667E-7 0.0338 C -0.00273 0.03658 -0.00833 0.04121 -0.00833 0.04144 C -0.01797 0.04051 -0.02383 0.04607 -0.03008 0.03681 C -0.03099 0.03542 -0.03177 0.0338 -0.03255 0.03241 C -0.03307 0.02986 -0.03385 0.02755 -0.03424 0.025 C -0.0362 0.01204 -0.03463 0.00139 -0.03177 -0.01204 C -0.03125 -0.01412 -0.02943 -0.01389 -0.02838 -0.01504 C -0.02213 -0.02199 -0.02825 -0.01875 -0.01914 -0.02106 C 0.00104 -0.01805 -0.00078 -0.02893 0.00417 -0.00903 C 0.00456 -0.00764 0.00469 -0.00625 0.00495 -0.00463 C 0.00443 0.00463 0.00443 0.01435 0.00326 0.02338 C 0.003 0.02639 0.00182 0.02871 0.00078 0.03102 C -0.00078 0.03403 -0.0056 0.03866 -0.00755 0.03982 C -0.00885 0.04074 -0.01029 0.04074 -0.01172 0.04121 C -0.01784 0.04028 -0.02396 0.04005 -0.03008 0.03843 C -0.03099 0.03796 -0.03216 0.03704 -0.03255 0.03542 C -0.03333 0.03264 -0.03307 0.0294 -0.03333 0.02639 C -0.03359 0.02454 -0.03398 0.02246 -0.03424 0.0206 C -0.03359 0.00926 -0.03477 -0.00278 -0.03255 -0.01366 C -0.03034 -0.02407 -0.0194 -0.02639 -0.01497 -0.02847 C -0.0095 -0.02754 0.00404 -0.03333 0.00833 -0.01944 C 0.00898 -0.01736 0.00885 -0.01458 0.00912 -0.01204 C 0.00872 0.00463 0.01146 0.0132 0.00664 0.02338 C 0.00586 0.025 0.00508 0.02685 0.00417 0.02801 C 0.003 0.02917 -0.00195 0.03079 -0.00247 0.03102 C -0.00703 0.02894 -0.01146 0.02732 -0.01588 0.025 C -0.0168 0.02454 -0.01771 0.02338 -0.01836 0.02199 C -0.02031 0.01736 -0.0224 0.01273 -0.02331 0.00718 L -0.02422 0.00278 C -0.02213 -0.0162 -0.02565 -0.01805 -0.01914 -0.02106 C -0.01784 -0.02153 -0.01641 -0.02199 -0.01497 -0.02245 C -0.00469 -0.01991 -4.16667E-7 -0.025 0.00495 -0.01366 C 0.00625 -0.01088 0.00716 -0.00764 0.00833 -0.00463 C 0.00859 -0.00116 0.00885 0.00232 0.00912 0.00579 C 0.00938 0.00857 0.01003 0.01158 0.01003 0.01459 C 0.01003 0.02361 0.01016 0.03264 0.00912 0.04121 C 0.00898 0.04329 0.00755 0.04445 0.00664 0.04584 C 0.00508 0.04792 0.00169 0.05162 0.00169 0.05185 C -0.00417 0.05116 -0.01016 0.05255 -0.01588 0.05023 C -0.01797 0.04931 -0.01914 0.04514 -0.02083 0.04283 C -0.02253 0.04074 -0.02422 0.03889 -0.02591 0.03681 C -0.02643 0.03287 -0.02695 0.02894 -0.0276 0.025 C -0.02773 0.02338 -0.02838 0.02199 -0.02838 0.0206 C -0.02838 0.01019 -0.02904 -0.00046 -0.0276 -0.01065 C -0.02695 -0.01458 -0.02474 -0.01805 -0.02253 -0.01944 L -0.01172 -0.02685 C -0.0056 -0.02546 0.00065 -0.02454 0.00664 -0.02245 C 0.00768 -0.02222 0.00859 -0.02083 0.00912 -0.01944 C 0.00977 -0.01829 0.00964 -0.01643 0.01003 -0.01504 C 0.01068 -0.0125 0.01172 -0.01018 0.0125 -0.00764 C 0.01276 -0.00555 0.01328 -0.0037 0.01328 -0.00162 C 0.01328 0.03542 0.01289 0.01898 -0.01497 0.01759 C -0.01706 0.01621 -0.02005 0.01459 -0.02174 0.01158 C -0.0224 0.01042 -0.02279 0.00857 -0.02331 0.00718 C -0.02253 0.00232 -0.02318 -0.0044 -0.02083 -0.00764 C -0.01862 -0.01088 -0.01302 -0.00509 -0.01081 -0.00324 C -0.01016 -0.00116 -0.00703 0.00648 -0.00755 0.01019 C -0.0082 0.01482 -0.00977 0.01898 -0.01081 0.02338 C -0.02396 0.02199 -0.022 0.02847 -0.02591 0.01759 C -0.02669 0.01505 -0.0276 0.01273 -0.02838 0.01019 C -0.02786 0.00625 -0.0276 0.00209 -0.02669 -0.00162 C -0.02617 -0.0037 -0.02513 -0.00486 -0.02422 -0.00625 C -0.02266 -0.00833 -0.02109 -0.01088 -0.01914 -0.01204 C -0.0168 -0.01389 -0.01419 -0.01389 -0.01172 -0.01504 C -0.01029 -0.01574 -0.00885 -0.01713 -0.00755 -0.01805 C 0.01055 -0.01296 0.00703 -0.02291 0.00912 -0.00625 C 0.00938 -0.00416 0.00977 -0.00231 0.01003 -0.00023 C 0.00938 0.00764 0.00951 0.01574 0.00833 0.02338 C 0.00807 0.02523 0.00677 0.0257 0.00586 0.02639 C 0.00508 0.02709 0.00417 0.02732 0.00326 0.02801 C 0.00221 0.02871 0.00104 0.02986 -4.16667E-7 0.03102 C -0.00469 0.01991 -0.00312 0.02616 -0.00169 0.00417 C -0.0013 -0.00069 -0.00156 -0.00023 -4.16667E-7 -0.00023 L -4.16667E-7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1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3588 L -0.0276 -0.03565 C -0.00625 -0.03935 -0.01653 -0.03842 0.02162 -0.03426 C 0.02357 -0.03403 0.02527 -0.03171 0.0267 -0.02986 C 0.02748 -0.02685 0.02852 -0.02407 0.02917 -0.02106 C 0.03099 -0.01204 0.02969 0.00139 0.02839 0.00857 C 0.02761 0.01227 0.02553 0.01459 0.02422 0.01759 C 0.02357 0.01898 0.02318 0.0206 0.02253 0.02199 C 0.02175 0.02361 0.02071 0.02477 0.02006 0.02639 C 0.01888 0.02894 0.0168 0.03496 0.01498 0.03681 C 0.01407 0.03773 0.01277 0.03773 0.01172 0.03843 C 0.01081 0.03935 0.01003 0.04051 0.00912 0.04121 C 0.00638 0.04375 0.00157 0.04375 -0.00091 0.04421 C -0.0095 0.04375 -0.01809 0.04375 -0.02669 0.04283 C -0.0276 0.04259 -0.02838 0.04213 -0.02916 0.04121 C -0.03151 0.03912 -0.03385 0.03681 -0.03593 0.0338 C -0.03723 0.03195 -0.03815 0.02894 -0.03919 0.02639 C -0.03945 0.02454 -0.03958 0.02246 -0.0401 0.0206 C -0.04075 0.01736 -0.04192 0.01482 -0.04257 0.01158 C -0.04309 0.0088 -0.04309 0.00579 -0.04335 0.00278 C -0.04309 -0.00903 -0.04414 -0.02129 -0.04257 -0.03287 C -0.04179 -0.03796 -0.03867 -0.04074 -0.03671 -0.04467 C -0.0345 -0.04907 -0.02851 -0.05879 -0.02669 -0.06111 C -0.025 -0.06319 -0.02278 -0.06389 -0.02083 -0.06551 C -0.01862 -0.06736 -0.01653 -0.06991 -0.01419 -0.07129 C -0.0121 -0.07291 -0.00976 -0.07315 -0.00755 -0.0743 C -0.00494 -0.07569 -0.00247 -0.07731 -4.58333E-6 -0.0787 C 0.00665 -0.07778 0.01368 -0.0794 0.02006 -0.07592 C 0.02162 -0.075 0.02097 -0.06991 0.02084 -0.0669 C 0.02058 -0.05625 0.02292 -0.02268 0.01589 -0.00764 C 0.01133 0.00162 0.01016 0.00371 0.00495 0.00857 C 0.00313 0.01042 -0.00013 0.01366 -0.00247 0.01459 C -0.00416 0.01528 -0.00585 0.01551 -0.00755 0.01597 C -0.0095 0.0169 -0.01145 0.01806 -0.01341 0.01898 C -0.01445 0.01968 -0.01562 0.02014 -0.01666 0.0206 C -0.0194 0.0213 -0.02226 0.02153 -0.025 0.02199 C -0.02942 0.02153 -0.03398 0.02176 -0.03841 0.0206 C -0.03932 0.02014 -0.04036 0.01921 -0.04088 0.01759 C -0.04218 0.01343 -0.04335 0.00417 -0.04335 0.0044 C -0.04231 -0.0081 -0.04127 -0.0206 -0.0401 -0.03287 C -0.03984 -0.03495 -0.03984 -0.03704 -0.03919 -0.03889 C -0.03841 -0.04074 -0.0371 -0.04213 -0.03593 -0.04329 C -0.03046 -0.04815 -0.02526 -0.05532 -0.01914 -0.05648 C -0.0095 -0.05879 -0.01471 -0.05741 -0.00338 -0.06111 C 0.00808 -0.05995 0.01954 -0.06041 0.03086 -0.0581 C 0.03178 -0.05787 0.03125 -0.05509 0.03165 -0.0537 C 0.03243 -0.05092 0.03334 -0.04861 0.03425 -0.04629 C 0.03334 -0.02731 0.03347 -0.00833 0.03165 0.01019 C 0.0306 0.0206 0.02683 0.02176 0.02331 0.02801 C 0.02214 0.03009 0.02123 0.0331 0.02006 0.03542 C 0.01836 0.03843 0.01237 0.04676 0.01003 0.04861 C 0.00873 0.04977 0.00717 0.04977 0.00586 0.05023 C 0.003 0.05324 0.00066 0.05857 -0.00247 0.05903 C -0.01653 0.06158 -0.02421 0.05764 -0.03593 0.05324 C -0.03919 0.04815 -0.04283 0.04375 -0.04583 0.03843 C -0.04674 0.03681 -0.04765 0.03542 -0.04843 0.0338 C -0.0496 0.03102 -0.05065 0.02801 -0.05169 0.025 C -0.05143 0.01713 -0.05234 0.0088 -0.05091 0.00116 C -0.05 -0.00347 -0.04687 -0.00555 -0.04505 -0.00903 C -0.04388 -0.01157 -0.04309 -0.01435 -0.04166 -0.01643 C -0.04049 -0.01852 -0.03906 -0.01967 -0.0375 -0.02106 C -0.0345 -0.02361 -0.02721 -0.0287 -0.02421 -0.02986 C -0.01783 -0.03241 -0.00507 -0.03588 -0.00507 -0.03565 C 0.00443 -0.03426 0.01407 -0.03495 0.02331 -0.03148 C 0.02513 -0.03079 0.0267 -0.02708 0.0267 -0.02384 C 0.0267 -0.00995 0.02553 0.00417 0.02331 0.01759 C 0.02292 0.02037 0.02058 0.02037 0.01915 0.02199 C 0.01524 0.02639 0.0142 0.02917 0.00834 0.03102 L 0.00326 0.03241 C -0.03737 0.02778 -0.01458 0.04051 -0.025 0.025 C -0.02578 0.02384 -0.02669 0.02292 -0.0276 0.02199 C -0.02812 0.0206 -0.02877 0.01921 -0.02916 0.01759 C -0.03294 0.00255 -0.0319 -0.01366 -0.03007 -0.02986 C -0.02968 -0.0331 -0.02721 -0.03379 -0.02591 -0.03588 C -0.02408 -0.03866 -0.02265 -0.04213 -0.02083 -0.04467 C -0.01822 -0.04861 -0.01406 -0.05254 -0.0108 -0.05509 C -0.01002 -0.05579 -0.00924 -0.05602 -0.00833 -0.05648 C -0.00247 -0.05509 0.00417 -0.05787 0.00912 -0.05208 C 0.01198 -0.04884 0.00951 -0.03981 0.01081 -0.03426 L 0.0125 -0.02685 C 0.0125 -0.02592 0.01381 0.01366 0.00756 0.025 C 0.00638 0.02709 0.00469 0.02778 0.00326 0.0294 C 0.00222 0.03079 0.00118 0.03264 -4.58333E-6 0.0338 C -0.00273 0.03658 -0.00833 0.04121 -0.00833 0.04144 C -0.01796 0.04051 -0.02382 0.04607 -0.03007 0.03681 C -0.03098 0.03542 -0.03177 0.0338 -0.03255 0.03241 C -0.03307 0.02986 -0.03385 0.02755 -0.03424 0.025 C -0.03619 0.01204 -0.03463 0.00139 -0.03177 -0.01204 C -0.03125 -0.01412 -0.02942 -0.01389 -0.02838 -0.01504 C -0.02213 -0.02199 -0.02825 -0.01875 -0.01914 -0.02106 C 0.00105 -0.01805 -0.00078 -0.02893 0.00417 -0.00903 C 0.00456 -0.00764 0.00469 -0.00625 0.00495 -0.00463 C 0.00443 0.00463 0.00443 0.01435 0.00326 0.02338 C 0.003 0.02639 0.00183 0.02871 0.00079 0.03102 C -0.00078 0.03403 -0.00559 0.03866 -0.00755 0.03982 C -0.00885 0.04074 -0.01028 0.04074 -0.01171 0.04121 C -0.01783 0.04028 -0.02395 0.04005 -0.03007 0.03843 C -0.03098 0.03796 -0.03216 0.03704 -0.03255 0.03542 C -0.03333 0.03264 -0.03307 0.0294 -0.03333 0.02639 C -0.03359 0.02454 -0.03398 0.02246 -0.03424 0.0206 C -0.03359 0.00926 -0.03476 -0.00278 -0.03255 -0.01366 C -0.03033 -0.02407 -0.0194 -0.02639 -0.01497 -0.02847 C -0.0095 -0.02754 0.00404 -0.03333 0.00834 -0.01944 C 0.00899 -0.01736 0.00886 -0.01458 0.00912 -0.01204 C 0.00873 0.00463 0.01146 0.0132 0.00665 0.02338 C 0.00586 0.025 0.00508 0.02685 0.00417 0.02801 C 0.003 0.02917 -0.00195 0.03079 -0.00247 0.03102 C -0.00703 0.02894 -0.01145 0.02732 -0.01588 0.025 C -0.01679 0.02454 -0.0177 0.02338 -0.01835 0.02199 C -0.02031 0.01736 -0.02239 0.01273 -0.0233 0.00718 L -0.02421 0.00278 C -0.02213 -0.0162 -0.02565 -0.01805 -0.01914 -0.02106 C -0.01783 -0.02153 -0.0164 -0.02199 -0.01497 -0.02245 C -0.00468 -0.01991 -4.58333E-6 -0.025 0.00495 -0.01366 C 0.00625 -0.01088 0.00717 -0.00764 0.00834 -0.00463 C 0.0086 -0.00116 0.00886 0.00232 0.00912 0.00579 C 0.00938 0.00857 0.01003 0.01158 0.01003 0.01459 C 0.01003 0.02361 0.01016 0.03264 0.00912 0.04121 C 0.00899 0.04329 0.00756 0.04445 0.00665 0.04584 C 0.00508 0.04792 0.0017 0.05162 0.0017 0.05185 C -0.00416 0.05116 -0.01015 0.05255 -0.01588 0.05023 C -0.01796 0.04931 -0.01914 0.04514 -0.02083 0.04283 C -0.02252 0.04074 -0.02421 0.03889 -0.02591 0.03681 C -0.02643 0.03287 -0.02695 0.02894 -0.0276 0.025 C -0.02773 0.02338 -0.02838 0.02199 -0.02838 0.0206 C -0.02838 0.01019 -0.02903 -0.00046 -0.0276 -0.01065 C -0.02695 -0.01458 -0.02473 -0.01805 -0.02252 -0.01944 L -0.01171 -0.02685 C -0.00559 -0.02546 0.00066 -0.02454 0.00665 -0.02245 C 0.00769 -0.02222 0.0086 -0.02083 0.00912 -0.01944 C 0.00977 -0.01829 0.00964 -0.01643 0.01003 -0.01504 C 0.01068 -0.0125 0.01172 -0.01018 0.0125 -0.00764 C 0.01277 -0.00555 0.01329 -0.0037 0.01329 -0.00162 C 0.01329 0.03542 0.0129 0.01898 -0.01497 0.01759 C -0.01705 0.01621 -0.02005 0.01459 -0.02174 0.01158 C -0.02239 0.01042 -0.02278 0.00857 -0.0233 0.00718 C -0.02252 0.00232 -0.02317 -0.0044 -0.02083 -0.00764 C -0.01862 -0.01088 -0.01302 -0.00509 -0.0108 -0.00324 C -0.01015 -0.00116 -0.00703 0.00648 -0.00755 0.01019 C -0.0082 0.01482 -0.00976 0.01898 -0.0108 0.02338 C -0.02395 0.02199 -0.022 0.02847 -0.02591 0.01759 C -0.02669 0.01505 -0.0276 0.01273 -0.02838 0.01019 C -0.02786 0.00625 -0.0276 0.00209 -0.02669 -0.00162 C -0.02617 -0.0037 -0.02513 -0.00486 -0.02421 -0.00625 C -0.02265 -0.00833 -0.02109 -0.01088 -0.01914 -0.01204 C -0.01679 -0.01389 -0.01419 -0.01389 -0.01171 -0.01504 C -0.01028 -0.01574 -0.00885 -0.01713 -0.00755 -0.01805 C 0.01055 -0.01296 0.00704 -0.02291 0.00912 -0.00625 C 0.00938 -0.00416 0.00977 -0.00231 0.01003 -0.00023 C 0.00938 0.00764 0.00951 0.01574 0.00834 0.02338 C 0.00808 0.02523 0.00678 0.0257 0.00586 0.02639 C 0.00508 0.02709 0.00417 0.02732 0.00326 0.02801 C 0.00222 0.02871 0.00105 0.02986 -4.58333E-6 0.03102 C -0.00468 0.01991 -0.00312 0.02616 -0.00169 0.00417 C -0.0013 -0.00069 -0.00156 -0.00023 -4.58333E-6 -0.00023 L -4.58333E-6 -1.85185E-6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16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3588 L -0.02761 -0.03565 C -0.00625 -0.03935 -0.01654 -0.03843 0.02161 -0.03426 C 0.02356 -0.03403 0.02526 -0.03171 0.02669 -0.02986 C 0.02747 -0.02685 0.02851 -0.02407 0.02916 -0.02106 C 0.03098 -0.01204 0.02968 0.00139 0.02838 0.00856 C 0.0276 0.01227 0.02552 0.01458 0.02421 0.01759 C 0.02356 0.01898 0.02317 0.0206 0.02252 0.02199 C 0.02174 0.02361 0.0207 0.02477 0.02005 0.02639 C 0.01888 0.02894 0.01679 0.03495 0.01497 0.03681 C 0.01406 0.03773 0.01276 0.03773 0.01171 0.03843 C 0.0108 0.03935 0.01002 0.04051 0.00911 0.0412 C 0.00638 0.04375 0.00156 0.04375 -0.00092 0.04421 C -0.00951 0.04375 -0.0181 0.04375 -0.0267 0.04282 C -0.02761 0.04259 -0.02839 0.04213 -0.02917 0.0412 C -0.03152 0.03912 -0.03386 0.03681 -0.03594 0.0338 C -0.03724 0.03194 -0.03816 0.02894 -0.0392 0.02639 C -0.03946 0.02454 -0.03959 0.02245 -0.04011 0.0206 C -0.04076 0.01736 -0.04193 0.01481 -0.04258 0.01157 C -0.0431 0.0088 -0.0431 0.00579 -0.04336 0.00278 C -0.0431 -0.00903 -0.04415 -0.0213 -0.04258 -0.03287 C -0.0418 -0.03796 -0.03868 -0.04074 -0.03672 -0.04468 C -0.03451 -0.04907 -0.02852 -0.0588 -0.0267 -0.06111 C -0.025 -0.06319 -0.02279 -0.06389 -0.02084 -0.06551 C -0.01862 -0.06736 -0.01654 -0.06991 -0.0142 -0.0713 C -0.01211 -0.07292 -0.00977 -0.07315 -0.00756 -0.07431 C -0.00495 -0.07569 -0.00248 -0.07731 4.79167E-6 -0.0787 C 0.00664 -0.07778 0.01367 -0.0794 0.02005 -0.07593 C 0.02161 -0.075 0.02096 -0.06991 0.02083 -0.0669 C 0.02057 -0.05625 0.02291 -0.02269 0.01588 -0.00764 C 0.01132 0.00162 0.01015 0.0037 0.00494 0.00856 C 0.00312 0.01042 -0.00013 0.01366 -0.00248 0.01458 C -0.00417 0.01528 -0.00586 0.01551 -0.00756 0.01597 C -0.00951 0.0169 -0.01146 0.01806 -0.01342 0.01898 C -0.01446 0.01968 -0.01563 0.02014 -0.01667 0.0206 C -0.01941 0.0213 -0.02227 0.02153 -0.025 0.02199 C -0.02943 0.02153 -0.03399 0.02176 -0.03842 0.0206 C -0.03933 0.02014 -0.04037 0.01921 -0.04089 0.01759 C -0.04219 0.01343 -0.04336 0.00417 -0.04336 0.0044 C -0.04232 -0.0081 -0.04128 -0.0206 -0.04011 -0.03287 C -0.03985 -0.03495 -0.03985 -0.03704 -0.0392 -0.03889 C -0.03842 -0.04074 -0.03711 -0.04213 -0.03594 -0.04329 C -0.03047 -0.04815 -0.02527 -0.05532 -0.01915 -0.05648 C -0.00951 -0.0588 -0.01472 -0.05741 -0.00339 -0.06111 C 0.00807 -0.05995 0.01953 -0.06042 0.03085 -0.0581 C 0.03177 -0.05787 0.03125 -0.05509 0.03164 -0.0537 C 0.03242 -0.05093 0.03333 -0.04861 0.03424 -0.0463 C 0.03333 -0.02731 0.03346 -0.00833 0.03164 0.01019 C 0.03059 0.0206 0.02682 0.02176 0.0233 0.02801 C 0.02213 0.03009 0.02122 0.0331 0.02005 0.03542 C 0.01835 0.03843 0.01237 0.04676 0.01002 0.04861 C 0.00872 0.04977 0.00716 0.04977 0.00585 0.05023 C 0.00299 0.05324 0.00065 0.05856 -0.00248 0.05903 C -0.01654 0.06157 -0.02422 0.05764 -0.03594 0.05324 C -0.0392 0.04815 -0.04284 0.04375 -0.04584 0.03843 C -0.04675 0.03681 -0.04766 0.03542 -0.04844 0.0338 C -0.04961 0.03102 -0.05066 0.02801 -0.0517 0.025 C -0.05144 0.01713 -0.05235 0.0088 -0.05092 0.00116 C -0.05 -0.00347 -0.04688 -0.00556 -0.04506 -0.00903 C -0.04388 -0.01157 -0.0431 -0.01435 -0.04167 -0.01644 C -0.0405 -0.01852 -0.03907 -0.01968 -0.0375 -0.02106 C -0.03451 -0.02361 -0.02722 -0.0287 -0.02422 -0.02986 C -0.01784 -0.03241 -0.00508 -0.03588 -0.00508 -0.03565 C 0.00442 -0.03426 0.01406 -0.03495 0.0233 -0.03148 C 0.02513 -0.03079 0.02669 -0.02708 0.02669 -0.02384 C 0.02669 -0.00995 0.02552 0.00417 0.0233 0.01759 C 0.02291 0.02037 0.02057 0.02037 0.01914 0.02199 C 0.01523 0.02639 0.01419 0.02917 0.00833 0.03102 L 0.00325 0.03241 C -0.03737 0.02778 -0.01459 0.04051 -0.025 0.025 C -0.02579 0.02384 -0.0267 0.02292 -0.02761 0.02199 C -0.02813 0.0206 -0.02878 0.01921 -0.02917 0.01759 C -0.03295 0.00255 -0.03191 -0.01366 -0.03008 -0.02986 C -0.02969 -0.0331 -0.02722 -0.0338 -0.02592 -0.03588 C -0.02409 -0.03866 -0.02266 -0.04213 -0.02084 -0.04468 C -0.01823 -0.04861 -0.01407 -0.05255 -0.01081 -0.05509 C -0.01003 -0.05579 -0.00925 -0.05602 -0.00834 -0.05648 C -0.00248 -0.05509 0.00416 -0.05787 0.00911 -0.05208 C 0.01197 -0.04884 0.0095 -0.03981 0.0108 -0.03426 L 0.0125 -0.02685 C 0.0125 -0.02593 0.0138 0.01366 0.00755 0.025 C 0.00638 0.02708 0.00468 0.02778 0.00325 0.0294 C 0.00221 0.03079 0.00117 0.03264 4.79167E-6 0.0338 C -0.00274 0.03657 -0.00834 0.0412 -0.00834 0.04144 C -0.01797 0.04051 -0.02383 0.04606 -0.03008 0.03681 C -0.03099 0.03542 -0.03178 0.0338 -0.03256 0.03241 C -0.03308 0.02986 -0.03386 0.02755 -0.03425 0.025 C -0.0362 0.01204 -0.03464 0.00139 -0.03178 -0.01204 C -0.03125 -0.01412 -0.02943 -0.01389 -0.02839 -0.01505 C -0.02214 -0.02199 -0.02826 -0.01875 -0.01915 -0.02106 C 0.00104 -0.01806 -0.00079 -0.02894 0.00416 -0.00903 C 0.00455 -0.00764 0.00468 -0.00625 0.00494 -0.00463 C 0.00442 0.00463 0.00442 0.01435 0.00325 0.02338 C 0.00299 0.02639 0.00182 0.0287 0.00078 0.03102 C -0.00079 0.03403 -0.0056 0.03866 -0.00756 0.03981 C -0.00886 0.04074 -0.01029 0.04074 -0.01172 0.0412 C -0.01784 0.04028 -0.02396 0.04005 -0.03008 0.03843 C -0.03099 0.03796 -0.03217 0.03704 -0.03256 0.03542 C -0.03334 0.03264 -0.03308 0.0294 -0.03334 0.02639 C -0.0336 0.02454 -0.03399 0.02245 -0.03425 0.0206 C -0.0336 0.00926 -0.03477 -0.00278 -0.03256 -0.01366 C -0.03034 -0.02407 -0.01941 -0.02639 -0.01498 -0.02847 C -0.00951 -0.02755 0.00403 -0.03333 0.00833 -0.01944 C 0.00898 -0.01736 0.00885 -0.01458 0.00911 -0.01204 C 0.00872 0.00463 0.01145 0.01319 0.00664 0.02338 C 0.00585 0.025 0.00507 0.02685 0.00416 0.02801 C 0.00299 0.02917 -0.00196 0.03079 -0.00248 0.03102 C -0.00704 0.02894 -0.01146 0.02731 -0.01589 0.025 C -0.0168 0.02454 -0.01771 0.02338 -0.01836 0.02199 C -0.02032 0.01736 -0.0224 0.01273 -0.02331 0.00718 L -0.02422 0.00278 C -0.02214 -0.0162 -0.02566 -0.01806 -0.01915 -0.02106 C -0.01784 -0.02153 -0.01641 -0.02199 -0.01498 -0.02245 C -0.00469 -0.01991 4.79167E-6 -0.025 0.00494 -0.01366 C 0.00625 -0.01088 0.00716 -0.00764 0.00833 -0.00463 C 0.00859 -0.00116 0.00885 0.00231 0.00911 0.00579 C 0.00937 0.00856 0.01002 0.01157 0.01002 0.01458 C 0.01002 0.02361 0.01015 0.03264 0.00911 0.0412 C 0.00898 0.04329 0.00755 0.04444 0.00664 0.04583 C 0.00507 0.04792 0.00169 0.05162 0.00169 0.05185 C -0.00417 0.05116 -0.01016 0.05255 -0.01589 0.05023 C -0.01797 0.04931 -0.01915 0.04514 -0.02084 0.04282 C -0.02253 0.04074 -0.02422 0.03889 -0.02592 0.03681 C -0.02644 0.03287 -0.02696 0.02894 -0.02761 0.025 C -0.02774 0.02338 -0.02839 0.02199 -0.02839 0.0206 C -0.02839 0.01019 -0.02904 -0.00046 -0.02761 -0.01065 C -0.02696 -0.01458 -0.02474 -0.01806 -0.02253 -0.01944 L -0.01172 -0.02685 C -0.0056 -0.02546 0.00065 -0.02454 0.00664 -0.02245 C 0.00768 -0.02222 0.00859 -0.02083 0.00911 -0.01944 C 0.00976 -0.01829 0.00963 -0.01644 0.01002 -0.01505 C 0.01067 -0.0125 0.01171 -0.01019 0.0125 -0.00764 C 0.01276 -0.00556 0.01328 -0.0037 0.01328 -0.00162 C 0.01328 0.03542 0.01289 0.01898 -0.01498 0.01759 C -0.01706 0.0162 -0.02006 0.01458 -0.02175 0.01157 C -0.0224 0.01042 -0.02279 0.00856 -0.02331 0.00718 C -0.02253 0.00231 -0.02318 -0.0044 -0.02084 -0.00764 C -0.01862 -0.01088 -0.01303 -0.00509 -0.01081 -0.00324 C -0.01016 -0.00116 -0.00704 0.00648 -0.00756 0.01019 C -0.00821 0.01481 -0.00977 0.01898 -0.01081 0.02338 C -0.02396 0.02199 -0.02201 0.02847 -0.02592 0.01759 C -0.0267 0.01505 -0.02761 0.01273 -0.02839 0.01019 C -0.02787 0.00625 -0.02761 0.00208 -0.0267 -0.00162 C -0.02618 -0.0037 -0.02513 -0.00486 -0.02422 -0.00625 C -0.02266 -0.00833 -0.0211 -0.01088 -0.01915 -0.01204 C -0.0168 -0.01389 -0.0142 -0.01389 -0.01172 -0.01505 C -0.01029 -0.01574 -0.00886 -0.01713 -0.00756 -0.01806 C 0.01054 -0.01296 0.00703 -0.02292 0.00911 -0.00625 C 0.00937 -0.00417 0.00976 -0.00231 0.01002 -0.00023 C 0.00937 0.00764 0.0095 0.01574 0.00833 0.02338 C 0.00807 0.02523 0.00677 0.02569 0.00585 0.02639 C 0.00507 0.02708 0.00416 0.02731 0.00325 0.02801 C 0.00221 0.0287 0.00104 0.02986 4.79167E-6 0.03102 C -0.00469 0.01991 -0.00313 0.02616 -0.0017 0.00417 C -0.00131 -0.00069 -0.00157 -0.00023 4.79167E-6 -0.00023 L 4.79167E-6 0 " pathEditMode="relative" rAng="0" ptsTypes="AAAAAAAAAAAAAAAAAAAAAAAAAAAAAAAAAAAAAAAAAAAAAAAAAAAAAAAAAAAAAAAAAAAAAAAAAAAAAAAAAAAAAAAAAAAAAAAAAAAAAAAAAAAAAAAAAAAAAAAAAAAAAAAAAAAAAAAAAAAAAAAAAAAAAAAAAAAA">
                                      <p:cBhvr>
                                        <p:cTn id="18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</TotalTime>
  <Words>294</Words>
  <Application>Microsoft Office PowerPoint</Application>
  <PresentationFormat>寬螢幕</PresentationFormat>
  <Paragraphs>50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等线</vt:lpstr>
      <vt:lpstr>文鼎標楷注音</vt:lpstr>
      <vt:lpstr>Arial</vt:lpstr>
      <vt:lpstr>Garamond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52</cp:revision>
  <dcterms:created xsi:type="dcterms:W3CDTF">2017-11-05T02:32:51Z</dcterms:created>
  <dcterms:modified xsi:type="dcterms:W3CDTF">2019-10-12T02:04:06Z</dcterms:modified>
</cp:coreProperties>
</file>