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5" r:id="rId5"/>
    <p:sldId id="259" r:id="rId6"/>
    <p:sldId id="268" r:id="rId7"/>
    <p:sldId id="260" r:id="rId8"/>
    <p:sldId id="262" r:id="rId9"/>
    <p:sldId id="263" r:id="rId10"/>
    <p:sldId id="266" r:id="rId11"/>
    <p:sldId id="267" r:id="rId12"/>
    <p:sldId id="274" r:id="rId13"/>
    <p:sldId id="261" r:id="rId14"/>
    <p:sldId id="269" r:id="rId15"/>
    <p:sldId id="270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2" autoAdjust="0"/>
    <p:restoredTop sz="94660"/>
  </p:normalViewPr>
  <p:slideViewPr>
    <p:cSldViewPr snapToGrid="0">
      <p:cViewPr varScale="1">
        <p:scale>
          <a:sx n="65" d="100"/>
          <a:sy n="65" d="100"/>
        </p:scale>
        <p:origin x="70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48C6-85E9-4C10-9859-2798F2FB42F1}" type="datetimeFigureOut">
              <a:rPr lang="zh-TW" altLang="en-US" smtClean="0"/>
              <a:t>2019/10/15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00FDE-AF85-4E65-A18A-195265E7BE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8648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48C6-85E9-4C10-9859-2798F2FB42F1}" type="datetimeFigureOut">
              <a:rPr lang="zh-TW" altLang="en-US" smtClean="0"/>
              <a:t>2019/10/15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00FDE-AF85-4E65-A18A-195265E7BE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0321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48C6-85E9-4C10-9859-2798F2FB42F1}" type="datetimeFigureOut">
              <a:rPr lang="zh-TW" altLang="en-US" smtClean="0"/>
              <a:t>2019/10/15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00FDE-AF85-4E65-A18A-195265E7BE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166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48C6-85E9-4C10-9859-2798F2FB42F1}" type="datetimeFigureOut">
              <a:rPr lang="zh-TW" altLang="en-US" smtClean="0"/>
              <a:t>2019/10/15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00FDE-AF85-4E65-A18A-195265E7BE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515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48C6-85E9-4C10-9859-2798F2FB42F1}" type="datetimeFigureOut">
              <a:rPr lang="zh-TW" altLang="en-US" smtClean="0"/>
              <a:t>2019/10/15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00FDE-AF85-4E65-A18A-195265E7BE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635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48C6-85E9-4C10-9859-2798F2FB42F1}" type="datetimeFigureOut">
              <a:rPr lang="zh-TW" altLang="en-US" smtClean="0"/>
              <a:t>2019/10/15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00FDE-AF85-4E65-A18A-195265E7BE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5999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48C6-85E9-4C10-9859-2798F2FB42F1}" type="datetimeFigureOut">
              <a:rPr lang="zh-TW" altLang="en-US" smtClean="0"/>
              <a:t>2019/10/15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00FDE-AF85-4E65-A18A-195265E7BE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0397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48C6-85E9-4C10-9859-2798F2FB42F1}" type="datetimeFigureOut">
              <a:rPr lang="zh-TW" altLang="en-US" smtClean="0"/>
              <a:t>2019/10/15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00FDE-AF85-4E65-A18A-195265E7BE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156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48C6-85E9-4C10-9859-2798F2FB42F1}" type="datetimeFigureOut">
              <a:rPr lang="zh-TW" altLang="en-US" smtClean="0"/>
              <a:t>2019/10/15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00FDE-AF85-4E65-A18A-195265E7BE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8245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48C6-85E9-4C10-9859-2798F2FB42F1}" type="datetimeFigureOut">
              <a:rPr lang="zh-TW" altLang="en-US" smtClean="0"/>
              <a:t>2019/10/15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00FDE-AF85-4E65-A18A-195265E7BE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3140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48C6-85E9-4C10-9859-2798F2FB42F1}" type="datetimeFigureOut">
              <a:rPr lang="zh-TW" altLang="en-US" smtClean="0"/>
              <a:t>2019/10/15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00FDE-AF85-4E65-A18A-195265E7BE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9884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648C6-85E9-4C10-9859-2798F2FB42F1}" type="datetimeFigureOut">
              <a:rPr lang="zh-TW" altLang="en-US" smtClean="0"/>
              <a:t>2019/10/15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00FDE-AF85-4E65-A18A-195265E7BE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286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8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0488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6174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圖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2"/>
            <a:ext cx="12187237" cy="698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77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7" y="0"/>
            <a:ext cx="11676185" cy="6746242"/>
          </a:xfrm>
        </p:spPr>
      </p:pic>
    </p:spTree>
    <p:extLst>
      <p:ext uri="{BB962C8B-B14F-4D97-AF65-F5344CB8AC3E}">
        <p14:creationId xmlns:p14="http://schemas.microsoft.com/office/powerpoint/2010/main" val="181983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64" y="1"/>
            <a:ext cx="4731690" cy="6858000"/>
          </a:xfrm>
        </p:spPr>
      </p:pic>
    </p:spTree>
    <p:extLst>
      <p:ext uri="{BB962C8B-B14F-4D97-AF65-F5344CB8AC3E}">
        <p14:creationId xmlns:p14="http://schemas.microsoft.com/office/powerpoint/2010/main" val="345030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6" y="365125"/>
            <a:ext cx="11759014" cy="6283569"/>
          </a:xfrm>
        </p:spPr>
      </p:pic>
    </p:spTree>
    <p:extLst>
      <p:ext uri="{BB962C8B-B14F-4D97-AF65-F5344CB8AC3E}">
        <p14:creationId xmlns:p14="http://schemas.microsoft.com/office/powerpoint/2010/main" val="2028258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3" b="11636"/>
          <a:stretch/>
        </p:blipFill>
        <p:spPr>
          <a:xfrm>
            <a:off x="1392116" y="505802"/>
            <a:ext cx="9961684" cy="6082525"/>
          </a:xfrm>
        </p:spPr>
      </p:pic>
    </p:spTree>
    <p:extLst>
      <p:ext uri="{BB962C8B-B14F-4D97-AF65-F5344CB8AC3E}">
        <p14:creationId xmlns:p14="http://schemas.microsoft.com/office/powerpoint/2010/main" val="2827376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圖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138" y="0"/>
            <a:ext cx="4525107" cy="686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2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52000"/>
          </a:xfrm>
        </p:spPr>
      </p:pic>
    </p:spTree>
    <p:extLst>
      <p:ext uri="{BB962C8B-B14F-4D97-AF65-F5344CB8AC3E}">
        <p14:creationId xmlns:p14="http://schemas.microsoft.com/office/powerpoint/2010/main" val="284319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7043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7694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9430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5221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4755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1107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8516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67831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寬螢幕</PresentationFormat>
  <Paragraphs>0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3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admin</cp:lastModifiedBy>
  <cp:revision>7</cp:revision>
  <dcterms:created xsi:type="dcterms:W3CDTF">2019-10-15T07:55:56Z</dcterms:created>
  <dcterms:modified xsi:type="dcterms:W3CDTF">2019-10-15T08:09:47Z</dcterms:modified>
</cp:coreProperties>
</file>