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</p:sldMasterIdLst>
  <p:sldIdLst>
    <p:sldId id="257" r:id="rId2"/>
    <p:sldId id="258" r:id="rId3"/>
    <p:sldId id="261" r:id="rId4"/>
    <p:sldId id="260" r:id="rId5"/>
    <p:sldId id="262" r:id="rId6"/>
    <p:sldId id="264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2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9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55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56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87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27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3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282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65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4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11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3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8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44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3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36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4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5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4933" y="349624"/>
            <a:ext cx="11433985" cy="1954306"/>
          </a:xfrm>
        </p:spPr>
        <p:txBody>
          <a:bodyPr>
            <a:normAutofit/>
          </a:bodyPr>
          <a:lstStyle/>
          <a:p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影片中的房子，一棟房子蓋好需要多少時間？</a:t>
            </a: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0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8495" y="708212"/>
            <a:ext cx="9520518" cy="1954306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在行方面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請問關於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3D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將來發展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的願景。</a:t>
            </a:r>
            <a:b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73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4933" y="349624"/>
            <a:ext cx="11433985" cy="1954306"/>
          </a:xfrm>
        </p:spPr>
        <p:txBody>
          <a:bodyPr>
            <a:normAutofit/>
          </a:bodyPr>
          <a:lstStyle/>
          <a:p>
            <a:r>
              <a:rPr lang="zh-TW" altLang="zh-TW" sz="36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影片中的房子是用甚麼材料蓋起來的</a:t>
            </a:r>
            <a:r>
              <a:rPr lang="zh-TW" altLang="zh-TW" sz="36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728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4933" y="349624"/>
            <a:ext cx="11433985" cy="1954306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3D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列印除蓋房子之外還可以印甚麼東西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363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4933" y="349624"/>
            <a:ext cx="11433985" cy="1954306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3D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模型的圖片可以從哪裡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獲得？</a:t>
            </a: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4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345" y="394448"/>
            <a:ext cx="10376149" cy="1954306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中牙齒的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3D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列印是是利用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3D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印表機裡的什麼技術做出來的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它所用的材料是甚麼？</a:t>
            </a:r>
          </a:p>
        </p:txBody>
      </p:sp>
    </p:spTree>
    <p:extLst>
      <p:ext uri="{BB962C8B-B14F-4D97-AF65-F5344CB8AC3E}">
        <p14:creationId xmlns:p14="http://schemas.microsoft.com/office/powerpoint/2010/main" val="163055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3429" y="502024"/>
            <a:ext cx="8708714" cy="1954306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中金屬的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3D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它的材料是甚麼？</a:t>
            </a:r>
          </a:p>
        </p:txBody>
      </p:sp>
    </p:spTree>
    <p:extLst>
      <p:ext uri="{BB962C8B-B14F-4D97-AF65-F5344CB8AC3E}">
        <p14:creationId xmlns:p14="http://schemas.microsoft.com/office/powerpoint/2010/main" val="293560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8495" y="708212"/>
            <a:ext cx="9520518" cy="1954306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在食方面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請問關於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3D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將來發展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的願景。</a:t>
            </a:r>
            <a:b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012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8495" y="708212"/>
            <a:ext cx="9520518" cy="1954306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在衣方面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請問關於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3D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將來發展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的願景。</a:t>
            </a:r>
            <a:b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302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8495" y="708212"/>
            <a:ext cx="9520518" cy="1954306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在住方面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請問關於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3D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將來發展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的願景。</a:t>
            </a:r>
            <a:b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1410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84</Words>
  <Application>Microsoft Office PowerPoint</Application>
  <PresentationFormat>寬螢幕</PresentationFormat>
  <Paragraphs>10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微軟正黑體</vt:lpstr>
      <vt:lpstr>新細明體</vt:lpstr>
      <vt:lpstr>標楷體</vt:lpstr>
      <vt:lpstr>Arial</vt:lpstr>
      <vt:lpstr>Garamond</vt:lpstr>
      <vt:lpstr>Times New Roman</vt:lpstr>
      <vt:lpstr>有機</vt:lpstr>
      <vt:lpstr>影片中的房子，一棟房子蓋好需要多少時間？</vt:lpstr>
      <vt:lpstr>影片中的房子是用甚麼材料蓋起來的？</vt:lpstr>
      <vt:lpstr>影片中3D列印除蓋房子之外還可以印甚麼東西？</vt:lpstr>
      <vt:lpstr>3D模型的圖片可以從哪裡獲得？</vt:lpstr>
      <vt:lpstr>影片中牙齒的3D列印是是利用3D印表機裡的什麼技術做出來的,它所用的材料是甚麼？</vt:lpstr>
      <vt:lpstr>影片中金屬的3D列印,它的材料是甚麼？</vt:lpstr>
      <vt:lpstr> 在食方面,請問關於3D列印將來發展的願景。 </vt:lpstr>
      <vt:lpstr> 在衣方面,請問關於3D列印將來發展的願景。 </vt:lpstr>
      <vt:lpstr> 在住方面,請問關於3D列印將來發展的願景。 </vt:lpstr>
      <vt:lpstr> 在行方面,請問關於3D列印將來發展的願景。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影片中的房子，一棟房子蓋好需要多少時間？</dc:title>
  <dc:creator>user</dc:creator>
  <cp:lastModifiedBy>user</cp:lastModifiedBy>
  <cp:revision>2</cp:revision>
  <dcterms:created xsi:type="dcterms:W3CDTF">2019-10-13T15:36:28Z</dcterms:created>
  <dcterms:modified xsi:type="dcterms:W3CDTF">2019-10-13T15:51:45Z</dcterms:modified>
</cp:coreProperties>
</file>