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68" r:id="rId1"/>
  </p:sldMasterIdLst>
  <p:sldIdLst>
    <p:sldId id="257" r:id="rId2"/>
    <p:sldId id="256" r:id="rId3"/>
    <p:sldId id="266" r:id="rId4"/>
    <p:sldId id="259" r:id="rId5"/>
    <p:sldId id="267" r:id="rId6"/>
    <p:sldId id="258" r:id="rId7"/>
    <p:sldId id="268" r:id="rId8"/>
    <p:sldId id="260" r:id="rId9"/>
    <p:sldId id="269" r:id="rId10"/>
    <p:sldId id="262" r:id="rId11"/>
    <p:sldId id="264" r:id="rId12"/>
    <p:sldId id="271" r:id="rId13"/>
    <p:sldId id="265" r:id="rId14"/>
    <p:sldId id="263" r:id="rId15"/>
    <p:sldId id="261" r:id="rId16"/>
    <p:sldId id="272" r:id="rId17"/>
    <p:sldId id="273" r:id="rId18"/>
    <p:sldId id="274" r:id="rId19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20"/>
      <p:italic r:id="rId21"/>
    </p:embeddedFont>
    <p:embeddedFont>
      <p:font typeface="文鼎標楷注音" panose="020B0602010101010101" pitchFamily="34" charset="-12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TW"/>
    </a:defPPr>
    <a:lvl1pPr marL="0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1pPr>
    <a:lvl2pPr marL="245055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2pPr>
    <a:lvl3pPr marL="490111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3pPr>
    <a:lvl4pPr marL="735166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4pPr>
    <a:lvl5pPr marL="980221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5pPr>
    <a:lvl6pPr marL="1225276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6pPr>
    <a:lvl7pPr marL="1470332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7pPr>
    <a:lvl8pPr marL="1715387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8pPr>
    <a:lvl9pPr marL="1960442" algn="l" defTabSz="490111" rtl="0" eaLnBrk="1" latinLnBrk="0" hangingPunct="1">
      <a:defRPr sz="9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6" autoAdjust="0"/>
    <p:restoredTop sz="94660"/>
  </p:normalViewPr>
  <p:slideViewPr>
    <p:cSldViewPr snapToGrid="0">
      <p:cViewPr varScale="1">
        <p:scale>
          <a:sx n="78" d="100"/>
          <a:sy n="78" d="100"/>
        </p:scale>
        <p:origin x="8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0961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9985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792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9082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774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64890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282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5986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220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6154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5776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3397A-F159-426C-9F6B-988F82E55865}" type="datetimeFigureOut">
              <a:rPr lang="zh-TW" altLang="en-US" smtClean="0"/>
              <a:t>2019/10/8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2B128-EF64-49F0-95C6-F54EB8DA922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22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做一个有温度的社区，有邻就有了生活服务的天然入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68" y="0"/>
            <a:ext cx="9391467" cy="519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1384003" y="217968"/>
            <a:ext cx="6357123" cy="763189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4364" b="1" dirty="0"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我的社區生活</a:t>
            </a:r>
          </a:p>
        </p:txBody>
      </p:sp>
    </p:spTree>
    <p:extLst>
      <p:ext uri="{BB962C8B-B14F-4D97-AF65-F5344CB8AC3E}">
        <p14:creationId xmlns:p14="http://schemas.microsoft.com/office/powerpoint/2010/main" val="194949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32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早晨菜市場聲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6400" y="770930"/>
            <a:ext cx="406400" cy="406400"/>
          </a:xfr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6"/>
          <a:srcRect t="15006" r="5210" b="15160"/>
          <a:stretch/>
        </p:blipFill>
        <p:spPr>
          <a:xfrm>
            <a:off x="3617098" y="1514959"/>
            <a:ext cx="5017205" cy="3011321"/>
          </a:xfrm>
          <a:prstGeom prst="rect">
            <a:avLst/>
          </a:prstGeom>
        </p:spPr>
      </p:pic>
      <p:pic>
        <p:nvPicPr>
          <p:cNvPr id="5122" name="Picture 2" descr="「機車」的圖片搜尋結果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2" b="95273" l="5273" r="93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4" y="474829"/>
            <a:ext cx="1760220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84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71605E-6 L -0.0309 0.21913 L -0.07014 0.31574 L -0.07587 0.41204 L -0.07917 0.54691 L -0.0342 0.60154 L 0.03576 0.62222 L 0.06736 0.57346 L 0.05156 0.50525 L -0.06181 0.48734 L -0.09931 0.48889 L -0.10347 0.4787 L -0.10747 0.38827 L -0.0467 0.38241 L 0.05 0.39259 L 0.12656 0.39259 L 0.24913 0.23549 L 0.18333 0.06234 L 0.0125 0.14815 L -0.07587 0.23858 L -0.09931 0.10062 L -0.07674 -0.14969 L 0.02743 -0.18364 L 0.16163 -0.19105 L 0.3691 -0.23272 L 0.54583 -0.23272 L 0.7566 -0.23272 L 0.80486 -0.14815 L 0.7941 -0.0429 L 0.78333 -0.0429 L 0.575 -0.04599 L 0.32413 -0.08735 L 0.23663 -0.08889 L 0.22656 -0.08889 L 0.13819 0.00586 L 0.12917 0.21481 L 0.12917 0.22809 L 0.09583 0.33333 C 0.09444 0.33734 0.09288 0.34105 0.09167 0.34537 C 0.09097 0.34753 0.08993 0.35278 0.08993 0.35278 L -0.01511 0.51111 L -0.01667 0.52469 L -0.0125 0.6 C -0.00903 0.60123 -0.00521 0.60154 -0.00174 0.60309 C 0.00035 0.60401 0.00417 0.60741 0.00417 0.60741 L 0.13906 0.63704 L 0.1658 0.63704 L 0.4 0.63704 C 0.40347 0.6358 0.40712 0.63395 0.41076 0.63271 C 0.4151 0.63117 0.42413 0.62839 0.42413 0.62839 L 0.65989 0.62839 C 0.6625 0.62778 0.66493 0.62747 0.66736 0.62685 C 0.66823 0.62654 0.6691 0.62562 0.66996 0.62531 C 0.67205 0.62469 0.67656 0.62376 0.67656 0.62376 L 0.77917 0.62376 L 0.8 0.61944 L 0.82743 0.48148 L 0.83333 0.45494 L 0.83333 0.14506 L 0.83246 0.12747 L 0.81823 -0.14383 L 0.65486 -0.2429 L 0.38993 -0.22809 C 0.38542 -0.22685 0.3809 -0.22624 0.37656 -0.22377 C 0.36979 -0.21975 0.3566 -0.20895 0.3566 -0.20895 L 0.13993 -0.14537 C 0.12986 -0.14321 0.11788 -0.15062 0.10989 -0.1392 C 0.10712 -0.13549 0.10434 -0.13148 0.10156 -0.12747 C 0.09965 -0.12469 0.09583 -0.11852 0.09583 -0.11852 L 0.0941 -0.11266 L 0.0441 0.01173 L 0.0408 0.02531 L -0.01424 0.375 L -0.00504 0.59413 L 0.0033 0.65648 L 0.07413 0.72315 C 0.07604 0.69012 0.07344 0.7287 0.07917 0.67407 C 0.08038 0.66142 0.08246 0.6358 0.08246 0.6358 L 0.1033 0.28302 L 0.10417 0.24599 L 0.14826 -0.00895 L 0.18073 0.14074 C 0.18055 0.14722 0.18038 0.1537 0.17986 0.15988 C 0.17986 0.16142 0.17934 0.16296 0.17917 0.16451 C 0.17882 0.16697 0.17864 0.16944 0.1783 0.17191 C 0.17778 0.17531 0.17691 0.1787 0.17656 0.1821 C 0.17535 0.19506 0.17326 0.22068 0.17326 0.22068 L 0.1691 0.44167 C 0.16875 0.44846 0.16858 0.45432 0.16736 0.4608 C 0.16719 0.46173 0.16684 0.46265 0.16667 0.46389 L 0.16667 0.53055 C 0.16545 0.53827 0.16423 0.5463 0.16319 0.55432 C 0.16285 0.5571 0.1625 0.56296 0.1625 0.56296 L 0.15243 0.73951 L 0.2283 0.74846 L 0.3033 0.74228 L 0.31163 0.61636 L 0.425 0.59568 L 0.50243 0.59722 L 0.51493 0.52901 L 0.60156 0.52469 L 0.72083 0.53055 L 0.575 0.51111 L 0.47569 0.57191 L 0.4658 0.57778 L 0.425 0.57654 L 0.47326 0.57654 L 0.52153 0.60463 L 0.53246 0.57037 " pathEditMode="relative" ptsTypes="AAAAAAAAAAAAAAAAAAAAAAAAAAAAAAAAAAAAAAAAAAAAAAAAAAAAAAAAAAAAAAAAAAAAAAAAAAAAAAAAAAAAAAAAAAAAAAAAAAAAAAAAAAAAA">
                                      <p:cBhvr>
                                        <p:cTn id="11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台灣垃圾車音樂-給愛麗絲-早期單音版1-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9551" y="837046"/>
            <a:ext cx="406400" cy="406400"/>
          </a:xfrm>
        </p:spPr>
      </p:pic>
      <p:sp>
        <p:nvSpPr>
          <p:cNvPr id="5" name="文字方塊 4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6"/>
          <a:srcRect l="6783" t="14860" r="7939" b="6065"/>
          <a:stretch/>
        </p:blipFill>
        <p:spPr>
          <a:xfrm>
            <a:off x="3739390" y="1190106"/>
            <a:ext cx="5086350" cy="3388230"/>
          </a:xfrm>
          <a:prstGeom prst="rect">
            <a:avLst/>
          </a:prstGeom>
        </p:spPr>
      </p:pic>
      <p:pic>
        <p:nvPicPr>
          <p:cNvPr id="3074" name="Picture 2" descr="「垃圾車」的圖片搜尋結果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300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9178" y="11222"/>
            <a:ext cx="2574544" cy="25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93827E-7 L -0.09653 0.32747 L -0.13246 0.4179 L -0.13073 0.54383 L -0.11823 0.63704 L -0.08576 0.66667 L -0.07326 0.60586 L -0.10746 0.38518 C -0.10833 0.38117 -0.10903 0.37747 -0.10989 0.37346 C -0.11024 0.37191 -0.11059 0.37037 -0.11076 0.36883 C -0.11094 0.3679 -0.11076 0.36697 -0.11076 0.36605 L -0.11823 0.25494 L -0.12083 0.02839 L -0.10069 -0.16883 L -0.09236 -0.19846 L -0.06163 -0.23395 L -0.04323 -0.11698 L -0.04826 0.05926 C -0.04878 0.0642 -0.0493 0.06944 -0.05 0.07407 C -0.05035 0.07716 -0.05156 0.08302 -0.05156 0.08302 C -0.05191 0.08642 -0.05208 0.09012 -0.05243 0.09352 C -0.05278 0.09753 -0.0533 0.10525 -0.0533 0.10525 L -0.05903 0.39259 L -0.05903 0.41636 L -0.0658 0.60463 L -0.06823 0.62222 L -0.0941 0.77346 L -0.0283 0.80463 L 0.06424 0.79259 L 0.13924 0.78518 C 0.13872 0.77839 0.13872 0.77129 0.1375 0.7645 C 0.13681 0.75957 0.13507 0.75525 0.13333 0.75123 C 0.1257 0.73179 0.12465 0.73488 0.11511 0.71574 C 0.11146 0.70864 0.10504 0.69352 0.10504 0.69352 L 0.02344 0.58086 L -0.02743 0.53642 C -0.03055 0.52994 -0.03368 0.52376 -0.03663 0.51697 C -0.03837 0.51296 -0.04167 0.5037 -0.04167 0.5037 L -0.05 0.37932 C -0.0434 0.3608 -0.04878 0.37068 -0.04323 0.36605 C -0.03819 0.36173 -0.0283 0.35278 -0.0283 0.35278 L 0.0467 0.32438 L 0.0559 0.30833 L 0.10174 0.14969 L 0.10174 0.12315 L 0.0592 -0.01759 L 0.0592 -0.0355 L -0.06163 -0.18056 L -0.06996 -0.19383 L -0.15816 -0.27531 L -0.1566 -0.28982 L -0.13073 -0.34043 L -0.04913 -0.33303 L -0.02917 -0.33303 L 0.10833 -0.32994 L 0.17083 -0.3284 C 0.16337 -0.30154 0.16597 -0.30617 0.15417 -0.28395 C 0.14913 -0.27469 0.13837 -0.25617 0.13837 -0.25617 L 0.05174 -0.09167 L 0.04097 -0.08426 C 0.04011 -0.08364 0.03906 -0.08395 0.03837 -0.08272 C 0.03629 -0.07963 0.03264 -0.07253 0.03264 -0.07253 L -0.0066 -0.01019 C -0.01771 0.00864 -0.02899 0.02685 -0.03993 0.04599 C -0.04236 0.05031 -0.04462 0.05463 -0.04653 0.05926 C -0.05017 0.06759 -0.05295 0.07654 -0.0566 0.08457 C -0.06094 0.09383 -0.06667 0.10123 -0.07083 0.11111 C -0.07604 0.12407 -0.09167 0.17778 -0.09496 0.18981 C -0.09635 0.19506 -0.09826 0.20617 -0.09826 0.20617 L -0.10243 0.40463 C -0.09913 0.43086 -0.10139 0.41975 -0.0875 0.45648 C -0.08524 0.46204 -0.07986 0.47253 -0.07986 0.47253 L -0.0125 0.55401 C -0.00937 0.55771 -0.0066 0.56173 -0.0033 0.5645 C -0.00121 0.56636 0.00122 0.56667 0.00347 0.56759 C 0.01233 0.57129 0.01077 0.57068 0.02083 0.57191 L 0.04931 0.575 L 0.17014 0.575 C 0.16736 0.47654 0.16754 0.51265 0.16754 0.46667 L 0.15087 0.18241 C 0.13785 0.17809 0.14479 0.17932 0.13004 0.17932 L 0.01511 0.27562 C 0.01042 0.28395 -0.00451 0.30555 -0.00989 0.32315 C -0.01059 0.32531 -0.01111 0.32809 -0.01163 0.33055 C -0.01024 0.35123 -0.0092 0.37191 -0.00746 0.39259 C -0.00694 0.39815 -0.00486 0.40895 -0.00486 0.40895 L 0.01511 0.52438 C 0.01615 0.52839 0.01754 0.53241 0.0184 0.53642 C 0.01945 0.54074 0.01962 0.54568 0.02083 0.54969 C 0.02274 0.55586 0.02517 0.56173 0.02761 0.56759 C 0.03594 0.58704 0.05347 0.62531 0.05347 0.62531 L 0.08177 0.66234 C 0.08368 0.65988 0.08559 0.6571 0.0875 0.65494 C 0.08854 0.6537 0.09011 0.65339 0.09097 0.65185 C 0.09427 0.64537 0.1 0.63117 0.1 0.63117 L 0.12917 0.44012 C 0.12761 0.41975 0.12656 0.39938 0.12431 0.37932 C 0.12292 0.36852 0.11979 0.35895 0.1184 0.34815 C 0.1066 0.25648 0.12517 0.36636 0.11094 0.28611 C 0.1099 0.24599 0.11198 0.2608 0.10417 0.22376 C 0.10295 0.2179 0.1 0.20617 0.1 0.20617 L 0.09844 0.18086 C 0.10122 0.15463 0.10278 0.12809 0.10677 0.10247 C 0.10868 0.0892 0.11597 0.06543 0.11597 0.06543 L 0.17014 -0.08889 C 0.18108 -0.10525 0.18177 -0.10803 0.1967 -0.11975 C 0.20104 -0.12315 0.21007 -0.12716 0.21007 -0.12716 L 0.2842 -0.10216 C 0.28594 -0.08673 0.28924 -0.07191 0.28924 -0.05617 C 0.28976 0.05833 0.28906 0.09784 0.27344 0.19568 C 0.26806 0.22901 0.26198 0.26234 0.25504 0.29475 C 0.24827 0.32716 0.23264 0.38981 0.23264 0.38981 L 0.18333 0.51111 C 0.18125 0.5142 0.17917 0.51728 0.17674 0.52006 C 0.17604 0.52099 0.175 0.52068 0.17431 0.5216 C 0.16702 0.53179 0.18177 0.51944 0.16754 0.53055 C 0.16545 0.5321 0.1632 0.53333 0.16094 0.53488 C 0.15903 0.53642 0.15504 0.5392 0.15504 0.5392 L 0.14011 0.56142 C 0.13924 0.56605 0.1382 0.57037 0.1375 0.575 C 0.13333 0.6037 0.14479 0.64938 0.14931 0.66389 C 0.15243 0.67407 0.16667 0.67994 0.16667 0.67994 L 0.24097 0.67994 C 0.24427 0.67376 0.24896 0.66883 0.25087 0.6608 C 0.25625 0.63858 0.25521 0.6071 0.2592 0.58364 C 0.26233 0.56543 0.26771 0.54876 0.27083 0.53055 C 0.27327 0.51697 0.27465 0.50278 0.27587 0.48889 C 0.27743 0.47315 0.27917 0.44167 0.27917 0.44167 L 0.25087 0.23858 C 0.24618 0.22932 0.24236 0.21821 0.23681 0.21049 C 0.23316 0.20555 0.22813 0.20555 0.22431 0.20154 C 0.20521 0.18117 0.22778 0.20463 0.20504 0.18395 C 0.2 0.17901 0.19531 0.17346 0.19011 0.16913 C 0.18767 0.16697 0.18264 0.1645 0.18264 0.1645 L 0.14844 0.13055 C 0.14809 0.12253 0.14688 0.1145 0.14757 0.10679 C 0.14913 0.08858 0.15243 0.07099 0.15504 0.05339 C 0.15781 0.0358 0.16111 0.02315 0.16754 0.00741 C 0.17396 -0.00803 0.18125 -0.02222 0.18837 -0.03704 C 0.19184 -0.04414 0.19931 -0.05772 0.19931 -0.05772 L 0.32761 -0.08735 C 0.32952 -0.08982 0.3316 -0.09198 0.33333 -0.09475 C 0.33455 -0.09661 0.33681 -0.10062 0.33681 -0.10062 L 0.5 -0.19259 L 0.51337 -0.18642 L 0.65504 -0.13611 L 0.66337 -0.13457 L 0.69583 -0.14198 C 0.70278 -0.15926 0.69931 -0.1571 0.71094 -0.16296 C 0.71563 -0.16512 0.725 -0.16883 0.725 -0.16883 L 0.76424 -0.16883 C 0.7658 -0.15741 0.76754 -0.14599 0.76927 -0.13457 C 0.76962 -0.1321 0.76997 -0.12994 0.76997 -0.12716 C 0.77049 -0.1179 0.77031 -0.10833 0.77083 -0.09908 C 0.77813 0.01173 0.77761 -0.04506 0.77761 0.00895 L 0.7783 0.06234 L 0.7783 0.09506 L 0.77587 0.22222 C 0.77552 0.23611 0.77552 0.25 0.775 0.26389 C 0.775 0.26574 0.77431 0.26759 0.77413 0.26975 C 0.77396 0.27963 0.77413 0.2895 0.77413 0.29938 L 0.775 0.42222 L 0.775 0.45494 L 0.79427 0.56296 L 0.74583 0.62222 L 0.61094 0.67253 L 0.57257 0.67129 L 0.47431 0.64167 L 0.45833 0.63858 L 0.23264 0.59413 L 0.19167 0.50679 C 0.19202 0.49444 0.18924 0.48055 0.19254 0.46975 C 0.20365 0.43333 0.23333 0.36883 0.23333 0.36883 L 0.30764 0.26975 L 0.3375 0.27407 L 0.51007 0.27407 C 0.51875 0.27253 0.52743 0.27253 0.53594 0.26975 C 0.56215 0.26111 0.53698 0.26234 0.55174 0.26234 L 0.6342 0.17654 C 0.63559 0.17253 0.63837 0.16913 0.63837 0.1645 C 0.6382 0.13734 0.63333 0.08302 0.63333 0.08302 L 0.58264 -0.025 C 0.57899 -0.02716 0.57535 -0.02963 0.5717 -0.03087 C 0.56875 -0.0321 0.56563 -0.03179 0.5625 -0.03241 C 0.56059 -0.03272 0.55868 -0.03333 0.55677 -0.03395 C 0.54722 -0.04074 0.51476 -0.06512 0.49931 -0.07253 C 0.49184 -0.07593 0.47674 -0.08148 0.47674 -0.08148 L 0.3592 -0.11111 L 0.24931 -0.11111 L 0.1434 -0.11111 C 0.14097 -0.10988 0.13767 -0.11142 0.13594 -0.10803 C 0.13403 -0.10432 0.13455 -0.09815 0.1342 -0.09321 C 0.13038 -0.03303 0.1309 -0.04506 0.1309 0.00154 L 0.1592 0.05802 C 0.22465 0.0679 0.17865 0.06234 0.29757 0.06234 L 0.39097 0.05494 C 0.39583 0.05185 0.40087 0.04876 0.4059 0.04599 C 0.40833 0.04475 0.41111 0.04537 0.41337 0.04321 C 0.42344 0.03271 0.43004 0.01821 0.43924 0.00617 C 0.4441 -0.00031 0.44896 -0.00648 0.45417 -0.01173 C 0.45955 -0.01698 0.47083 -0.025 0.47083 -0.025 L 0.57257 -0.09321 C 0.58125 -0.09414 0.58438 -0.09321 0.59167 -0.09753 C 0.59462 -0.09938 0.59722 -0.10216 0.6 -0.10371 C 0.60469 -0.10587 0.61337 -0.10494 0.61754 -0.10494 L 0.69757 -0.10371 C 0.69983 -0.09259 0.70208 -0.0821 0.70417 -0.07099 C 0.70469 -0.06852 0.70486 -0.06605 0.70504 -0.06358 C 0.7059 -0.05432 0.70642 -0.04475 0.70764 -0.0355 C 0.70851 -0.02778 0.70938 -0.02037 0.71094 -0.01327 C 0.7125 -0.00556 0.71458 0.00185 0.71667 0.00895 C 0.71858 0.01512 0.72257 0.02685 0.72257 0.02685 L 0.72761 0.05062 C 0.72344 0.05586 0.71962 0.06265 0.71511 0.06667 C 0.71111 0.07006 0.70695 0.07253 0.70261 0.07284 C 0.68038 0.07438 0.65816 0.07284 0.63594 0.07284 L 0.4625 0.05185 C 0.37639 0.03364 0.42101 0.03858 0.32847 0.03858 L 0.23004 0.03858 L 0.19427 0.05062 C 0.19184 0.05123 0.18906 0.05062 0.18681 0.05185 C 0.18351 0.05401 0.18073 0.05833 0.17761 0.0608 C 0.17656 0.06173 0.17535 0.06173 0.17431 0.06234 L 0.13333 0.08765 L 0.01597 0.14383 C 0.01198 0.14691 0.00799 0.14907 0.00417 0.15278 C -0.00052 0.15741 -0.00035 0.16204 -0.00156 0.17037 C -0.00226 0.17438 -0.00278 0.17839 -0.0033 0.18241 C -0.00503 0.2108 -0.00295 0.18117 -0.00746 0.22839 C -0.00781 0.2321 -0.00833 0.24012 -0.00833 0.24012 L -0.01736 0.32006 C -0.01823 0.32438 -0.01927 0.32901 -0.01996 0.33333 C -0.02292 0.35339 -0.01771 0.36111 -0.00903 0.38364 C -0.00694 0.3895 -1.38889E-6 0.39722 -1.38889E-6 0.39722 L 0.14427 0.50092 C 0.15365 0.47129 0.16406 0.44228 0.17257 0.41204 C 0.17708 0.39599 0.18056 0.37932 0.18594 0.3645 C 0.1934 0.34321 0.21094 0.3037 0.21094 0.3037 L 0.26094 0.13055 C 0.25955 0.12716 0.25833 0.12346 0.25677 0.12006 C 0.24896 0.10309 0.23663 0.10278 0.22431 0.09629 C 0.22066 0.09444 0.21337 0.09352 0.21337 0.09352 L 0.10504 0.09629 C 0.09514 0.10833 0.0849 0.11975 0.075 0.1321 C 0.0684 0.14043 0.07292 0.13765 0.0684 0.14815 C 0.06059 0.16697 0.05191 0.18426 0.04427 0.20309 L 0.0125 0.27994 L -0.02917 0.37778 C -0.03264 0.38611 -0.0368 0.39413 -0.03993 0.40309 C -0.04253 0.41049 -0.0441 0.41913 -0.04653 0.42685 C -0.04739 0.42932 -0.04826 0.43148 -0.04913 0.43426 C -0.05052 0.43889 -0.05208 0.44383 -0.0533 0.44907 C -0.05417 0.45278 -0.05417 0.4571 -0.05486 0.4608 C -0.05521 0.46234 -0.0566 0.46512 -0.0566 0.46512 L -0.0908 0.53055 C -0.09601 0.53642 -0.10121 0.5429 -0.1066 0.54815 C -0.10816 0.54969 -0.11024 0.55309 -0.11163 0.55123 C -0.11614 0.54506 -0.11875 0.53549 -0.12239 0.52747 L -0.12326 0.51574 L -0.1283 0.23271 C -0.12187 0.17191 -0.11962 0.15648 -0.1158 0.10525 C -0.11337 0.075 -0.11319 0.05555 -0.10833 0.02531 C -0.10382 -0.00062 -0.09792 -0.02593 -0.09323 -0.05185 C -0.09062 -0.06574 -0.08663 -0.09475 -0.08663 -0.09475 L -0.05486 -0.20124 C -0.01805 -0.19753 0.00851 -0.20309 0.04097 -0.1821 C 0.05261 -0.17438 0.075 -0.15556 0.075 -0.15556 L 0.15417 -0.05031 C 0.1559 -0.03735 0.15886 -0.025 0.1592 -0.01173 C 0.1599 0.00648 0.15833 0.02469 0.15764 0.04321 C 0.15695 0.05494 0.15608 0.06667 0.15504 0.0787 C 0.1533 0.10031 0.14879 0.1358 0.1467 0.15123 C 0.14392 0.17191 0.14028 0.19259 0.1375 0.21358 C 0.13559 0.22901 0.13264 0.2608 0.13264 0.2608 L 0.12917 0.3216 C 0.12882 0.32531 0.12708 0.34197 0.12587 0.34969 C 0.12517 0.35463 0.12361 0.35926 0.12344 0.3645 C 0.12274 0.38981 0.12344 0.41481 0.12344 0.44012 L 0.1809 0.54074 C 0.18281 0.54969 0.18351 0.55309 0.18507 0.56142 C 0.18594 0.56636 0.18611 0.57191 0.1875 0.57623 C 0.18941 0.5821 0.19271 0.58611 0.19514 0.59105 C 0.1974 0.59629 0.20174 0.60741 0.20174 0.60741 L 0.28004 0.69629 C 0.28837 0.69846 0.30156 0.70216 0.3092 0.70216 C 0.35347 0.70309 0.39757 0.70216 0.44167 0.70216 L 0.6684 0.70216 C 0.67639 0.70463 0.68455 0.70617 0.69254 0.70957 C 0.69479 0.71049 0.69618 0.71512 0.69844 0.71574 C 0.70833 0.71728 0.7184 0.71574 0.7283 0.71574 L 0.7934 0.70833 C 0.79392 0.70278 0.7941 0.69722 0.79497 0.69197 C 0.79583 0.68765 0.79792 0.68426 0.79844 0.67994 C 0.79931 0.67068 0.79913 0.65185 0.79913 0.64012 L 0.7467 0.53179 C 0.74288 0.53055 0.73889 0.5287 0.73507 0.52747 C 0.72934 0.52562 0.71597 0.525 0.71181 0.52438 C 0.70191 0.52315 0.69219 0.5216 0.68264 0.52006 C 0.67969 0.51975 0.67431 0.51852 0.67431 0.51852 L 0.62257 0.51574 C 0.61458 0.51821 0.60642 0.52006 0.59844 0.52315 C 0.59566 0.52407 0.59288 0.525 0.59011 0.52592 C 0.5882 0.52654 0.58611 0.52685 0.5842 0.52747 C 0.55295 0.53673 0.58837 0.52716 0.55347 0.53642 L 0.5375 0.54537 L 0.47917 0.56759 C 0.47309 0.57376 0.46719 0.58086 0.46094 0.58673 C 0.44774 0.59907 0.44913 0.59475 0.43681 0.60463 C 0.41649 0.62068 0.42118 0.61913 0.4059 0.62963 C 0.39931 0.63426 0.39271 0.63981 0.38594 0.6429 C 0.37882 0.64629 0.37136 0.6466 0.36424 0.64907 C 0.33629 0.65771 0.35226 0.65648 0.33177 0.65648 L 0.225 0.65648 C 0.22431 0.66018 0.22136 0.6645 0.22257 0.66821 C 0.22483 0.67469 0.22986 0.67592 0.23333 0.67994 C 0.23629 0.68333 0.23854 0.68889 0.24167 0.69043 C 0.25642 0.69784 0.28681 0.70679 0.28681 0.70679 L 0.4717 0.71574 C 0.49861 0.70185 0.48715 0.70586 0.5059 0.70092 C 0.52604 0.68704 0.50729 0.69876 0.5342 0.68611 C 0.53559 0.68518 0.53698 0.68395 0.53837 0.68302 C 0.54306 0.67994 0.54774 0.67592 0.55261 0.67407 C 0.56493 0.66913 0.59011 0.66234 0.59011 0.66234 L 0.6559 0.62963 C 0.6592 0.62531 0.66285 0.62129 0.66597 0.61636 C 0.66892 0.61142 0.67118 0.60494 0.67431 0.6 C 0.67587 0.59753 0.68004 0.59413 0.68004 0.59413 L 0.68594 0.56759 L 0.68594 0.56605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828550" y="434748"/>
            <a:ext cx="77676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鄉公所在做什麼</a:t>
            </a:r>
            <a:r>
              <a:rPr lang="en-US" altLang="zh-TW" sz="44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zh-TW" altLang="en-US" sz="36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24226" y="2451333"/>
            <a:ext cx="184731" cy="240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415290" y="2045837"/>
            <a:ext cx="81000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1.</a:t>
            </a:r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維護環境衛生、公共衛生</a:t>
            </a:r>
            <a:endParaRPr lang="en-US" altLang="zh-TW" sz="36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2.</a:t>
            </a:r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社會福利申請</a:t>
            </a:r>
            <a:endParaRPr lang="en-US" altLang="zh-TW" sz="36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3.</a:t>
            </a:r>
            <a:r>
              <a:rPr lang="zh-TW" altLang="en-US" sz="36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兵役問題處理</a:t>
            </a:r>
            <a:endParaRPr lang="zh-TW" altLang="en-US" sz="3600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64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8" name="ysqk8-j9ce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3020" y="774026"/>
            <a:ext cx="406400" cy="406400"/>
          </a:xfr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6"/>
          <a:srcRect l="10004" t="14709" r="11260" b="11638"/>
          <a:stretch/>
        </p:blipFill>
        <p:spPr>
          <a:xfrm>
            <a:off x="977883" y="1326907"/>
            <a:ext cx="6969777" cy="366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5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l="20632" t="18968" r="22262" b="9874"/>
          <a:stretch/>
        </p:blipFill>
        <p:spPr>
          <a:xfrm>
            <a:off x="1135380" y="1191959"/>
            <a:ext cx="6736080" cy="3927979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1318260" y="149203"/>
            <a:ext cx="6234003" cy="1529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24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我要打預防針跟健康檢查</a:t>
            </a:r>
            <a:endParaRPr lang="en-US" altLang="zh-TW" sz="24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pPr algn="ctr"/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080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318260" y="149203"/>
            <a:ext cx="6234003" cy="10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24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我想要安靜</a:t>
            </a:r>
            <a:r>
              <a:rPr lang="zh-TW" altLang="en-US" sz="2400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的</a:t>
            </a:r>
            <a:r>
              <a:rPr lang="zh-TW" altLang="en-US" sz="24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讀很多書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/>
          <a:srcRect l="9974" t="13720" r="11639" b="13845"/>
          <a:stretch/>
        </p:blipFill>
        <p:spPr>
          <a:xfrm>
            <a:off x="870076" y="1190898"/>
            <a:ext cx="7403846" cy="384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7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944880" y="184590"/>
            <a:ext cx="7094220" cy="1134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0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我想要悠閒地散步、休息</a:t>
            </a:r>
            <a:endParaRPr lang="zh-TW" altLang="en-US" sz="30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l="16429" t="16034" r="17400" b="10835"/>
          <a:stretch/>
        </p:blipFill>
        <p:spPr>
          <a:xfrm>
            <a:off x="1322070" y="1318618"/>
            <a:ext cx="6339840" cy="376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1318260" y="149203"/>
            <a:ext cx="6234003" cy="1160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我要領錢或存錢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l="17356" t="13853" r="18500" b="7233"/>
          <a:stretch/>
        </p:blipFill>
        <p:spPr>
          <a:xfrm>
            <a:off x="1211580" y="1434482"/>
            <a:ext cx="6797040" cy="367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9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獨立山 阿里山火車 超震撼的汽笛聲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77760" y="849331"/>
            <a:ext cx="406400" cy="406400"/>
          </a:xfr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6"/>
          <a:srcRect l="16255" t="16657" r="17756" b="10316"/>
          <a:stretch/>
        </p:blipFill>
        <p:spPr>
          <a:xfrm>
            <a:off x="2883530" y="1304707"/>
            <a:ext cx="6032927" cy="3642681"/>
          </a:xfrm>
          <a:prstGeom prst="rect">
            <a:avLst/>
          </a:prstGeom>
        </p:spPr>
      </p:pic>
      <p:pic>
        <p:nvPicPr>
          <p:cNvPr id="10242" name="Picture 2" descr="「火車 卡通」的圖片搜尋結果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5" t="46560" r="9755" b="26080"/>
          <a:stretch/>
        </p:blipFill>
        <p:spPr bwMode="auto">
          <a:xfrm>
            <a:off x="313560" y="1052531"/>
            <a:ext cx="2569970" cy="97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90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35802E-6 L -0.04826 0.22809 L -0.0724 0.35865 L -0.0941 0.48735 L -0.09653 0.5497 C -0.08246 0.55741 -0.09115 0.55402 -0.06996 0.55402 L -0.01493 0.57346 L -0.00417 0.56883 L 0.07587 0.50216 L 0.08004 0.46513 C 0.07899 0.43395 0.08212 0.44939 0.07587 0.43426 C 0.07413 0.42994 0.07083 0.42068 0.07083 0.42068 L 0.01007 0.34815 C -0.00451 0.33858 0.01181 0.34815 -0.00503 0.34229 C -0.02934 0.33365 0.00035 0.34074 -0.01996 0.33642 C -0.02187 0.33488 -0.02396 0.33365 -0.02587 0.33179 C -0.02674 0.33118 -0.0283 0.32902 -0.0283 0.32902 L -0.0566 0.32007 L -0.0849 0.32007 L -0.0908 0.32315 C -0.09305 0.325 -0.09531 0.32655 -0.0974 0.32902 C -0.10121 0.33334 -0.09913 0.33303 -0.10069 0.3392 C -0.10139 0.34198 -0.10243 0.34414 -0.1033 0.34661 C -0.10434 0.35463 -0.10417 0.35062 -0.10417 0.35865 L -0.11163 0.42068 C -0.11319 0.42871 -0.1151 0.43642 -0.11667 0.44445 C -0.11719 0.44723 -0.11701 0.45062 -0.11736 0.4534 C -0.11962 0.46852 -0.1191 0.45618 -0.1191 0.46976 L -0.1191 0.50093 C -0.11979 0.50433 -0.12274 0.51667 -0.12326 0.52315 C -0.12396 0.53056 -0.1243 0.53797 -0.125 0.54537 C -0.12587 0.55741 -0.12569 0.55031 -0.12569 0.55865 L -0.1224 0.60741 C -0.12153 0.61235 -0.12083 0.6176 -0.11996 0.62223 C -0.11944 0.62439 -0.1191 0.62655 -0.11823 0.6284 C -0.11771 0.62933 -0.11667 0.62963 -0.1158 0.62963 C -0.09358 0.63025 -0.07135 0.62963 -0.04913 0.62963 L 0.02413 0.62963 L 0.0526 0.61945 L 0.08594 0.60309 C 0.0875 0.59908 0.08941 0.59537 0.0908 0.59105 C 0.09167 0.58889 0.09375 0.57408 0.09427 0.57192 C 0.09601 0.56235 0.09826 0.5534 0.1 0.54383 C 0.10243 0.53056 0.10434 0.51698 0.10677 0.50371 C 0.10799 0.4963 0.11094 0.48149 0.11094 0.48149 L 0.12344 0.42809 L 0.12083 0.36297 L 0.08247 0.27871 C 0.04531 0.23612 0.08767 0.28334 0.06424 0.25926 C 0.0592 0.25402 0.05434 0.24815 0.04913 0.24291 C 0.04375 0.23766 0.03247 0.22809 0.03247 0.22809 L -0.0158 0.21791 L -0.06736 0.21791 L -0.07986 0.21482 L -0.09913 0.20895 L -0.11163 0.17778 C -0.11302 0.17377 -0.11476 0.17007 -0.1158 0.16605 C -0.11632 0.16358 -0.11649 0.16112 -0.11667 0.15865 C -0.11719 0.14908 -0.11719 0.13951 -0.11823 0.13025 C -0.11892 0.12531 -0.12153 0.11544 -0.12153 0.11544 L -0.125 0.08303 L -0.125 0.01914 L -0.125 -0.05926 L -0.12413 -0.08888 L -0.11406 -0.14969 C -0.11128 -0.15463 -0.10799 -0.15864 -0.10573 -0.1645 C -0.10521 -0.16605 -0.10486 -0.1679 -0.10417 -0.16882 C -0.1026 -0.17098 -0.10069 -0.1716 -0.09913 -0.17345 C -0.09792 -0.17469 -0.09583 -0.17777 -0.09583 -0.17777 L -0.06736 -0.20586 L -0.0474 -0.20586 L 0.0026 -0.19259 C 0.00399 -0.18919 0.00573 -0.18611 0.00677 -0.18209 C 0.00695 -0.18148 0.00972 -0.16728 0.01007 -0.16296 C 0.01024 -0.16142 0.01007 -0.15987 0.01007 -0.15864 L 0.00833 -0.12901 C 0.00642 -0.125 0.00469 -0.12067 0.0026 -0.11697 C 0.00191 -0.11574 0.0007 -0.11543 -4.16667E-6 -0.11419 C -0.00156 -0.11142 -0.0026 -0.10802 -0.00417 -0.10524 C -0.00555 -0.10277 -0.00851 -0.10092 -0.0099 -0.09938 C -0.01076 -0.09845 -0.01163 -0.09722 -0.0125 -0.09629 C -0.01649 -0.09135 -0.01458 -0.09197 -0.0191 -0.09043 C -0.02083 -0.08981 -0.0224 -0.0895 -0.02413 -0.08888 C -0.025 -0.08858 -0.02656 -0.08734 -0.02656 -0.08734 L -0.04583 -0.07561 C -0.04792 -0.0716 -0.05035 -0.0679 -0.05243 -0.06358 C -0.05347 -0.06203 -0.05399 -0.05956 -0.05486 -0.05771 C -0.05712 -0.0537 -0.05972 -0.0503 -0.06163 -0.04598 C -0.06736 -0.0324 -0.06111 -0.0466 -0.06667 -0.03549 C -0.06805 -0.03271 -0.07083 -0.02654 -0.07083 -0.02654 L -0.08246 -0.00154 C -0.08351 0.00247 -0.08472 0.00649 -0.08576 0.0105 C -0.08611 0.01173 -0.08628 0.01328 -0.08663 0.01482 C -0.08698 0.01636 -0.08785 0.0176 -0.08819 0.01914 C -0.09132 0.03272 -0.09115 0.03365 -0.09236 0.04445 C -0.09358 0.06914 -0.09323 0.05618 -0.09323 0.08303 L -0.075 0.1571 C -0.07292 0.1605 -0.07135 0.16451 -0.0691 0.16729 C -0.06823 0.16852 -0.06684 0.16883 -0.0658 0.16883 C -0.06059 0.16976 -0.05521 0.16976 -0.05 0.17037 L -0.0349 0.1747 C -0.03246 0.17562 -0.02743 0.17778 -0.02743 0.17778 L 0.05174 0.18828 L 0.0901 0.02963 L 0.0875 0.00895 L 0.0717 -0.17469 L 0.0658 -0.1895 L -0.025 -0.20895 L -0.0342 -0.20308 L -0.0941 -0.04876 C -0.09496 -0.03395 -0.09653 -0.03858 -0.09236 -0.02963 C -0.09219 -0.02901 -0.09184 -0.0287 -0.09167 -0.02808 L 0.0026 0.01914 L 0.01337 0.03118 L 0.1033 0.14661 L 0.10417 0.29939 L -0.0191 0.39105 L -0.0342 0.39105 L -0.0816 0.40741 C -0.08333 0.41081 -0.08472 0.41451 -0.08663 0.41791 C -0.08767 0.41945 -0.08889 0.42068 -0.08993 0.42223 C -0.09097 0.42408 -0.09271 0.43056 -0.09323 0.43272 C -0.09392 0.43519 -0.0941 0.43766 -0.09496 0.44013 C -0.09583 0.44291 -0.09826 0.44753 -0.09826 0.44753 L -0.10156 0.51698 L -0.10069 0.54074 L -0.04913 0.60155 C -0.03524 0.61266 -0.04427 0.60741 -0.02083 0.60741 L 0.0875 0.60741 L 0.03594 0.42223 C 0.03281 0.41574 0.02986 0.40926 0.02674 0.40309 C 0.02448 0.39846 0.01997 0.38982 0.01997 0.38982 L -0.04323 0.27562 L -0.04253 0.25649 L 0.06094 -0.02376 L 0.06997 -0.03858 C 0.07083 -0.03981 0.07257 -0.0429 0.07257 -0.0429 L 0.2026 -0.15709 L 0.24913 -0.17037 C 0.25174 -0.17129 0.25417 -0.17284 0.25677 -0.17345 C 0.26059 -0.17438 0.2684 -0.17469 0.2684 -0.17469 L 0.475 -0.20895 C 0.47813 -0.21049 0.48108 -0.21234 0.4842 -0.21327 C 0.49201 -0.21605 0.50573 -0.21481 0.51163 -0.21481 L 0.61337 -0.21481 L 0.63663 -0.21327 C 0.63941 -0.21265 0.64149 -0.2074 0.6441 -0.20586 C 0.6474 -0.20432 0.65417 -0.20432 0.65417 -0.20432 L 0.75 -0.17469 C 0.75104 -0.17098 0.7526 -0.16728 0.7533 -0.16296 C 0.75434 -0.1574 0.75417 -0.14969 0.75417 -0.14382 L 0.7592 -0.09784 C 0.75833 -0.09382 0.75851 -0.08858 0.7566 -0.0858 C 0.75469 -0.08333 0.75156 -0.08518 0.74913 -0.08456 C 0.74809 -0.08426 0.74688 -0.08333 0.74583 -0.08302 C 0.74306 -0.0824 0.7375 -0.08148 0.7375 -0.08148 L 0.58993 -0.06512 L 0.56007 -0.06358 C 0.55833 -0.06358 0.5566 -0.06296 0.55504 -0.06234 C 0.55243 -0.06142 0.55 -0.05956 0.54757 -0.05926 C 0.53698 -0.05833 0.52639 -0.05926 0.5158 -0.05926 L 0.4033 -0.05926 L 0.34427 -0.05926 L 0.25747 -0.05926 C 0.24948 -0.05864 0.24132 -0.05926 0.23333 -0.05771 C 0.23108 -0.0574 0.22899 -0.05432 0.22674 -0.05339 C 0.22361 -0.05216 0.22066 -0.05247 0.21754 -0.05185 C 0.2158 -0.05154 0.21424 -0.05092 0.2125 -0.0503 C 0.20399 -0.04259 0.21597 -0.05277 0.2033 -0.04598 C 0.19688 -0.04259 0.1842 -0.03395 0.1842 -0.03395 L 0.1026 0.06667 C 0.10226 0.07099 0.10156 0.07562 0.10174 0.07994 C 0.10191 0.08488 0.10556 0.09013 0.10747 0.09198 C 0.10833 0.0926 0.1092 0.09198 0.11007 0.09198 L 0.26007 0.10803 L 0.26927 0.10679 C 0.27274 0.10618 0.27639 0.10618 0.28004 0.10525 C 0.28472 0.10402 0.29427 0.10062 0.29427 0.10062 L 0.5059 0.10062 C 0.51354 0.10278 0.52135 0.10525 0.52917 0.10679 C 0.55434 0.11112 0.60521 0.10463 0.6184 0.10371 L 0.6342 0.09939 L 0.68004 0.08889 C 0.68108 0.07963 0.68212 0.07007 0.68333 0.06081 C 0.68438 0.0534 0.68576 0.04599 0.68663 0.03858 C 0.68733 0.03272 0.68733 0.02655 0.68837 0.02068 C 0.69236 -0.00432 0.69167 0.0176 0.69167 -0.00154 L 0.70833 -0.07253 L 0.7066 -0.1216 L 0.66754 -0.18518 C 0.63195 -0.2003 0.66667 -0.18796 0.60833 -0.19413 C 0.60347 -0.19475 0.59896 -0.19753 0.5941 -0.19845 C 0.58889 -0.19969 0.58368 -0.19938 0.5783 -0.2 C 0.57188 -0.20092 0.5592 -0.20308 0.5592 -0.20308 L 0.4467 -0.21049 L 0.27413 -0.21049 L 0.26007 -0.20432 C 0.25816 -0.20092 0.25625 -0.19722 0.25417 -0.19413 C 0.25191 -0.19074 0.24879 -0.18888 0.2467 -0.18518 C 0.24306 -0.1787 0.24514 -0.18179 0.2401 -0.17623 C 0.23507 -0.16327 0.23455 -0.16049 0.22587 -0.1466 C 0.22413 -0.14413 0.21997 -0.14074 0.21997 -0.14074 L 0.18177 -0.0608 C 0.17865 -0.04537 0.17483 -0.03703 0.17917 -0.02067 C 0.18125 -0.01327 0.19497 -0.00277 0.1967 -0.00154 C 0.19913 0.00031 0.21858 0.01266 0.22257 0.01328 C 0.23698 0.01605 0.25139 0.01791 0.2658 0.01791 L 0.2842 0.01791 L 0.5 0.03395 C 0.50365 0.03365 0.50729 0.03395 0.51076 0.03272 C 0.51458 0.03149 0.51806 0.0284 0.5217 0.02655 C 0.525 0.025 0.5283 0.02346 0.5316 0.02223 C 0.53802 0.02007 0.55087 0.01636 0.55087 0.01636 L 0.6941 0.00741 C 0.7092 -0.00061 0.7191 -0.00555 0.73576 -0.02067 C 0.74254 -0.02685 0.75417 -0.04444 0.75417 -0.04444 L 0.7875 -0.09629 C 0.78715 -0.10061 0.78715 -0.10524 0.78663 -0.10956 C 0.78576 -0.11605 0.78507 -0.11512 0.78247 -0.11851 C 0.78108 -0.12037 0.77951 -0.12222 0.7783 -0.12438 C 0.77587 -0.1287 0.77396 -0.13364 0.7717 -0.13765 C 0.75955 -0.15895 0.73507 -0.2 0.73507 -0.2 L 0.66337 -0.23271 L 0.54583 -0.23703 C 0.5375 -0.23765 0.52917 -0.23919 0.52083 -0.24012 C 0.5125 -0.24074 0.49583 -0.24135 0.49583 -0.24135 L 0.31094 -0.23395 C 0.29948 -0.22901 0.28802 -0.225 0.27674 -0.21913 C 0.26997 -0.21605 0.26354 -0.21049 0.25677 -0.2074 C 0.25347 -0.20586 0.25 -0.20648 0.2467 -0.20586 C 0.24497 -0.20555 0.2434 -0.20493 0.24167 -0.20432 C 0.23872 -0.20092 0.23576 -0.19691 0.23247 -0.19413 C 0.20885 -0.17314 0.24149 -0.20709 0.21754 -0.18364 C 0.21441 -0.18055 0.21146 -0.17654 0.20833 -0.17345 C 0.20712 -0.17191 0.20538 -0.17191 0.20417 -0.17037 C 0.18837 -0.15247 0.19844 -0.15679 0.18507 -0.15401 C 0.18316 -0.15216 0.18108 -0.15061 0.17917 -0.14814 C 0.17708 -0.14537 0.17344 -0.13919 0.17344 -0.13919 L 0.14913 -0.09629 C 0.14809 -0.09135 0.14583 -0.08672 0.14583 -0.08148 C 0.14583 -0.05154 0.14618 -0.03919 0.15504 -0.01913 C 0.16024 -0.0074 0.16563 0.00433 0.1717 0.01482 C 0.17535 0.0213 0.1842 0.03118 0.1842 0.03118 L 0.30087 0.08303 L 0.39497 0.08149 C 0.41563 0.07933 0.47622 0.05463 0.4934 0.04599 C 0.50226 0.04136 0.51111 0.03673 0.51997 0.03272 C 0.53212 0.02716 0.5566 0.01791 0.5566 0.01791 L 0.70504 -0.05617 C 0.70747 -0.05987 0.71024 -0.06296 0.7125 -0.06666 C 0.71372 -0.06882 0.7158 -0.07407 0.7158 -0.07407 L 0.725 -0.08148 C 0.73229 -0.07222 0.73993 -0.06388 0.7467 -0.05339 C 0.74948 -0.04876 0.75087 -0.04197 0.7533 -0.03703 C 0.75868 -0.02623 0.7632 -0.02469 0.76754 -0.01172 C 0.77326 0.00525 0.77813 0.02346 0.78333 0.04136 C 0.78455 0.04568 0.78576 0.05031 0.78663 0.05494 C 0.78767 0.05957 0.79722 0.10402 0.79826 0.12284 C 0.79861 0.12778 0.79826 0.13272 0.79826 0.13766 L 0.81997 0.28735 C 0.82083 0.29136 0.82188 0.29507 0.8224 0.29939 C 0.82535 0.31976 0.82413 0.33272 0.82413 0.35556 L 0.81667 0.44908 C 0.8158 0.45433 0.81458 0.45957 0.81406 0.46513 C 0.81129 0.49784 0.81597 0.47531 0.81076 0.4963 C 0.81059 0.49877 0.81024 0.50124 0.8099 0.50371 C 0.80903 0.51389 0.8092 0.51451 0.80747 0.52593 C 0.80695 0.52902 0.80642 0.53179 0.80573 0.53488 C 0.80556 0.53642 0.80504 0.53766 0.80504 0.5392 L 0.80504 0.54537 L 0.7158 0.63118 L 0.69583 0.6 C 0.69445 0.58982 0.69288 0.57933 0.69167 0.56883 C 0.69097 0.56358 0.68976 0.55834 0.68993 0.55278 C 0.69254 0.47716 0.7 0.32593 0.7 0.32593 L 0.71997 0.21636 L 0.73333 0.21482 L 0.7441 0.21328 L 0.78333 0.16729 C 0.78368 0.14013 0.78351 0.11297 0.7842 0.08581 C 0.78438 0.07933 0.78542 0.07315 0.78576 0.06667 C 0.78681 0.05278 0.78802 0.0392 0.78837 0.02531 C 0.78889 -0.00895 0.78837 -0.0429 0.78837 -0.07716 L 0.78837 -0.09321 C 0.78559 -0.09969 0.78299 -0.10648 0.78004 -0.11265 C 0.77726 -0.1179 0.77396 -0.12284 0.77083 -0.12747 C 0.76979 -0.1287 0.76754 -0.13024 0.76754 -0.13024 L 0.71076 -0.14969 L 0.66337 -0.14814 C 0.66024 -0.14753 0.65781 -0.14321 0.65504 -0.14074 C 0.65417 -0.14012 0.6533 -0.13981 0.65243 -0.13919 C 0.64896 -0.13672 0.64549 -0.13271 0.64167 -0.13179 L 0.6342 -0.13024 L 0.61163 -0.11697 L 0.54913 -0.09197 C 0.5184 -0.08271 0.51146 -0.07993 0.4809 -0.07407 C 0.47622 -0.07314 0.47135 -0.07314 0.46667 -0.07253 L 0.41007 -0.05926 C 0.40504 -0.05833 0.4 -0.05802 0.39497 -0.05771 C 0.37344 -0.0574 0.35174 -0.05771 0.33004 -0.05771 L 0.29844 -0.05339 C 0.29392 -0.04876 0.28958 -0.04413 0.28507 -0.04012 C 0.28368 -0.03888 0.28212 -0.03827 0.2809 -0.03703 C 0.27934 -0.0358 0.27622 -0.03086 0.275 -0.02963 C 0.26997 -0.02345 0.2691 -0.02438 0.2658 -0.0179 C 0.25052 0.01389 0.26545 -0.01388 0.2526 0.00741 C 0.25052 0.01081 0.2467 0.01791 0.2467 0.01791 L 0.19167 0.09476 C 0.18472 0.10371 0.17726 0.11142 0.17083 0.12161 C 0.16858 0.125 0.16667 0.12871 0.16424 0.13179 C 0.16354 0.13272 0.1625 0.13272 0.16163 0.13334 C 0.1401 0.15587 0.16215 0.13612 0.15087 0.14383 C 0.14965 0.14445 0.14879 0.1463 0.14757 0.14661 C 0.13073 0.15186 0.13021 0.15124 0.11667 0.15124 L 0.0217 0.15988 C 0.01719 0.16389 0.01285 0.16791 0.00833 0.17192 C 0.00747 0.17284 0.00642 0.17315 0.0059 0.1747 C 0.00295 0.18395 -0.00156 0.20309 -0.00156 0.20309 C -0.00538 0.26019 -0.00417 0.22871 -0.00417 0.29784 L -0.00417 0.37778 C -0.00503 0.38488 -0.00694 0.39167 -0.0066 0.39846 C -0.00608 0.41328 -0.00156 0.42686 -0.00156 0.44167 L 0.0125 0.47716 C 0.01476 0.48488 0.01597 0.49414 0.01927 0.50093 C 0.02292 0.50865 0.02847 0.51297 0.03247 0.52007 C 0.03455 0.52346 0.03629 0.52747 0.03837 0.53056 C 0.0401 0.53272 0.04618 0.53704 0.04844 0.53797 C 0.06007 0.54167 0.08333 0.54815 0.08333 0.54815 L 0.1026 0.56451 C 0.10521 0.57716 0.1033 0.57346 0.1059 0.57778 L 0.11007 0.58365 C 0.11198 0.57963 0.11962 0.56605 0.12083 0.5571 C 0.12517 0.525 0.12413 0.52284 0.12413 0.49044 L 0.12257 0.32593 C 0.10382 0.29692 0.12743 0.3355 0.11094 0.30216 C 0.10625 0.29291 0.1007 0.28488 0.09583 0.27562 C 0.09375 0.27161 0.09219 0.26636 0.0901 0.26235 C 0.08837 0.25895 0.0842 0.2534 0.0842 0.2534 L 0.05 0.24445 L 0.03333 0.25186 C 0.03195 0.25247 0.03038 0.25216 0.02917 0.2534 C 0.02483 0.25803 0.02101 0.26451 0.01667 0.26976 C 0.00764 0.28056 0.02118 0.25556 0.00504 0.28735 C 0.0026 0.29229 0.00087 0.29784 -0.00156 0.30216 C -0.01024 0.31791 -0.01962 0.33272 -0.0283 0.34815 C -0.0309 0.35278 -0.03333 0.35803 -0.03576 0.36297 C -0.03871 0.36914 -0.0441 0.38241 -0.0441 0.38241 L -0.0691 0.45926 C -0.07326 0.46914 -0.07448 0.47099 -0.07743 0.48149 C -0.07778 0.48303 -0.07795 0.48457 -0.0783 0.48612 C -0.07882 0.48858 -0.07934 0.49105 -0.07986 0.49352 C -0.08194 0.50155 -0.0816 0.49661 -0.0816 0.50371 L -0.05156 0.57778 C -0.04288 0.6 -0.04531 0.5963 -0.02917 0.61945 C -0.02795 0.62099 -0.02639 0.62161 -0.025 0.62223 C -0.01979 0.625 -0.01441 0.62716 -0.0092 0.62963 C -0.00573 0.63149 -0.00764 0.63118 -0.00573 0.63118 L 0.04167 0.64445 L 0.05833 0.64599 C 0.06285 0.64661 0.06719 0.64753 0.0717 0.64753 L 0.2059 0.64753 L 0.29167 0.65926 C 0.32674 0.67192 0.29722 0.66235 0.3816 0.66235 L 0.5092 0.67408 C 0.52813 0.67686 0.51719 0.67624 0.54757 0.67284 C 0.55938 0.6713 0.57135 0.67037 0.58333 0.66821 C 0.59531 0.66636 0.6191 0.66081 0.6191 0.66081 L 0.8224 0.62223 C 0.82188 0.61729 0.82205 0.61204 0.82083 0.60741 C 0.81962 0.60309 0.8158 0.59568 0.8158 0.59568 L 0.71667 0.53488 L 0.56667 0.53056 L 0.47413 0.53488 C 0.47309 0.53612 0.46181 0.55031 0.45747 0.55278 C 0.4526 0.55556 0.44757 0.55772 0.44254 0.56019 C 0.44115 0.56142 0.43993 0.56358 0.43837 0.56451 C 0.43559 0.56636 0.42448 0.5676 0.42413 0.5676 C 0.39358 0.57963 0.40938 0.57624 0.37674 0.57624 L 0.3283 0.5926 C 0.30972 0.59939 0.32135 0.59476 0.30087 0.60463 C 0.29983 0.60494 0.29861 0.60525 0.29757 0.60587 C 0.29479 0.60772 0.29219 0.61173 0.28924 0.61204 C 0.26788 0.61358 0.24635 0.61204 0.225 0.61204 L 0.1625 0.61636 C 0.15469 0.61729 0.14705 0.61976 0.13924 0.61945 C 0.07274 0.61605 0.08889 0.63612 0.06754 0.60741 L 0.06337 0.58673 L 0.0559 0.52439 C 0.05955 0.52007 0.06267 0.51451 0.06667 0.51112 C 0.06875 0.50957 0.07118 0.5105 0.07344 0.50957 C 0.07813 0.50803 0.08281 0.50618 0.0875 0.50371 C 0.10451 0.49568 0.08906 0.49599 0.12083 0.48735 C 0.12691 0.48581 0.13316 0.48735 0.13924 0.48735 L 0.1967 0.48612 C 0.28021 0.50494 0.21823 0.49352 0.38333 0.49352 L 0.47326 0.49352 L 0.48924 0.49476 C 0.4967 0.49568 0.50417 0.49753 0.51163 0.49784 C 0.53663 0.49877 0.56163 0.49784 0.58663 0.49784 L 0.61667 0.49784 C 0.65955 0.45556 0.61962 0.49846 0.6592 0.44445 L 0.66997 0.42963 L 0.69497 0.38241 C 0.69531 0.37439 0.69618 0.36636 0.69583 0.35865 C 0.69514 0.3392 0.69184 0.32346 0.68507 0.30834 C 0.67986 0.29661 0.66754 0.27716 0.66754 0.27716 L 0.59167 0.24753 C 0.57743 0.24846 0.5632 0.24723 0.54913 0.25031 C 0.54514 0.25124 0.54201 0.25649 0.53837 0.25926 C 0.52448 0.26976 0.51076 0.28087 0.4967 0.29044 L 0.4467 0.32439 L 0.3158 0.39846 C 0.30122 0.40494 0.28663 0.41297 0.2717 0.41791 C 0.26406 0.42037 0.25608 0.42068 0.24844 0.42068 L 0.125 0.41945 L 0.04583 0.37037 L -0.01493 0.30834 C -0.01684 0.27161 -0.0184 0.25494 -0.0158 0.21328 C -0.0151 0.20278 -0.01233 0.1926 -0.01076 0.1821 C -0.00885 0.16914 -0.00573 0.14229 -0.00573 0.14229 L 0.01094 0.06667 C 0.01997 0.03982 0.01076 0.06266 0.02587 0.03858 C 0.0283 0.03457 0.03004 0.02902 0.03247 0.02531 C 0.0724 -0.03549 0.04774 0.00031 0.06997 -0.02376 C 0.07622 -0.03024 0.08247 -0.03703 0.08837 -0.04444 C 0.09219 -0.04907 0.09913 -0.05926 0.09913 -0.05926 L 0.1592 -0.11697 C 0.16927 -0.11944 0.18507 -0.12284 0.19497 -0.12747 C 0.19879 -0.12932 0.20208 -0.13364 0.2059 -0.13487 C 0.23629 -0.14351 0.24514 -0.14166 0.27257 -0.14382 C 0.33785 -0.14876 0.27066 -0.1466 0.37344 -0.1466 L 0.49497 -0.1466 L 0.5184 -0.14382 C 0.52274 -0.1429 0.5316 -0.14074 0.5316 -0.14074 C 0.53299 -0.13919 0.53438 -0.13765 0.53576 -0.13642 C 0.54045 -0.1324 0.54583 -0.13117 0.55 -0.12592 C 0.55556 -0.11913 0.56094 -0.11142 0.56667 -0.10524 C 0.575 -0.09598 0.59254 -0.07993 0.59254 -0.07993 L 0.65417 -0.02808 C 0.66285 -0.01265 0.66389 -0.01759 0.64826 0.00309 C 0.64514 0.0071 0.6375 0.01173 0.6375 0.01173 L 0.58004 0.03858 C 0.57049 0.04939 0.56962 0.05124 0.55833 0.05926 C 0.55573 0.06112 0.55278 0.06235 0.55 0.06358 C 0.54375 0.06667 0.5474 0.06328 0.53993 0.06821 C 0.53281 0.07284 0.5184 0.08303 0.5184 0.08303 L 0.38333 0.11544 C 0.3809 0.11698 0.37847 0.11914 0.37587 0.12007 C 0.37153 0.1213 0.3625 0.12161 0.3625 0.12161 L 0.21754 0.18087 C 0.21233 0.18519 0.20712 0.19013 0.20174 0.19414 C 0.1974 0.19753 0.19271 0.19939 0.18837 0.20309 C 0.15035 0.23395 0.17448 0.22099 0.1283 0.24908 C 0.12465 0.25124 0.12049 0.25155 0.11667 0.2534 L 0.07413 0.27253 C 0.07083 0.27439 0.06771 0.27716 0.06424 0.27871 C 0.05313 0.28272 0.04201 0.28488 0.0309 0.28889 C 0.01285 0.29537 0.02379 0.29476 0.0151 0.29476 L 0.0092 0.32593 C 0.01302 0.35618 0.01615 0.38673 0.02083 0.41636 C 0.0217 0.42161 0.02379 0.42593 0.02587 0.42963 C 0.03403 0.44414 0.04271 0.45834 0.05174 0.4713 C 0.05799 0.47994 0.06528 0.48642 0.0717 0.49476 C 0.07448 0.49846 0.07917 0.50679 0.07917 0.50679 L 0.13594 0.58828 C 0.13698 0.59507 0.13837 0.60186 0.13924 0.60895 C 0.14167 0.63056 0.13663 0.63025 0.14427 0.63581 C 0.14445 0.63581 0.14479 0.63581 0.14497 0.63581 L 0.19757 0.66389 C 0.20122 0.66544 0.20486 0.66574 0.20833 0.66821 C 0.21997 0.67655 0.20955 0.6747 0.21754 0.67716 C 0.21979 0.67778 0.22205 0.6784 0.22413 0.67871 C 0.24063 0.68149 0.24149 0.68025 0.26337 0.68025 L 0.33924 0.68025 C 0.37396 0.67716 0.36997 0.68241 0.40174 0.66081 L 0.43663 0.63704 L 0.45174 0.62377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8605" y="1366962"/>
            <a:ext cx="4485697" cy="3029946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7" name="警車警笛聲 EP.2 標準警笛！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2424" y="206977"/>
            <a:ext cx="483406" cy="483406"/>
          </a:xfrm>
          <a:prstGeom prst="rect">
            <a:avLst/>
          </a:prstGeom>
        </p:spPr>
      </p:pic>
      <p:pic>
        <p:nvPicPr>
          <p:cNvPr id="1028" name="Picture 4" descr="「警察車」的圖片搜尋結果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9" y="448680"/>
            <a:ext cx="2309370" cy="230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47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60494E-6 L -0.03906 0.06265 L -0.07361 0.11913 L -0.08159 0.17315 L -0.08611 0.20062 L -0.09878 0.2895 L -0.10434 0.35216 L -0.10434 0.40432 L -0.10104 0.46852 L -0.09982 0.52068 L -0.09878 0.56018 L -0.09756 0.57407 L -0.09062 0.5895 L -0.08385 0.60926 L -0.07465 0.60926 L -0.07013 0.59691 L -0.0585 0.56481 L -0.05625 0.54815 L -0.05052 0.48858 L -0.04479 0.43796 L -0.03559 0.35216 C -0.03472 0.34753 -0.0342 0.3429 -0.03315 0.33827 C -0.03298 0.33611 -0.03229 0.33426 -0.03211 0.3321 C -0.03194 0.33025 -0.03211 0.32808 -0.03211 0.32623 L -0.0276 0.2787 L -4.72222E-6 0.22963 L 0.01372 0.225 L -0.00798 0.62623 L 0.0757 0.20987 L 0.08507 0.43179 L 0.08837 0.56667 L 0.09306 0.64907 L 0.11823 0.64907 L 0.14132 0.62623 L 0.15851 0.43796 L 0.17796 0.29691 L 0.19862 0.32284 L 0.19862 0.36296 L 0.1941 0.50679 L 0.19185 0.62932 L 0.28473 0.65092 L 0.37084 0.67068 L 0.43403 0.6429 L 0.45 0.61234 L 0.46389 0.58642 L 0.46389 0.5787 L 0.46389 0.57901 " pathEditMode="relative" rAng="0" ptsTypes="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628650" y="355431"/>
            <a:ext cx="7914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警察局可以做什麼</a:t>
            </a:r>
            <a:r>
              <a:rPr lang="en-US" altLang="zh-TW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zh-TW" altLang="en-US" sz="40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88720" y="1412848"/>
            <a:ext cx="6461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1.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失物招領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2.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報案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3.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問路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4.110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8612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消防車的聲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29220" y="664839"/>
            <a:ext cx="406400" cy="40640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6"/>
          <a:srcRect t="14724" r="5651" b="6875"/>
          <a:stretch/>
        </p:blipFill>
        <p:spPr>
          <a:xfrm>
            <a:off x="3886200" y="1326906"/>
            <a:ext cx="5095262" cy="3308234"/>
          </a:xfrm>
          <a:prstGeom prst="rect">
            <a:avLst/>
          </a:prstGeom>
        </p:spPr>
      </p:pic>
      <p:pic>
        <p:nvPicPr>
          <p:cNvPr id="1026" name="Picture 2" descr="「消防車」的圖片搜尋結果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167" b="90000" l="3000" r="98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534" b="28133"/>
          <a:stretch/>
        </p:blipFill>
        <p:spPr bwMode="auto">
          <a:xfrm>
            <a:off x="356954" y="1152006"/>
            <a:ext cx="2733029" cy="11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1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97531E-6 L -0.0724 0.21913 L -0.12501 0.35524 L -0.11667 0.45154 L -0.09827 0.50185 L -0.03837 0.52561 L 0.02829 0.52284 L 0.0559 0.41172 L -0.0349 0.28425 C -0.03664 0.28024 -0.03803 0.27592 -0.03994 0.27253 C -0.0408 0.27098 -0.04323 0.26944 -0.04323 0.26944 L -0.1033 0.20864 L -0.12084 0.15679 L -0.13421 -0.06389 L -0.1349 -0.23118 L -0.1283 -0.2355 C -0.12744 -0.23612 -0.12587 -0.23704 -0.12587 -0.23704 L -0.09584 -0.2534 C -0.08889 -0.25957 -0.09167 -0.25926 -0.08837 -0.25926 L -0.06337 -0.2713 L -0.01251 -0.28735 L 0.04756 -0.30216 L 0.1559 -0.31544 L 0.29427 -0.2963 L 0.54513 -0.28889 L 0.67586 -0.28889 L 0.75347 -0.27562 L 0.75433 -0.19105 L 0.6743 -0.14383 L 0.53177 -0.14075 L 0.5184 -0.14075 L 0.35416 -0.12747 L 0.34583 -0.12593 L 0.23836 -0.0963 L 0.11579 -0.00463 L 0.09583 0.12129 L 0.09756 0.36419 L 0.0651 0.51821 L 0.06336 0.57746 L 0.06666 0.59074 L 0.09166 0.61018 L 0.10173 0.61018 L 0.13593 0.61172 L 0.1901 0.43981 L 0.2026 0.25463 L 0.20503 0.12284 L 0.30416 0.11697 L 0.26666 0.27993 L 0.24843 0.41913 C 0.24774 0.42438 0.24687 0.42993 0.2467 0.43518 C 0.2467 0.43672 0.24756 0.43981 0.24756 0.43981 L 0.2592 0.53024 L 0.26163 0.54351 L 0.2842 0.59382 L 0.3809 0.58209 L 0.46249 0.58796 L 0.47673 0.59074 C 0.47864 0.59135 0.48263 0.59228 0.48263 0.59228 L 0.54166 0.59969 L 0.5467 0.58796 L 0.5526 0.56728 L 0.5526 0.53302 L 0.56006 0.51975 L 0.56006 0.51975 " pathEditMode="relative" ptsTypes="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688172" y="338429"/>
            <a:ext cx="7767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消防隊在做什麼</a:t>
            </a:r>
            <a:r>
              <a:rPr lang="en-US" altLang="zh-TW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zh-TW" altLang="en-US" sz="40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73480" y="1649068"/>
            <a:ext cx="6461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1.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撲滅火勢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2.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搶救動物、居民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3</a:t>
            </a:r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到校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教學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4.110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2403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救護車聲精選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95800.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83500" y="227013"/>
            <a:ext cx="406400" cy="406400"/>
          </a:xfrm>
        </p:spPr>
      </p:pic>
      <p:pic>
        <p:nvPicPr>
          <p:cNvPr id="3076" name="Picture 4" descr="▲阿里山偏鄉醫療。（圖／記者嚴云岑攝）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7"/>
          <a:stretch/>
        </p:blipFill>
        <p:spPr bwMode="auto">
          <a:xfrm>
            <a:off x="4636819" y="1153360"/>
            <a:ext cx="4133379" cy="286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「救護車」的圖片搜尋結果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886912"/>
            <a:ext cx="2722360" cy="204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10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09877E-6 L -3.61111E-6 0.00031 C -0.00191 0.00432 -0.00416 0.00803 -0.00573 0.01235 C -0.00677 0.01513 -0.00729 0.01852 -0.00798 0.0213 C -0.00833 0.02315 -0.00885 0.02469 -0.0092 0.02593 C -0.00937 0.02809 -0.00989 0.03025 -0.01024 0.0321 C -0.01076 0.03488 -0.01076 0.03735 -0.01128 0.03982 C -0.01198 0.04167 -0.01284 0.0429 -0.01371 0.04445 C -0.01441 0.05062 -0.01493 0.05679 -0.01614 0.06266 C -0.01701 0.06852 -0.01753 0.06729 -0.01944 0.07346 C -0.01996 0.075 -0.02031 0.07655 -0.02066 0.07809 C -0.02361 0.0929 -0.021 0.08642 -0.02517 0.09506 C -0.02604 0.09815 -0.02708 0.10093 -0.0276 0.10401 C -0.02795 0.10679 -0.02795 0.10926 -0.02864 0.11204 C -0.02934 0.11451 -0.0302 0.11698 -0.0309 0.11945 C -0.0335 0.15155 -0.03073 0.11852 -0.03316 0.14229 C -0.03368 0.14661 -0.03385 0.15093 -0.03437 0.15463 C -0.03472 0.15617 -0.03524 0.15772 -0.03559 0.15926 C -0.03611 0.16204 -0.03628 0.16451 -0.03663 0.16698 L -0.03784 0.18364 L -0.04826 0.22377 L -0.05503 0.32469 L -0.06527 0.41667 L -0.06649 0.45494 L -0.06076 0.47161 L -0.04704 0.4855 L -0.02864 0.49784 L -0.02066 0.49167 C -0.01979 0.48642 -0.01909 0.48117 -0.01823 0.47624 C -0.0177 0.47346 -0.01718 0.46698 -0.01718 0.46729 L -0.01267 0.42284 L -0.01267 0.35062 C -0.01128 0.33642 -0.01128 0.34167 -0.01128 0.3355 L -0.00104 0.27099 L 0.01268 0.20834 L 0.0323 0.17315 C 0.04497 0.16945 0.03907 0.17006 0.04948 0.17006 L 0.06094 0.17006 L 0.0724 0.19445 L 0.07014 0.22963 C 0.06789 0.23889 0.06476 0.24784 0.06337 0.2571 L 0.06198 0.26513 L 0.04948 0.30926 C 0.04827 0.32593 0.05 0.32006 0.04705 0.32778 L 0.04254 0.34476 L 0.03802 0.37068 L 0.03455 0.38611 L 0.02986 0.40587 L 0.02986 0.42284 L 0.03108 0.43488 L 0.03577 0.44722 L 0.07587 0.4642 L 0.10348 0.44877 C 0.10695 0.43457 0.10695 0.43982 0.10695 0.43334 L 0.11042 0.41945 C 0.11111 0.41451 0.11198 0.40957 0.11268 0.40432 C 0.11302 0.40062 0.11372 0.39352 0.11372 0.39383 L 0.11372 0.37685 L 0.11372 0.36297 L 0.11493 0.29259 L 0.11493 0.25895 L 0.11493 0.2358 L 0.10799 0.18827 L 0.10348 0.16852 L 0.0941 0.12871 L 0.08959 0.11204 L 0.07934 0.07192 C 0.07448 0.05587 0.07483 0.06204 0.07483 0.05371 L 0.05851 0.01852 L 0.05052 0.00463 L 0.00348 -0.07345 L -0.0276 -0.19136 L -0.0276 -0.27562 L 0.05747 -0.37191 L 0.15052 -0.35062 L 0.19063 -0.29691 L 0.20573 -0.2358 L 0.20782 -0.21111 L 0.21025 -0.15617 C 0.21164 -0.13642 0.21129 -0.14475 0.21129 -0.12994 L 0.21129 -0.09321 L 0.21129 -0.07191 L 0.21129 -0.03518 L 0.21025 -0.01975 L 0.20452 0.00309 L 0.21129 0.01852 C 0.23177 0.01235 0.21632 0.01945 0.22414 0.01235 C 0.22587 0.0105 0.22969 0.00772 0.22969 0.00803 L 0.24236 -0.02438 C 0.24358 -0.02994 0.24462 -0.0358 0.24584 -0.04136 C 0.24653 -0.04383 0.24757 -0.04629 0.24827 -0.04907 C 0.24896 -0.05247 0.24966 -0.05617 0.25035 -0.05957 C 0.25174 -0.06543 0.25504 -0.07654 0.25504 -0.07623 L 0.27344 -0.16975 L 0.30903 -0.24815 L 0.36407 -0.23271 L 0.35608 -0.09321 L 0.32153 0.04599 L 0.31702 0.05988 L 0.24931 0.14229 L 0.21615 0.23117 L 0.21615 0.24815 L 0.22292 0.34784 C 0.22327 0.35216 0.22327 0.3571 0.22414 0.36142 C 0.22448 0.36358 0.2257 0.36543 0.22622 0.36759 C 0.22674 0.36883 0.22743 0.37222 0.22743 0.37253 L 0.23785 0.43642 L 0.29063 0.47006 L 0.29983 0.4855 L 0.33785 0.50679 L 0.34688 0.51297 L 0.3941 0.52068 L 0.40764 0.52068 L 0.43993 0.52068 L 0.45 0.52068 L 0.47552 0.50834 L 0.49393 0.47624 L 0.50539 0.41945 L 0.52622 0.31111 L 0.53768 0.21451 L 0.53768 0.21482 " pathEditMode="relative" rAng="0" ptsTypes="AAAAAAAAAAAAAAAAAAAAAAAAAAAAAAAAAAAAAAAAAAAAAAAAAAAAAAA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59" y="74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747697" y="528875"/>
            <a:ext cx="7767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醫院在做什麼</a:t>
            </a:r>
            <a:r>
              <a:rPr lang="en-US" altLang="zh-TW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zh-TW" altLang="en-US" sz="40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12520" y="1790122"/>
            <a:ext cx="6461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1.</a:t>
            </a:r>
            <a:r>
              <a:rPr lang="zh-TW" altLang="en-US" sz="44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病患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治療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2.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提供病房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3.</a:t>
            </a:r>
            <a:r>
              <a:rPr lang="zh-TW" altLang="en-US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健康檢查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4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4.119</a:t>
            </a:r>
            <a:endParaRPr lang="en-US" altLang="zh-TW" sz="44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821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866650" y="83461"/>
            <a:ext cx="7767653" cy="1159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認識社區機構</a:t>
            </a:r>
            <a:r>
              <a:rPr lang="en-US" altLang="zh-TW" sz="3769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-</a:t>
            </a:r>
          </a:p>
          <a:p>
            <a:pPr algn="ctr"/>
            <a:r>
              <a:rPr lang="zh-TW" altLang="en-US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聲音大考驗</a:t>
            </a:r>
            <a:r>
              <a:rPr lang="en-US" altLang="zh-TW" sz="3173" b="1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!</a:t>
            </a:r>
            <a:endParaRPr lang="zh-TW" altLang="en-US" sz="3173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pic>
        <p:nvPicPr>
          <p:cNvPr id="6" name="進香八音57分鐘無鞭炮高音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46340" y="402706"/>
            <a:ext cx="406400" cy="406400"/>
          </a:xfrm>
          <a:prstGeom prst="rect">
            <a:avLst/>
          </a:prstGeom>
        </p:spPr>
      </p:pic>
      <p:pic>
        <p:nvPicPr>
          <p:cNvPr id="6146" name="Picture 2" descr="「阿里山 慈雲寺」的圖片搜尋結果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021" y="1326906"/>
            <a:ext cx="4894296" cy="326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「轎子」的圖片搜尋結果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82" y="1044966"/>
            <a:ext cx="2475588" cy="1775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52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0031 L -0.06927 0.18549 L -0.10747 0.25957 L -0.1217 0.4642 L -0.11511 0.48796 L -0.02257 0.55463 L 0.04913 0.50278 L 0.05503 0.49074 L 0.11823 0.3784 L 0.16666 0.2287 L 0.16666 0.11296 L 0.16753 0.09969 L 0.17743 -0.05741 L 0.17743 -0.08272 L 0.15989 -0.19228 C 0.15833 -0.19722 0.15694 -0.20247 0.15503 -0.2071 C 0.15434 -0.20833 0.15243 -0.20988 0.15243 -0.20988 L 0.08906 -0.27222 L -0.01424 -0.30926 L -0.02917 -0.30339 L -0.07761 -0.27068 C -0.08056 -0.26728 -0.08386 -0.2642 -0.08663 -0.26049 C -0.08889 -0.25741 -0.09254 -0.25 -0.09254 -0.25 L -0.13663 -0.16543 L -0.1375 -0.13889 L -0.12674 -0.02315 C -0.12552 -0.01728 -0.12552 -0.01049 -0.12344 -0.00556 C -0.12084 0.00062 -0.11962 0.00309 -0.11754 0.0108 C -0.11684 0.01358 -0.1165 0.01667 -0.1158 0.01975 C -0.11511 0.02315 -0.11337 0.02994 -0.11337 0.02994 L -0.09584 0.1679 C -0.09532 0.17284 -0.09462 0.17778 -0.09427 0.18272 C -0.09393 0.18673 -0.09375 0.19074 -0.09341 0.19444 C -0.09323 0.19661 -0.09323 0.19877 -0.09254 0.20031 C -0.0915 0.2034 -0.08976 0.20525 -0.08837 0.20772 L -0.08663 0.2108 L -0.05504 0.37222 L -0.0342 0.44938 L 0.07326 0.50556 L 0.15 0.51914 C 0.15295 0.52006 0.15607 0.52068 0.1592 0.52191 C 0.16007 0.52222 0.16163 0.52346 0.16163 0.52346 L 0.2717 0.55463 L 0.48073 0.55 L 0.50243 0.55 L 0.63906 0.55 L 0.6467 0.54568 L 0.7217 0.52778 L 0.75573 0.51296 C 0.75694 0.50926 0.75816 0.50525 0.7592 0.50123 C 0.76041 0.4963 0.7625 0.48642 0.7625 0.48642 L 0.77656 0.26111 C 0.78194 0.24691 0.78159 0.25309 0.78159 0.24475 L 0.78576 0.0537 L 0.78923 0.03302 L 0.7783 -0.19969 L 0.74409 -0.2929 L 0.65833 -0.3537 L 0.45989 -0.35802 L 0.2875 -0.3463 L 0.22239 -0.3358 L 0.19323 -0.32407 L 0.00989 -0.32562 L -0.01007 -0.32253 L -0.13334 -0.3358 L -0.13334 -0.17747 C -0.1349 -0.17006 -0.13698 -0.16173 -0.1375 -0.1537 C -0.13785 -0.14969 -0.1375 -0.14568 -0.1375 -0.14198 L -0.14497 0.11451 C -0.1467 0.14661 -0.14584 0.12531 -0.14584 0.17809 L -0.14757 0.36204 C -0.14809 0.37346 -0.14861 0.38457 -0.14913 0.39599 C -0.14931 0.39907 -0.14983 0.40185 -0.15 0.40494 C -0.1507 0.41296 -0.15139 0.42068 -0.15174 0.4287 C -0.15191 0.43457 -0.15174 0.44043 -0.15174 0.4463 L -0.14584 0.5784 C -0.13646 0.57994 -0.14028 0.57963 -0.1342 0.57963 L -0.0033 0.47315 L 0.0033 0.4537 L 0.07656 0.06698 L 0.15659 -0.17901 L 0.29323 -0.23519 L 0.37587 -0.23673 L 0.38993 -0.23673 L 0.39496 -0.23673 L 0.40833 -0.23673 L 0.58246 -0.23673 L 0.69409 -0.17593 L 0.70156 -0.16698 L 0.76666 -0.08117 C 0.76562 -0.06173 0.7658 -0.0713 0.7658 -0.05309 L 0.76076 0.10278 C 0.76163 0.12191 0.7618 0.14136 0.76337 0.16049 C 0.76354 0.16358 0.7658 0.16944 0.7658 0.16944 L 0.77587 0.29228 C 0.77604 0.30278 0.77621 0.31296 0.77656 0.32346 C 0.7776 0.35154 0.77743 0.32963 0.77743 0.34877 L 0.7783 0.41821 C 0.77778 0.42531 0.7776 0.4321 0.77656 0.43889 C 0.77604 0.44321 0.77413 0.45093 0.77413 0.45093 L 0.7592 0.51019 C 0.75781 0.51358 0.75625 0.51698 0.75503 0.52037 C 0.75139 0.53025 0.75521 0.52315 0.75156 0.52932 L 0.73906 0.54722 C 0.71771 0.55494 0.73368 0.55 0.6908 0.55 L 0.62656 0.55 C 0.62621 0.55031 0.61632 0.5571 0.61493 0.55741 C 0.61302 0.55802 0.61111 0.55741 0.6092 0.55741 L 0.56909 0.56204 L 0.56163 0.56358 L 0.52413 0.53241 C 0.52187 0.5284 0.51944 0.525 0.51753 0.52037 C 0.51632 0.5179 0.51493 0.51173 0.51493 0.51173 L 0.50833 0.49691 L 0.50416 0.48488 L 0.5 0.47006 L 0.48246 0.48951 L 0.48246 0.51605 L 0.47656 0.51759 L 0.46823 0.54568 " pathEditMode="relative" ptsTypes="AAAAAAAAAAAAAAAAAAAAAAAAAAAAAAAAAAAAAAAAAAAAAAAAAAAAAA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相關圖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3999" cy="517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774367" y="414910"/>
            <a:ext cx="7767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寺廟可以做什麼</a:t>
            </a:r>
            <a:r>
              <a:rPr lang="en-US" altLang="zh-TW" sz="4800" b="1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?</a:t>
            </a:r>
            <a:endParaRPr lang="zh-TW" altLang="en-US" sz="4000" b="1" dirty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18160" y="2031475"/>
            <a:ext cx="8679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1.</a:t>
            </a:r>
            <a:r>
              <a:rPr lang="zh-TW" altLang="en-US" sz="40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祈求</a:t>
            </a:r>
            <a:r>
              <a:rPr lang="zh-TW" altLang="en-US" sz="4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神明</a:t>
            </a:r>
            <a:r>
              <a:rPr lang="zh-TW" altLang="en-US" sz="40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的保佑</a:t>
            </a:r>
            <a:endParaRPr lang="en-US" altLang="zh-TW" sz="40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  <a:p>
            <a:r>
              <a:rPr lang="en-US" altLang="zh-TW" sz="40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2.</a:t>
            </a:r>
            <a:r>
              <a:rPr lang="zh-TW" altLang="en-US" sz="4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附近居民休</a:t>
            </a:r>
            <a:r>
              <a:rPr lang="zh-TW" altLang="en-US" sz="4000" dirty="0" smtClean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閒聊天</a:t>
            </a:r>
            <a:r>
              <a:rPr lang="zh-TW" altLang="en-US" sz="4000" dirty="0">
                <a:solidFill>
                  <a:schemeClr val="bg1"/>
                </a:solidFill>
                <a:latin typeface="文鼎標楷注音" panose="020B0602010101010101" pitchFamily="34" charset="-120"/>
                <a:ea typeface="文鼎標楷注音" panose="020B0602010101010101" pitchFamily="34" charset="-120"/>
              </a:rPr>
              <a:t>場所 </a:t>
            </a:r>
          </a:p>
          <a:p>
            <a:endParaRPr lang="en-US" altLang="zh-TW" sz="4000" dirty="0" smtClean="0">
              <a:solidFill>
                <a:schemeClr val="bg1"/>
              </a:solidFill>
              <a:latin typeface="文鼎標楷注音" panose="020B0602010101010101" pitchFamily="34" charset="-120"/>
              <a:ea typeface="文鼎標楷注音" panose="020B0602010101010101" pitchFamily="34" charset="-12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24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200</Words>
  <Application>Microsoft Office PowerPoint</Application>
  <PresentationFormat>如螢幕大小 (16:9)</PresentationFormat>
  <Paragraphs>47</Paragraphs>
  <Slides>18</Slides>
  <Notes>0</Notes>
  <HiddenSlides>0</HiddenSlides>
  <MMClips>8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4" baseType="lpstr">
      <vt:lpstr>Calibri Light</vt:lpstr>
      <vt:lpstr>新細明體</vt:lpstr>
      <vt:lpstr>文鼎標楷注音</vt:lpstr>
      <vt:lpstr>Calibri</vt:lpstr>
      <vt:lpstr>Arial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41</cp:revision>
  <dcterms:created xsi:type="dcterms:W3CDTF">2019-09-30T08:32:12Z</dcterms:created>
  <dcterms:modified xsi:type="dcterms:W3CDTF">2019-10-08T01:00:51Z</dcterms:modified>
</cp:coreProperties>
</file>