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</p:sldIdLst>
  <p:sldSz cx="12192000" cy="6858000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C0302E-8DE7-45BA-B06D-0D51E6303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B9AFBA8-B347-4F5D-837E-C158634DF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D0727A3-D78E-4D4F-8A64-2B4F0E940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B624-FA83-4EA5-8FFD-05E83FBF28B3}" type="datetimeFigureOut">
              <a:rPr lang="zh-TW" altLang="en-US" smtClean="0"/>
              <a:t>2019/10/18/Fri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8BED2FC-445E-409E-8CA9-65DB6264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7422F10-A312-4A82-A21F-CD647878F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1DFD-2AD3-4455-80F2-C2F12A0015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5919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"/>
    </mc:Choice>
    <mc:Fallback>
      <p:transition advClick="0" advTm="5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DCE3FD-77BA-4275-9DAF-234D7E63B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2E8B6E5-9DA5-4E91-BFB2-355A37B46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C0AEE94-496A-4CAA-80D1-1FC894A32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B624-FA83-4EA5-8FFD-05E83FBF28B3}" type="datetimeFigureOut">
              <a:rPr lang="zh-TW" altLang="en-US" smtClean="0"/>
              <a:t>2019/10/18/Fri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96F5375-7E13-42A1-A2DA-E0A23032A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B02AAC3-CE5D-4028-A8A0-DEE423733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1DFD-2AD3-4455-80F2-C2F12A0015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4609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"/>
    </mc:Choice>
    <mc:Fallback>
      <p:transition advClick="0" advTm="5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2D6C7AF-F975-4F1B-8BF9-22D14474AF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24F5743-8328-43B3-B757-E366A32BD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9CF7415-9379-433F-9D73-58010CF36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B624-FA83-4EA5-8FFD-05E83FBF28B3}" type="datetimeFigureOut">
              <a:rPr lang="zh-TW" altLang="en-US" smtClean="0"/>
              <a:t>2019/10/18/Fri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304D952-FBF5-406F-88E0-55E11AEF0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4B53396-08A1-4E88-9598-8985B67BF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1DFD-2AD3-4455-80F2-C2F12A0015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501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"/>
    </mc:Choice>
    <mc:Fallback>
      <p:transition advClick="0" advTm="5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301910-F441-4484-A12B-FA548D209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9DE547D-2F05-481F-A601-603ED9626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E52EDD-5E47-44E1-96DA-9062204BD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B624-FA83-4EA5-8FFD-05E83FBF28B3}" type="datetimeFigureOut">
              <a:rPr lang="zh-TW" altLang="en-US" smtClean="0"/>
              <a:t>2019/10/18/Fri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CB201D-671E-4FE8-8ECF-5C3E8AA33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41B73A3-5324-4E1D-8E84-884855A1F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1DFD-2AD3-4455-80F2-C2F12A0015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0700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"/>
    </mc:Choice>
    <mc:Fallback>
      <p:transition advClick="0" advTm="5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51C327-B312-4B10-BCC4-4AB05BB4C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2860529-7E89-44E2-B3A3-8DB73A4AF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8A12245-0FCD-41A2-967C-0F5F1B6F6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B624-FA83-4EA5-8FFD-05E83FBF28B3}" type="datetimeFigureOut">
              <a:rPr lang="zh-TW" altLang="en-US" smtClean="0"/>
              <a:t>2019/10/18/Fri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DFFE98E-D48C-4342-BF4A-F0A726991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D607FD1-5D90-4630-9D66-9EBC8ADE3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1DFD-2AD3-4455-80F2-C2F12A0015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1152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"/>
    </mc:Choice>
    <mc:Fallback>
      <p:transition advClick="0" advTm="5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C4B396-F35E-4891-83EE-C297415A2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634C75-23B6-44A1-A360-06E9423E76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35296FE-3C41-41F1-8395-1111609E1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2DD368B-EF54-4473-BF25-C6681330B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B624-FA83-4EA5-8FFD-05E83FBF28B3}" type="datetimeFigureOut">
              <a:rPr lang="zh-TW" altLang="en-US" smtClean="0"/>
              <a:t>2019/10/18/Fri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638FAD4-88A8-46E9-A151-798FCD941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6C98121-9BE2-4A09-B59B-C7A79A643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1DFD-2AD3-4455-80F2-C2F12A0015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2832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"/>
    </mc:Choice>
    <mc:Fallback>
      <p:transition advClick="0" advTm="5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925F8F-13CF-4DF3-9588-878EFB00C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18495DB-68EE-410D-B697-A66016DBC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C012D14-FB85-40A7-AC57-A62AFCEB0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68D0CA2-E402-48D8-83BB-575FA7D58C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6325A40-539A-42B0-B581-8E2378E368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62EE7A4-7E28-47B7-A6C1-E7C661E07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B624-FA83-4EA5-8FFD-05E83FBF28B3}" type="datetimeFigureOut">
              <a:rPr lang="zh-TW" altLang="en-US" smtClean="0"/>
              <a:t>2019/10/18/Fri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46B24BD-CDB9-4F37-B0C2-5D339E940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649D159-A48B-4434-B99C-CC30260C3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1DFD-2AD3-4455-80F2-C2F12A0015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1449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"/>
    </mc:Choice>
    <mc:Fallback>
      <p:transition advClick="0" advTm="5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0004F9-F77A-434A-96F5-6018B1BC9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A128B21-79E5-40E8-878F-675F22A7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B624-FA83-4EA5-8FFD-05E83FBF28B3}" type="datetimeFigureOut">
              <a:rPr lang="zh-TW" altLang="en-US" smtClean="0"/>
              <a:t>2019/10/18/Fri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C1A4BC1-2257-45F0-A17C-24BA59140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B80B1BB-9800-4658-A70D-9D1D54A1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1DFD-2AD3-4455-80F2-C2F12A0015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1517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"/>
    </mc:Choice>
    <mc:Fallback>
      <p:transition advClick="0" advTm="5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35B5C37-1055-4604-93EC-943F57B1B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B624-FA83-4EA5-8FFD-05E83FBF28B3}" type="datetimeFigureOut">
              <a:rPr lang="zh-TW" altLang="en-US" smtClean="0"/>
              <a:t>2019/10/18/Fri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C41090F-B990-4F12-BC59-678194C4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EFEB6C2-7B5D-4804-882F-E2588AA38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1DFD-2AD3-4455-80F2-C2F12A0015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8109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"/>
    </mc:Choice>
    <mc:Fallback>
      <p:transition advClick="0" advTm="5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DDCF07-FE74-403D-98F7-D91C6B16D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84282C2-023B-4BC1-A173-62C8050AE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DF93C8F-C431-47A6-8767-7C8C0B4DC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1E064F0-A86C-44B9-83A5-4225B4D70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B624-FA83-4EA5-8FFD-05E83FBF28B3}" type="datetimeFigureOut">
              <a:rPr lang="zh-TW" altLang="en-US" smtClean="0"/>
              <a:t>2019/10/18/Fri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72FFC54-3DE8-44C8-88BE-25E6D1073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775FDC2-6EA6-491C-AE97-A13DE8995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1DFD-2AD3-4455-80F2-C2F12A0015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9695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"/>
    </mc:Choice>
    <mc:Fallback>
      <p:transition advClick="0" advTm="5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824CD5-C20D-49EF-95F8-97BA3C18F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7B2CE36-842D-4E74-A780-8B53315440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A3870F4-9799-4433-A4E1-73DF6FC6F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BBB73CF-9C3B-403E-8413-E91E861ED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B624-FA83-4EA5-8FFD-05E83FBF28B3}" type="datetimeFigureOut">
              <a:rPr lang="zh-TW" altLang="en-US" smtClean="0"/>
              <a:t>2019/10/18/Fri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0BA7A7B-2721-4BF8-B8A1-CF55978F7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E15F7C7-50B6-4D72-8EAC-3EE92FA95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1DFD-2AD3-4455-80F2-C2F12A0015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1225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"/>
    </mc:Choice>
    <mc:Fallback>
      <p:transition advClick="0" advTm="5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E2291BE-B114-4EC0-9AF9-F4AEEAFEA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C96BDB2-0BF8-4898-BB50-4B00E6F89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D14D307-57AA-4305-A282-0A1EA8088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1B624-FA83-4EA5-8FFD-05E83FBF28B3}" type="datetimeFigureOut">
              <a:rPr lang="zh-TW" altLang="en-US" smtClean="0"/>
              <a:t>2019/10/18/Fri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B3D8105-1D3F-48B0-9F6C-723CEDE88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49D55E5-3918-4338-8FEC-EB527CA922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E1DFD-2AD3-4455-80F2-C2F12A0015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4513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 advClick="0" advTm="500"/>
    </mc:Choice>
    <mc:Fallback>
      <p:transition advClick="0" advTm="5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00FBEF-E3BA-4BD9-A94E-1D22ECA5E3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從鳥看未來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A4A3CA5-1034-47C6-BA4E-68525DEAB1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2677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081_nEO_IMG">
            <a:extLst>
              <a:ext uri="{FF2B5EF4-FFF2-40B4-BE49-F238E27FC236}">
                <a16:creationId xmlns:a16="http://schemas.microsoft.com/office/drawing/2014/main" id="{8C605348-1352-42BC-81F2-5C3B5512A3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2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082_nEO_IMG">
            <a:extLst>
              <a:ext uri="{FF2B5EF4-FFF2-40B4-BE49-F238E27FC236}">
                <a16:creationId xmlns:a16="http://schemas.microsoft.com/office/drawing/2014/main" id="{8C0F1088-926C-4ABA-948F-C0CD99FC60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0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083_nEO_IMG">
            <a:extLst>
              <a:ext uri="{FF2B5EF4-FFF2-40B4-BE49-F238E27FC236}">
                <a16:creationId xmlns:a16="http://schemas.microsoft.com/office/drawing/2014/main" id="{48DCB8C1-55CB-470D-9879-DC4902D87E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82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084_nEO_IMG">
            <a:extLst>
              <a:ext uri="{FF2B5EF4-FFF2-40B4-BE49-F238E27FC236}">
                <a16:creationId xmlns:a16="http://schemas.microsoft.com/office/drawing/2014/main" id="{6E87B989-DFD8-40CC-891B-B92B1269B4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37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085_nEO_IMG">
            <a:extLst>
              <a:ext uri="{FF2B5EF4-FFF2-40B4-BE49-F238E27FC236}">
                <a16:creationId xmlns:a16="http://schemas.microsoft.com/office/drawing/2014/main" id="{BBE0EB0E-51E1-44C2-A396-2ED62418C5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23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086_nEO_IMG">
            <a:extLst>
              <a:ext uri="{FF2B5EF4-FFF2-40B4-BE49-F238E27FC236}">
                <a16:creationId xmlns:a16="http://schemas.microsoft.com/office/drawing/2014/main" id="{958AA693-0375-4DBF-9E7D-53C5396726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47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087_nEO_IMG">
            <a:extLst>
              <a:ext uri="{FF2B5EF4-FFF2-40B4-BE49-F238E27FC236}">
                <a16:creationId xmlns:a16="http://schemas.microsoft.com/office/drawing/2014/main" id="{E4C9EC73-2CCA-47ED-ACBF-F84A663688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0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088_nEO_IMG">
            <a:extLst>
              <a:ext uri="{FF2B5EF4-FFF2-40B4-BE49-F238E27FC236}">
                <a16:creationId xmlns:a16="http://schemas.microsoft.com/office/drawing/2014/main" id="{F05C03C3-C9A0-4F68-B782-95F3B5A764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5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089_nEO_IMG">
            <a:extLst>
              <a:ext uri="{FF2B5EF4-FFF2-40B4-BE49-F238E27FC236}">
                <a16:creationId xmlns:a16="http://schemas.microsoft.com/office/drawing/2014/main" id="{AA0D3D14-3CAB-4D44-9015-1CFF68BB2E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41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090_nEO_IMG">
            <a:extLst>
              <a:ext uri="{FF2B5EF4-FFF2-40B4-BE49-F238E27FC236}">
                <a16:creationId xmlns:a16="http://schemas.microsoft.com/office/drawing/2014/main" id="{87AB42BF-7BCE-4414-9F9C-CA3E7AAA4A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50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073_nEO_IMG">
            <a:extLst>
              <a:ext uri="{FF2B5EF4-FFF2-40B4-BE49-F238E27FC236}">
                <a16:creationId xmlns:a16="http://schemas.microsoft.com/office/drawing/2014/main" id="{42787227-6E90-497D-B9D3-94C19FCB9A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121920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21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091_nEO_IMG">
            <a:extLst>
              <a:ext uri="{FF2B5EF4-FFF2-40B4-BE49-F238E27FC236}">
                <a16:creationId xmlns:a16="http://schemas.microsoft.com/office/drawing/2014/main" id="{2E7FDC7E-3138-4991-B4C3-ED0EED531E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2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092_nEO_IMG">
            <a:extLst>
              <a:ext uri="{FF2B5EF4-FFF2-40B4-BE49-F238E27FC236}">
                <a16:creationId xmlns:a16="http://schemas.microsoft.com/office/drawing/2014/main" id="{60FA7336-4EBE-4268-B161-436AEC8F4B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41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093_nEO_IMG">
            <a:extLst>
              <a:ext uri="{FF2B5EF4-FFF2-40B4-BE49-F238E27FC236}">
                <a16:creationId xmlns:a16="http://schemas.microsoft.com/office/drawing/2014/main" id="{3DB203C9-BE40-4DAD-B685-E680BFB80E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49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094_nEO_IMG">
            <a:extLst>
              <a:ext uri="{FF2B5EF4-FFF2-40B4-BE49-F238E27FC236}">
                <a16:creationId xmlns:a16="http://schemas.microsoft.com/office/drawing/2014/main" id="{BD71EEFF-84DF-4504-BA72-4FC0EFD4D6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96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095_nEO_IMG">
            <a:extLst>
              <a:ext uri="{FF2B5EF4-FFF2-40B4-BE49-F238E27FC236}">
                <a16:creationId xmlns:a16="http://schemas.microsoft.com/office/drawing/2014/main" id="{6E08E24B-B48F-4F17-8369-ABBA942E04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19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096_nEO_IMG">
            <a:extLst>
              <a:ext uri="{FF2B5EF4-FFF2-40B4-BE49-F238E27FC236}">
                <a16:creationId xmlns:a16="http://schemas.microsoft.com/office/drawing/2014/main" id="{59461AB5-4635-4683-B734-5CD384DAE7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48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097_nEO_IMG">
            <a:extLst>
              <a:ext uri="{FF2B5EF4-FFF2-40B4-BE49-F238E27FC236}">
                <a16:creationId xmlns:a16="http://schemas.microsoft.com/office/drawing/2014/main" id="{FB3C0BAD-7577-42E8-8355-5B42D72325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33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098_nEO_IMG">
            <a:extLst>
              <a:ext uri="{FF2B5EF4-FFF2-40B4-BE49-F238E27FC236}">
                <a16:creationId xmlns:a16="http://schemas.microsoft.com/office/drawing/2014/main" id="{1BC4BFD8-0494-4055-BE2C-A7D208282D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79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099_nEO_IMG">
            <a:extLst>
              <a:ext uri="{FF2B5EF4-FFF2-40B4-BE49-F238E27FC236}">
                <a16:creationId xmlns:a16="http://schemas.microsoft.com/office/drawing/2014/main" id="{ACAA850C-5F82-4E1B-8381-EB87B3D8CF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121920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08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01_nEO_IMG">
            <a:extLst>
              <a:ext uri="{FF2B5EF4-FFF2-40B4-BE49-F238E27FC236}">
                <a16:creationId xmlns:a16="http://schemas.microsoft.com/office/drawing/2014/main" id="{F65EDE48-B3F2-4235-8E13-EEFF134E54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39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074_nEO_IMG">
            <a:extLst>
              <a:ext uri="{FF2B5EF4-FFF2-40B4-BE49-F238E27FC236}">
                <a16:creationId xmlns:a16="http://schemas.microsoft.com/office/drawing/2014/main" id="{7EB34591-2980-4025-823A-7E5B064AE6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49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02_nEO_IMG">
            <a:extLst>
              <a:ext uri="{FF2B5EF4-FFF2-40B4-BE49-F238E27FC236}">
                <a16:creationId xmlns:a16="http://schemas.microsoft.com/office/drawing/2014/main" id="{A4B3519C-8482-4EA3-A146-C472CC37EE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03_nEO_IMG">
            <a:extLst>
              <a:ext uri="{FF2B5EF4-FFF2-40B4-BE49-F238E27FC236}">
                <a16:creationId xmlns:a16="http://schemas.microsoft.com/office/drawing/2014/main" id="{CFE72251-5076-4567-A782-711D05A338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0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04_nEO_IMG">
            <a:extLst>
              <a:ext uri="{FF2B5EF4-FFF2-40B4-BE49-F238E27FC236}">
                <a16:creationId xmlns:a16="http://schemas.microsoft.com/office/drawing/2014/main" id="{D64F4F94-775B-4C81-8DEC-13908F600E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05_nEO_IMG">
            <a:extLst>
              <a:ext uri="{FF2B5EF4-FFF2-40B4-BE49-F238E27FC236}">
                <a16:creationId xmlns:a16="http://schemas.microsoft.com/office/drawing/2014/main" id="{91E83F2A-3C09-41A9-A842-919FB38D1B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66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06_nEO_IMG">
            <a:extLst>
              <a:ext uri="{FF2B5EF4-FFF2-40B4-BE49-F238E27FC236}">
                <a16:creationId xmlns:a16="http://schemas.microsoft.com/office/drawing/2014/main" id="{D21D0F45-7198-46FA-9A8D-3B2791F6EE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73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07_nEO_IMG">
            <a:extLst>
              <a:ext uri="{FF2B5EF4-FFF2-40B4-BE49-F238E27FC236}">
                <a16:creationId xmlns:a16="http://schemas.microsoft.com/office/drawing/2014/main" id="{5D3D11C8-531F-47AF-8BB4-7F81909824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07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08_nEO_IMG">
            <a:extLst>
              <a:ext uri="{FF2B5EF4-FFF2-40B4-BE49-F238E27FC236}">
                <a16:creationId xmlns:a16="http://schemas.microsoft.com/office/drawing/2014/main" id="{866B8247-8793-434D-86BA-45F8F8E37F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10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09_nEO_IMG">
            <a:extLst>
              <a:ext uri="{FF2B5EF4-FFF2-40B4-BE49-F238E27FC236}">
                <a16:creationId xmlns:a16="http://schemas.microsoft.com/office/drawing/2014/main" id="{E395ABDD-FFF3-444B-A8EF-48C3878EC4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76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10_nEO_IMG">
            <a:extLst>
              <a:ext uri="{FF2B5EF4-FFF2-40B4-BE49-F238E27FC236}">
                <a16:creationId xmlns:a16="http://schemas.microsoft.com/office/drawing/2014/main" id="{5F0181CC-E45F-4BED-82F2-D72A2C7D92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51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11_nEO_IMG">
            <a:extLst>
              <a:ext uri="{FF2B5EF4-FFF2-40B4-BE49-F238E27FC236}">
                <a16:creationId xmlns:a16="http://schemas.microsoft.com/office/drawing/2014/main" id="{FB83921B-C2E6-45F1-A259-71CB957A14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46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075_nEO_IMG">
            <a:extLst>
              <a:ext uri="{FF2B5EF4-FFF2-40B4-BE49-F238E27FC236}">
                <a16:creationId xmlns:a16="http://schemas.microsoft.com/office/drawing/2014/main" id="{A9394A24-718E-4FE6-A762-562ED57097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92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12_nEO_IMG">
            <a:extLst>
              <a:ext uri="{FF2B5EF4-FFF2-40B4-BE49-F238E27FC236}">
                <a16:creationId xmlns:a16="http://schemas.microsoft.com/office/drawing/2014/main" id="{C3A850CB-CB81-41B8-81CA-68817C6C6B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32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13_nEO_IMG">
            <a:extLst>
              <a:ext uri="{FF2B5EF4-FFF2-40B4-BE49-F238E27FC236}">
                <a16:creationId xmlns:a16="http://schemas.microsoft.com/office/drawing/2014/main" id="{E2ADFF08-111B-4F28-80E7-2DE0A2DE93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121920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92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14_nEO_IMG">
            <a:extLst>
              <a:ext uri="{FF2B5EF4-FFF2-40B4-BE49-F238E27FC236}">
                <a16:creationId xmlns:a16="http://schemas.microsoft.com/office/drawing/2014/main" id="{D9DA3BE0-1F7F-4886-9F97-B04D03D21B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56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15_nEO_IMG">
            <a:extLst>
              <a:ext uri="{FF2B5EF4-FFF2-40B4-BE49-F238E27FC236}">
                <a16:creationId xmlns:a16="http://schemas.microsoft.com/office/drawing/2014/main" id="{E37217C8-7B59-4386-A7B9-CC1E3D7652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121920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1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16_nEO_IMG">
            <a:extLst>
              <a:ext uri="{FF2B5EF4-FFF2-40B4-BE49-F238E27FC236}">
                <a16:creationId xmlns:a16="http://schemas.microsoft.com/office/drawing/2014/main" id="{3BE8DEC0-E7DD-4937-9EF8-0633F56EBC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55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17_nEO_IMG">
            <a:extLst>
              <a:ext uri="{FF2B5EF4-FFF2-40B4-BE49-F238E27FC236}">
                <a16:creationId xmlns:a16="http://schemas.microsoft.com/office/drawing/2014/main" id="{5C25DB93-C88D-4DE5-A923-E744845C35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78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18_nEO_IMG">
            <a:extLst>
              <a:ext uri="{FF2B5EF4-FFF2-40B4-BE49-F238E27FC236}">
                <a16:creationId xmlns:a16="http://schemas.microsoft.com/office/drawing/2014/main" id="{E418F22D-BE2B-46AF-A3F4-69D727CF86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83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19_nEO_IMG">
            <a:extLst>
              <a:ext uri="{FF2B5EF4-FFF2-40B4-BE49-F238E27FC236}">
                <a16:creationId xmlns:a16="http://schemas.microsoft.com/office/drawing/2014/main" id="{E8046578-CAF9-4D4E-8216-7A470607CA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1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20_nEO_IMG">
            <a:extLst>
              <a:ext uri="{FF2B5EF4-FFF2-40B4-BE49-F238E27FC236}">
                <a16:creationId xmlns:a16="http://schemas.microsoft.com/office/drawing/2014/main" id="{811B1416-77CD-4844-B415-D70DD360EA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42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21_nEO_IMG">
            <a:extLst>
              <a:ext uri="{FF2B5EF4-FFF2-40B4-BE49-F238E27FC236}">
                <a16:creationId xmlns:a16="http://schemas.microsoft.com/office/drawing/2014/main" id="{C4423BE8-7AB9-43C5-801F-9EAD52E2AB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14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076_nEO_IMG">
            <a:extLst>
              <a:ext uri="{FF2B5EF4-FFF2-40B4-BE49-F238E27FC236}">
                <a16:creationId xmlns:a16="http://schemas.microsoft.com/office/drawing/2014/main" id="{54E8C927-5CB4-4A41-94F5-60ED50F4CC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70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22_nEO_IMG">
            <a:extLst>
              <a:ext uri="{FF2B5EF4-FFF2-40B4-BE49-F238E27FC236}">
                <a16:creationId xmlns:a16="http://schemas.microsoft.com/office/drawing/2014/main" id="{1A637B3B-F4A5-4846-B45F-39DB25FADB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32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23_nEO_IMG">
            <a:extLst>
              <a:ext uri="{FF2B5EF4-FFF2-40B4-BE49-F238E27FC236}">
                <a16:creationId xmlns:a16="http://schemas.microsoft.com/office/drawing/2014/main" id="{61125A37-9D49-4E90-8182-D842DE1C68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121920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90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24_nEO_IMG">
            <a:extLst>
              <a:ext uri="{FF2B5EF4-FFF2-40B4-BE49-F238E27FC236}">
                <a16:creationId xmlns:a16="http://schemas.microsoft.com/office/drawing/2014/main" id="{9FFBF837-5581-4E02-BA6F-D2A5BE94C6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121920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54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25_nEO_IMG">
            <a:extLst>
              <a:ext uri="{FF2B5EF4-FFF2-40B4-BE49-F238E27FC236}">
                <a16:creationId xmlns:a16="http://schemas.microsoft.com/office/drawing/2014/main" id="{68F7B78D-1A77-49E2-A347-E079E99A77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81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26_nEO_IMG">
            <a:extLst>
              <a:ext uri="{FF2B5EF4-FFF2-40B4-BE49-F238E27FC236}">
                <a16:creationId xmlns:a16="http://schemas.microsoft.com/office/drawing/2014/main" id="{D9BF562A-B607-4A63-A119-FFC93D81D2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7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27_nEO_IMG">
            <a:extLst>
              <a:ext uri="{FF2B5EF4-FFF2-40B4-BE49-F238E27FC236}">
                <a16:creationId xmlns:a16="http://schemas.microsoft.com/office/drawing/2014/main" id="{0554AECA-7D9F-49E3-A04B-62871A53ED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48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28_nEO_IMG">
            <a:extLst>
              <a:ext uri="{FF2B5EF4-FFF2-40B4-BE49-F238E27FC236}">
                <a16:creationId xmlns:a16="http://schemas.microsoft.com/office/drawing/2014/main" id="{76A01CEA-F65C-4029-9428-03BEC6EEE3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9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29_nEO_IMG">
            <a:extLst>
              <a:ext uri="{FF2B5EF4-FFF2-40B4-BE49-F238E27FC236}">
                <a16:creationId xmlns:a16="http://schemas.microsoft.com/office/drawing/2014/main" id="{7D5E9840-E3AC-4B3D-AF74-3BD1552FE6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16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30_nEO_IMG">
            <a:extLst>
              <a:ext uri="{FF2B5EF4-FFF2-40B4-BE49-F238E27FC236}">
                <a16:creationId xmlns:a16="http://schemas.microsoft.com/office/drawing/2014/main" id="{1B53F332-E03C-4129-9610-D8F746E708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72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31_nEO_IMG">
            <a:extLst>
              <a:ext uri="{FF2B5EF4-FFF2-40B4-BE49-F238E27FC236}">
                <a16:creationId xmlns:a16="http://schemas.microsoft.com/office/drawing/2014/main" id="{FDC7AA66-0FBC-4065-882D-938F62EB1C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79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077_nEO_IMG">
            <a:extLst>
              <a:ext uri="{FF2B5EF4-FFF2-40B4-BE49-F238E27FC236}">
                <a16:creationId xmlns:a16="http://schemas.microsoft.com/office/drawing/2014/main" id="{D90C52F4-5EA6-4145-BBC8-B0B60D9923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91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32_nEO_IMG">
            <a:extLst>
              <a:ext uri="{FF2B5EF4-FFF2-40B4-BE49-F238E27FC236}">
                <a16:creationId xmlns:a16="http://schemas.microsoft.com/office/drawing/2014/main" id="{C4B12332-B24F-4538-8FBB-7E1D066335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121920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55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33_nEO_IMG">
            <a:extLst>
              <a:ext uri="{FF2B5EF4-FFF2-40B4-BE49-F238E27FC236}">
                <a16:creationId xmlns:a16="http://schemas.microsoft.com/office/drawing/2014/main" id="{4DEEF38C-3577-4306-9BC2-F0ABE83F30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30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34_nEO_IMG">
            <a:extLst>
              <a:ext uri="{FF2B5EF4-FFF2-40B4-BE49-F238E27FC236}">
                <a16:creationId xmlns:a16="http://schemas.microsoft.com/office/drawing/2014/main" id="{269DA5AC-ABC9-4B8B-AABF-9FB1AFD1AE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90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35_nEO_IMG">
            <a:extLst>
              <a:ext uri="{FF2B5EF4-FFF2-40B4-BE49-F238E27FC236}">
                <a16:creationId xmlns:a16="http://schemas.microsoft.com/office/drawing/2014/main" id="{F8BCAA1C-D053-4011-AC8E-852E7C823A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26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36_nEO_IMG">
            <a:extLst>
              <a:ext uri="{FF2B5EF4-FFF2-40B4-BE49-F238E27FC236}">
                <a16:creationId xmlns:a16="http://schemas.microsoft.com/office/drawing/2014/main" id="{C728E57D-B3F8-46B0-860C-D43A6D12A0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2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37_nEO_IMG">
            <a:extLst>
              <a:ext uri="{FF2B5EF4-FFF2-40B4-BE49-F238E27FC236}">
                <a16:creationId xmlns:a16="http://schemas.microsoft.com/office/drawing/2014/main" id="{56376C84-11AF-423A-AE43-ED89FC949A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2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38_nEO_IMG">
            <a:extLst>
              <a:ext uri="{FF2B5EF4-FFF2-40B4-BE49-F238E27FC236}">
                <a16:creationId xmlns:a16="http://schemas.microsoft.com/office/drawing/2014/main" id="{6F8E19BE-9354-41BE-A927-CEDBA126B1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13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39_nEO_IMG">
            <a:extLst>
              <a:ext uri="{FF2B5EF4-FFF2-40B4-BE49-F238E27FC236}">
                <a16:creationId xmlns:a16="http://schemas.microsoft.com/office/drawing/2014/main" id="{B44F72E4-CD27-44CE-BE5D-C48101CEC0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121920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95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40_nEO_IMG">
            <a:extLst>
              <a:ext uri="{FF2B5EF4-FFF2-40B4-BE49-F238E27FC236}">
                <a16:creationId xmlns:a16="http://schemas.microsoft.com/office/drawing/2014/main" id="{EE1FD220-4DD4-45A5-8450-25B9C5FD70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01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41_nEO_IMG">
            <a:extLst>
              <a:ext uri="{FF2B5EF4-FFF2-40B4-BE49-F238E27FC236}">
                <a16:creationId xmlns:a16="http://schemas.microsoft.com/office/drawing/2014/main" id="{95E582E6-CCD7-425E-BA25-6EAD651D79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45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078_nEO_IMG">
            <a:extLst>
              <a:ext uri="{FF2B5EF4-FFF2-40B4-BE49-F238E27FC236}">
                <a16:creationId xmlns:a16="http://schemas.microsoft.com/office/drawing/2014/main" id="{6FFE88A7-50E7-41D1-AA76-75D5DB863E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91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42_nEO_IMG">
            <a:extLst>
              <a:ext uri="{FF2B5EF4-FFF2-40B4-BE49-F238E27FC236}">
                <a16:creationId xmlns:a16="http://schemas.microsoft.com/office/drawing/2014/main" id="{D1D90DAB-968E-4F40-8063-8CDC66A83C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92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43_nEO_IMG">
            <a:extLst>
              <a:ext uri="{FF2B5EF4-FFF2-40B4-BE49-F238E27FC236}">
                <a16:creationId xmlns:a16="http://schemas.microsoft.com/office/drawing/2014/main" id="{EC4727BD-81C0-46E3-B98B-4D5D8CC500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85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44_nEO_IMG">
            <a:extLst>
              <a:ext uri="{FF2B5EF4-FFF2-40B4-BE49-F238E27FC236}">
                <a16:creationId xmlns:a16="http://schemas.microsoft.com/office/drawing/2014/main" id="{C67771DC-CC03-44F9-9FE6-C006EA4470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91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45_nEO_IMG">
            <a:extLst>
              <a:ext uri="{FF2B5EF4-FFF2-40B4-BE49-F238E27FC236}">
                <a16:creationId xmlns:a16="http://schemas.microsoft.com/office/drawing/2014/main" id="{C194576D-37AB-4710-BCA6-B986A88713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68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46_nEO_IMG">
            <a:extLst>
              <a:ext uri="{FF2B5EF4-FFF2-40B4-BE49-F238E27FC236}">
                <a16:creationId xmlns:a16="http://schemas.microsoft.com/office/drawing/2014/main" id="{C00B21B8-3DE8-4213-B27E-8EDB114632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27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47_nEO_IMG">
            <a:extLst>
              <a:ext uri="{FF2B5EF4-FFF2-40B4-BE49-F238E27FC236}">
                <a16:creationId xmlns:a16="http://schemas.microsoft.com/office/drawing/2014/main" id="{25C42227-C6C2-4B71-97B0-908445FD8F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78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48_nEO_IMG">
            <a:extLst>
              <a:ext uri="{FF2B5EF4-FFF2-40B4-BE49-F238E27FC236}">
                <a16:creationId xmlns:a16="http://schemas.microsoft.com/office/drawing/2014/main" id="{CCFABE4A-C90C-4776-95AA-6684014F44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60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49_nEO_IMG">
            <a:extLst>
              <a:ext uri="{FF2B5EF4-FFF2-40B4-BE49-F238E27FC236}">
                <a16:creationId xmlns:a16="http://schemas.microsoft.com/office/drawing/2014/main" id="{951D0FD6-CA61-49C8-AE5D-9A80E245D9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121920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73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50_nEO_IMG">
            <a:extLst>
              <a:ext uri="{FF2B5EF4-FFF2-40B4-BE49-F238E27FC236}">
                <a16:creationId xmlns:a16="http://schemas.microsoft.com/office/drawing/2014/main" id="{D3A82A4E-231D-4220-88DE-BE31BAC3E7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28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51_nEO_IMG">
            <a:extLst>
              <a:ext uri="{FF2B5EF4-FFF2-40B4-BE49-F238E27FC236}">
                <a16:creationId xmlns:a16="http://schemas.microsoft.com/office/drawing/2014/main" id="{888C34F4-E27B-45FA-AA4F-4913133607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04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079_nEO_IMG">
            <a:extLst>
              <a:ext uri="{FF2B5EF4-FFF2-40B4-BE49-F238E27FC236}">
                <a16:creationId xmlns:a16="http://schemas.microsoft.com/office/drawing/2014/main" id="{6CA6BBAE-63FA-47D0-AC46-00073C2335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121920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83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52_nEO_IMG">
            <a:extLst>
              <a:ext uri="{FF2B5EF4-FFF2-40B4-BE49-F238E27FC236}">
                <a16:creationId xmlns:a16="http://schemas.microsoft.com/office/drawing/2014/main" id="{A54EDAFD-C541-4827-AB31-1ABB2B08CD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02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53_nEO_IMG">
            <a:extLst>
              <a:ext uri="{FF2B5EF4-FFF2-40B4-BE49-F238E27FC236}">
                <a16:creationId xmlns:a16="http://schemas.microsoft.com/office/drawing/2014/main" id="{E8B8A2EE-2F48-405F-A28D-9CB98CCCFE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50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54_nEO_IMG">
            <a:extLst>
              <a:ext uri="{FF2B5EF4-FFF2-40B4-BE49-F238E27FC236}">
                <a16:creationId xmlns:a16="http://schemas.microsoft.com/office/drawing/2014/main" id="{526D8EBB-BAF5-4714-83C9-F438392775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55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55_nEO_IMG">
            <a:extLst>
              <a:ext uri="{FF2B5EF4-FFF2-40B4-BE49-F238E27FC236}">
                <a16:creationId xmlns:a16="http://schemas.microsoft.com/office/drawing/2014/main" id="{24619493-A816-4BF7-A50E-738BFCDA50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121920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09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56_nEO_IMG">
            <a:extLst>
              <a:ext uri="{FF2B5EF4-FFF2-40B4-BE49-F238E27FC236}">
                <a16:creationId xmlns:a16="http://schemas.microsoft.com/office/drawing/2014/main" id="{13844542-AF77-4DD7-89AB-A1345B8525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7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57_nEO_IMG">
            <a:extLst>
              <a:ext uri="{FF2B5EF4-FFF2-40B4-BE49-F238E27FC236}">
                <a16:creationId xmlns:a16="http://schemas.microsoft.com/office/drawing/2014/main" id="{7AABDB3B-FF1B-484B-AF9B-2C3B694561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121920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67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58_nEO_IMG">
            <a:extLst>
              <a:ext uri="{FF2B5EF4-FFF2-40B4-BE49-F238E27FC236}">
                <a16:creationId xmlns:a16="http://schemas.microsoft.com/office/drawing/2014/main" id="{B87EC863-A722-4A53-90E1-5E1096F3EE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19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59_nEO_IMG">
            <a:extLst>
              <a:ext uri="{FF2B5EF4-FFF2-40B4-BE49-F238E27FC236}">
                <a16:creationId xmlns:a16="http://schemas.microsoft.com/office/drawing/2014/main" id="{A15AD7A1-92F2-4125-AA61-2BFF82696B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10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60_nEO_IMG">
            <a:extLst>
              <a:ext uri="{FF2B5EF4-FFF2-40B4-BE49-F238E27FC236}">
                <a16:creationId xmlns:a16="http://schemas.microsoft.com/office/drawing/2014/main" id="{B3A18DA8-43C7-4C72-8D8F-40B401BB2C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61_nEO_IMG">
            <a:extLst>
              <a:ext uri="{FF2B5EF4-FFF2-40B4-BE49-F238E27FC236}">
                <a16:creationId xmlns:a16="http://schemas.microsoft.com/office/drawing/2014/main" id="{E0E46ED2-9BA8-40F0-8841-AE48EE3952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121920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080_nEO_IMG">
            <a:extLst>
              <a:ext uri="{FF2B5EF4-FFF2-40B4-BE49-F238E27FC236}">
                <a16:creationId xmlns:a16="http://schemas.microsoft.com/office/drawing/2014/main" id="{5C3266F3-2F75-44BC-9B20-99701B1A73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121920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74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62_nEO_IMG">
            <a:extLst>
              <a:ext uri="{FF2B5EF4-FFF2-40B4-BE49-F238E27FC236}">
                <a16:creationId xmlns:a16="http://schemas.microsoft.com/office/drawing/2014/main" id="{12DDE674-3DD8-40F8-BFF5-42A2211122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64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9163_nEO_IMG">
            <a:extLst>
              <a:ext uri="{FF2B5EF4-FFF2-40B4-BE49-F238E27FC236}">
                <a16:creationId xmlns:a16="http://schemas.microsoft.com/office/drawing/2014/main" id="{59F8EA33-5366-47CE-8454-3896FB85A1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2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">
        <p:fade/>
      </p:transition>
    </mc:Choice>
    <mc:Fallback>
      <p:transition spd="med" advClick="0" advTm="500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</Words>
  <Application>Microsoft Office PowerPoint</Application>
  <PresentationFormat>寬螢幕</PresentationFormat>
  <Paragraphs>1</Paragraphs>
  <Slides>91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91</vt:i4>
      </vt:variant>
    </vt:vector>
  </HeadingPairs>
  <TitlesOfParts>
    <vt:vector size="95" baseType="lpstr">
      <vt:lpstr>Arial</vt:lpstr>
      <vt:lpstr>Calibri</vt:lpstr>
      <vt:lpstr>Calibri Light</vt:lpstr>
      <vt:lpstr>Office 佈景主題</vt:lpstr>
      <vt:lpstr>從鳥看未來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從鳥看未來</dc:title>
  <dc:creator>Administrator</dc:creator>
  <cp:lastModifiedBy>Administrator</cp:lastModifiedBy>
  <cp:revision>2</cp:revision>
  <dcterms:created xsi:type="dcterms:W3CDTF">2019-10-18T03:57:23Z</dcterms:created>
  <dcterms:modified xsi:type="dcterms:W3CDTF">2019-10-18T04:00:30Z</dcterms:modified>
</cp:coreProperties>
</file>