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57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DB77A2E-CBFC-4A80-AB56-D5CAE3F8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278" y="1607690"/>
            <a:ext cx="9133644" cy="513767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6B8A14D-604E-4E5A-9285-0DD8FC876C51}"/>
              </a:ext>
            </a:extLst>
          </p:cNvPr>
          <p:cNvSpPr txBox="1"/>
          <p:nvPr/>
        </p:nvSpPr>
        <p:spPr>
          <a:xfrm>
            <a:off x="3039450" y="985422"/>
            <a:ext cx="671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由</a:t>
            </a:r>
            <a:r>
              <a:rPr lang="en-US" altLang="zh-TW" dirty="0"/>
              <a:t>GOOGLE</a:t>
            </a:r>
            <a:r>
              <a:rPr lang="zh-TW" altLang="en-US" dirty="0"/>
              <a:t> </a:t>
            </a:r>
            <a:r>
              <a:rPr lang="en-US" altLang="zh-TW" dirty="0"/>
              <a:t>MAP</a:t>
            </a:r>
            <a:r>
              <a:rPr lang="zh-TW" altLang="en-US" dirty="0"/>
              <a:t> 找到大有國小位置並調整為衛星顯示方便辨識</a:t>
            </a:r>
          </a:p>
        </p:txBody>
      </p:sp>
    </p:spTree>
    <p:extLst>
      <p:ext uri="{BB962C8B-B14F-4D97-AF65-F5344CB8AC3E}">
        <p14:creationId xmlns:p14="http://schemas.microsoft.com/office/powerpoint/2010/main" val="126134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B6B8A14D-604E-4E5A-9285-0DD8FC876C51}"/>
              </a:ext>
            </a:extLst>
          </p:cNvPr>
          <p:cNvSpPr txBox="1"/>
          <p:nvPr/>
        </p:nvSpPr>
        <p:spPr>
          <a:xfrm>
            <a:off x="2969182" y="1029810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選取這是將校園各個角落做定位並記錄相關的座標寫下來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41797DD-86E6-4442-AC52-4D9851414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583" y="1489984"/>
            <a:ext cx="6043031" cy="339920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CF6F6E9-859D-44AB-ABCF-466E8EB4A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29" y="1654486"/>
            <a:ext cx="4265453" cy="33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B6B8A14D-604E-4E5A-9285-0DD8FC876C51}"/>
              </a:ext>
            </a:extLst>
          </p:cNvPr>
          <p:cNvSpPr txBox="1"/>
          <p:nvPr/>
        </p:nvSpPr>
        <p:spPr>
          <a:xfrm>
            <a:off x="2969182" y="1029810"/>
            <a:ext cx="8198927" cy="38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zh-TW" altLang="zh-TW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二、介紹使用識花</a:t>
            </a:r>
            <a:r>
              <a:rPr lang="en-US" altLang="zh-TW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zh-TW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拍照識別植物花卉</a:t>
            </a:r>
            <a:r>
              <a:rPr lang="en-US" altLang="zh-TW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app</a:t>
            </a:r>
            <a:endParaRPr lang="zh-TW" altLang="zh-TW" sz="32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EBF0BE-97B0-40F9-9E58-35674DEB07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3" b="11750"/>
          <a:stretch/>
        </p:blipFill>
        <p:spPr>
          <a:xfrm>
            <a:off x="2816776" y="1580241"/>
            <a:ext cx="2927078" cy="495372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0977CCF-BD7A-49A2-A96B-90B79AAD3EDF}"/>
              </a:ext>
            </a:extLst>
          </p:cNvPr>
          <p:cNvSpPr txBox="1"/>
          <p:nvPr/>
        </p:nvSpPr>
        <p:spPr>
          <a:xfrm>
            <a:off x="5811516" y="2550111"/>
            <a:ext cx="6306503" cy="18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altLang="zh-TW" sz="24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1.</a:t>
            </a:r>
            <a:r>
              <a:rPr lang="zh-TW" altLang="en-US" sz="24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學生使用平板下載辨識植物的</a:t>
            </a:r>
            <a:r>
              <a:rPr lang="en-US" altLang="zh-TW" sz="24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app</a:t>
            </a:r>
          </a:p>
          <a:p>
            <a:pPr>
              <a:lnSpc>
                <a:spcPts val="2000"/>
              </a:lnSpc>
              <a:spcAft>
                <a:spcPts val="0"/>
              </a:spcAft>
            </a:pPr>
            <a:endParaRPr lang="en-US" altLang="zh-TW" sz="24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altLang="zh-TW" sz="24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2.</a:t>
            </a:r>
            <a:r>
              <a:rPr lang="zh-TW" altLang="en-US" sz="24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學生辨識植物 並了解植物名稱</a:t>
            </a:r>
            <a:endParaRPr lang="en-US" altLang="zh-TW" sz="24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endParaRPr lang="en-US" altLang="zh-TW" sz="24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altLang="zh-TW" sz="24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3.</a:t>
            </a:r>
            <a:r>
              <a:rPr lang="zh-TW" altLang="en-US" sz="24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拍攝全景跟局部特寫</a:t>
            </a:r>
            <a:endParaRPr lang="en-US" altLang="zh-TW" sz="24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endParaRPr lang="en-US" altLang="zh-TW" sz="24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en-US" altLang="zh-TW" sz="24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4.</a:t>
            </a:r>
            <a:r>
              <a:rPr lang="zh-TW" altLang="en-US" sz="24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紀錄發現的地點與對應的</a:t>
            </a:r>
            <a:r>
              <a:rPr lang="en-US" altLang="zh-TW" sz="2400" kern="100" dirty="0" err="1">
                <a:latin typeface="Times New Roman" panose="02020603050405020304" pitchFamily="18" charset="0"/>
                <a:ea typeface="新細明體" panose="02020500000000000000" pitchFamily="18" charset="-120"/>
              </a:rPr>
              <a:t>gps</a:t>
            </a:r>
            <a:r>
              <a:rPr lang="zh-TW" altLang="en-US" sz="2400" kern="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座標相對應</a:t>
            </a:r>
            <a:endParaRPr lang="zh-TW" altLang="zh-TW" sz="2400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198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A502088-46D9-4E8F-A395-131B46850956}"/>
              </a:ext>
            </a:extLst>
          </p:cNvPr>
          <p:cNvSpPr txBox="1"/>
          <p:nvPr/>
        </p:nvSpPr>
        <p:spPr>
          <a:xfrm flipH="1">
            <a:off x="2487077" y="1260630"/>
            <a:ext cx="736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拍攝植物的全景與局部特寫方便辨識</a:t>
            </a: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E2CB3FF-101F-4BE4-98EF-636F92F7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937" y="2512380"/>
            <a:ext cx="4115176" cy="308499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6CED49E-3152-4A04-8AEB-31A968D80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148" y="1787971"/>
            <a:ext cx="3621114" cy="48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A502088-46D9-4E8F-A395-131B46850956}"/>
              </a:ext>
            </a:extLst>
          </p:cNvPr>
          <p:cNvSpPr txBox="1"/>
          <p:nvPr/>
        </p:nvSpPr>
        <p:spPr>
          <a:xfrm flipH="1">
            <a:off x="2487077" y="1260630"/>
            <a:ext cx="736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292A32F-39D9-438B-8440-E6F165615F08}"/>
              </a:ext>
            </a:extLst>
          </p:cNvPr>
          <p:cNvSpPr/>
          <p:nvPr/>
        </p:nvSpPr>
        <p:spPr>
          <a:xfrm>
            <a:off x="5824416" y="3668633"/>
            <a:ext cx="56639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落地生根（學名：</a:t>
            </a:r>
            <a:r>
              <a:rPr lang="en-US" altLang="zh-TW" dirty="0" err="1"/>
              <a:t>Bryophyllum</a:t>
            </a:r>
            <a:r>
              <a:rPr lang="en-US" altLang="zh-TW" dirty="0"/>
              <a:t> </a:t>
            </a:r>
            <a:r>
              <a:rPr lang="en-US" altLang="zh-TW" dirty="0" err="1"/>
              <a:t>pinnatum</a:t>
            </a:r>
            <a:r>
              <a:rPr lang="zh-TW" altLang="en-US" dirty="0"/>
              <a:t>）</a:t>
            </a:r>
            <a:endParaRPr lang="en-US" altLang="zh-TW" dirty="0"/>
          </a:p>
          <a:p>
            <a:r>
              <a:rPr lang="zh-TW" altLang="en-US" dirty="0"/>
              <a:t>又稱葉生、天燈籠、大還魂、倒地蓮、倒吊蓮、打不死，原產地為熱帶非洲，是景天科落地生根屬的多肉植物。由於若將其葉放在泥土上，葉邊的一點即能發芽生長，不必依賴種子繁殖，故名落地生根。若將它屈折或打斷，其葉著地即能生長，故亦有打不死之名。具有止血、消炎、止痛、消腫解毒之功效。但脾胃虛寒者慎服。此外也可做切花、盆栽、花壇和庭園露地栽培。花語：堅忍，有毅力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E2D9C8C-908B-4BF3-A6FB-8760E133E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416" y="492647"/>
            <a:ext cx="4115157" cy="308484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5725352-0A6C-48E6-8DF8-855EC3DCD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99" y="935792"/>
            <a:ext cx="3621114" cy="48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8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A502088-46D9-4E8F-A395-131B46850956}"/>
              </a:ext>
            </a:extLst>
          </p:cNvPr>
          <p:cNvSpPr txBox="1"/>
          <p:nvPr/>
        </p:nvSpPr>
        <p:spPr>
          <a:xfrm flipH="1">
            <a:off x="2478199" y="1260630"/>
            <a:ext cx="736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.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292A32F-39D9-438B-8440-E6F165615F08}"/>
              </a:ext>
            </a:extLst>
          </p:cNvPr>
          <p:cNvSpPr/>
          <p:nvPr/>
        </p:nvSpPr>
        <p:spPr>
          <a:xfrm>
            <a:off x="2013415" y="997722"/>
            <a:ext cx="5663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上傳學校網站</a:t>
            </a:r>
            <a:endParaRPr lang="en-US" altLang="zh-TW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D41CC10-231A-4E19-88FC-A81A8BEFE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51" y="1462478"/>
            <a:ext cx="4806894" cy="270387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CC11335-2D58-4490-8890-5974A4DB9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136" y="4430531"/>
            <a:ext cx="1884584" cy="205426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C400330-CF74-4855-BF8E-1507365C6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346" y="1733859"/>
            <a:ext cx="4139733" cy="2328600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2DF6504A-0AF0-4276-9C79-9CB262FDF20B}"/>
              </a:ext>
            </a:extLst>
          </p:cNvPr>
          <p:cNvSpPr/>
          <p:nvPr/>
        </p:nvSpPr>
        <p:spPr>
          <a:xfrm>
            <a:off x="6698962" y="28144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E1E46AE2-EBA2-4698-9884-269E46A010AB}"/>
              </a:ext>
            </a:extLst>
          </p:cNvPr>
          <p:cNvSpPr/>
          <p:nvPr/>
        </p:nvSpPr>
        <p:spPr>
          <a:xfrm rot="2999942">
            <a:off x="6995972" y="4269533"/>
            <a:ext cx="512395" cy="957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280F0B5-01C7-4D09-86B8-E271ED30F41D}"/>
              </a:ext>
            </a:extLst>
          </p:cNvPr>
          <p:cNvSpPr/>
          <p:nvPr/>
        </p:nvSpPr>
        <p:spPr>
          <a:xfrm>
            <a:off x="7677370" y="1159369"/>
            <a:ext cx="5663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網路上製作</a:t>
            </a:r>
            <a:r>
              <a:rPr lang="en-US" altLang="zh-TW" dirty="0" err="1"/>
              <a:t>QR</a:t>
            </a:r>
            <a:r>
              <a:rPr lang="en-US" altLang="zh-TW" dirty="0"/>
              <a:t> CODE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E9F480F-9247-4104-84DD-4ABF09D43826}"/>
              </a:ext>
            </a:extLst>
          </p:cNvPr>
          <p:cNvSpPr/>
          <p:nvPr/>
        </p:nvSpPr>
        <p:spPr>
          <a:xfrm>
            <a:off x="1835158" y="5210856"/>
            <a:ext cx="5663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3.</a:t>
            </a:r>
            <a:r>
              <a:rPr lang="zh-TW" altLang="en-US" dirty="0"/>
              <a:t>下載</a:t>
            </a:r>
            <a:r>
              <a:rPr lang="en-US" altLang="zh-TW" dirty="0" err="1"/>
              <a:t>QR</a:t>
            </a:r>
            <a:r>
              <a:rPr lang="en-US" altLang="zh-TW" dirty="0"/>
              <a:t> CODE</a:t>
            </a:r>
            <a:r>
              <a:rPr lang="zh-TW" altLang="en-US" dirty="0"/>
              <a:t> 圖檔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3650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A502088-46D9-4E8F-A395-131B46850956}"/>
              </a:ext>
            </a:extLst>
          </p:cNvPr>
          <p:cNvSpPr txBox="1"/>
          <p:nvPr/>
        </p:nvSpPr>
        <p:spPr>
          <a:xfrm flipH="1">
            <a:off x="690908" y="2032025"/>
            <a:ext cx="736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將所有</a:t>
            </a:r>
            <a:r>
              <a:rPr lang="en-US" altLang="zh-TW" dirty="0" err="1"/>
              <a:t>QR</a:t>
            </a:r>
            <a:r>
              <a:rPr lang="en-US" altLang="zh-TW" dirty="0"/>
              <a:t> CODE </a:t>
            </a:r>
            <a:r>
              <a:rPr lang="zh-TW" altLang="en-US" dirty="0"/>
              <a:t>下載列印</a:t>
            </a:r>
            <a:endParaRPr lang="en-US" altLang="zh-TW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CC11335-2D58-4490-8890-5974A4DB9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181" y="2747529"/>
            <a:ext cx="1884584" cy="2054269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F3C4A738-BC0E-4668-90BC-48E68CF9B2A9}"/>
              </a:ext>
            </a:extLst>
          </p:cNvPr>
          <p:cNvSpPr txBox="1"/>
          <p:nvPr/>
        </p:nvSpPr>
        <p:spPr>
          <a:xfrm flipH="1">
            <a:off x="5184764" y="736765"/>
            <a:ext cx="365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將校園地圖放大列印出來 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831F170-E563-406B-B577-BD2F844A1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43" t="40058" r="40932" b="14518"/>
          <a:stretch/>
        </p:blipFill>
        <p:spPr>
          <a:xfrm>
            <a:off x="5478187" y="1170049"/>
            <a:ext cx="5743188" cy="557296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0EC2B83-9527-44E8-BA00-FEBF91DAD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842159" y="3923602"/>
            <a:ext cx="171794" cy="186757"/>
          </a:xfrm>
          <a:prstGeom prst="rect">
            <a:avLst/>
          </a:prstGeom>
        </p:spPr>
      </p:pic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30653138-2804-4A24-A182-1A5E097788CE}"/>
              </a:ext>
            </a:extLst>
          </p:cNvPr>
          <p:cNvSpPr/>
          <p:nvPr/>
        </p:nvSpPr>
        <p:spPr>
          <a:xfrm>
            <a:off x="3596819" y="3923601"/>
            <a:ext cx="4842539" cy="186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583717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750</TotalTime>
  <Words>265</Words>
  <Application>Microsoft Office PowerPoint</Application>
  <PresentationFormat>寬螢幕</PresentationFormat>
  <Paragraphs>20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新細明體</vt:lpstr>
      <vt:lpstr>標楷體</vt:lpstr>
      <vt:lpstr>Arial</vt:lpstr>
      <vt:lpstr>Century Gothic</vt:lpstr>
      <vt:lpstr>Times New Roman</vt:lpstr>
      <vt:lpstr>Wingdings 3</vt:lpstr>
      <vt:lpstr>絲縷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Administrator</cp:lastModifiedBy>
  <cp:revision>14</cp:revision>
  <dcterms:created xsi:type="dcterms:W3CDTF">2019-10-14T08:25:48Z</dcterms:created>
  <dcterms:modified xsi:type="dcterms:W3CDTF">2019-10-17T07:30:49Z</dcterms:modified>
</cp:coreProperties>
</file>