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Playfair Display"/>
      <p:regular r:id="rId15"/>
      <p:bold r:id="rId16"/>
      <p:italic r:id="rId17"/>
      <p:boldItalic r:id="rId18"/>
    </p:embeddedFont>
    <p:embeddedFont>
      <p:font typeface="La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.fntdata"/><Relationship Id="rId11" Type="http://schemas.openxmlformats.org/officeDocument/2006/relationships/slide" Target="slides/slide6.xml"/><Relationship Id="rId22" Type="http://schemas.openxmlformats.org/officeDocument/2006/relationships/font" Target="fonts/Lato-boldItalic.fntdata"/><Relationship Id="rId10" Type="http://schemas.openxmlformats.org/officeDocument/2006/relationships/slide" Target="slides/slide5.xml"/><Relationship Id="rId21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regular.fntdata"/><Relationship Id="rId14" Type="http://schemas.openxmlformats.org/officeDocument/2006/relationships/slide" Target="slides/slide9.xml"/><Relationship Id="rId17" Type="http://schemas.openxmlformats.org/officeDocument/2006/relationships/font" Target="fonts/PlayfairDisplay-italic.fntdata"/><Relationship Id="rId16" Type="http://schemas.openxmlformats.org/officeDocument/2006/relationships/font" Target="fonts/PlayfairDisplay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regular.fntdata"/><Relationship Id="rId6" Type="http://schemas.openxmlformats.org/officeDocument/2006/relationships/slide" Target="slides/slide1.xml"/><Relationship Id="rId18" Type="http://schemas.openxmlformats.org/officeDocument/2006/relationships/font" Target="fonts/PlayfairDispl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31f298e91_0_6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31f298e91_0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4c1a5c3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4c1a5c3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31f298e91_0_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31f298e91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4c1a5c37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4c1a5c37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31f298e91_0_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31f298e91_0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4c4695b6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4c4695b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4c4695b64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4c4695b64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31f298e91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31f298e91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hyperlink" Target="https://artsandculture.google.com/?hl=zh-tw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b="2880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>
            <p:ph idx="4294967295" type="ctrTitle"/>
          </p:nvPr>
        </p:nvSpPr>
        <p:spPr>
          <a:xfrm>
            <a:off x="3132731" y="1812785"/>
            <a:ext cx="2951400" cy="15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色  彩</a:t>
            </a:r>
            <a:endParaRPr sz="5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" name="Google Shape;61;p13"/>
          <p:cNvSpPr txBox="1"/>
          <p:nvPr>
            <p:ph idx="4294967295" type="subTitle"/>
          </p:nvPr>
        </p:nvSpPr>
        <p:spPr>
          <a:xfrm>
            <a:off x="3132731" y="2983765"/>
            <a:ext cx="29514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畫出不一樣的天空</a:t>
            </a:r>
            <a:endParaRPr b="1"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266700" y="4438650"/>
            <a:ext cx="33909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Wheatfield with a reaper</a:t>
            </a:r>
            <a:endParaRPr sz="12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Vincent van Gogh  September 1889 - 1889</a:t>
            </a:r>
            <a:endParaRPr sz="11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idx="4294967295" type="title"/>
          </p:nvPr>
        </p:nvSpPr>
        <p:spPr>
          <a:xfrm>
            <a:off x="419100" y="394900"/>
            <a:ext cx="8413200" cy="16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Comic Sans MS"/>
                <a:ea typeface="Comic Sans MS"/>
                <a:cs typeface="Comic Sans MS"/>
                <a:sym typeface="Comic Sans MS"/>
              </a:rPr>
              <a:t>Lesson 1   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認 識 色 彩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515" y="0"/>
            <a:ext cx="389581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419100" y="4438650"/>
            <a:ext cx="33909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BF9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Sunflowers</a:t>
            </a:r>
            <a:endParaRPr sz="1200">
              <a:solidFill>
                <a:srgbClr val="BF9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rgbClr val="BF9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Vincent van Gogh  </a:t>
            </a:r>
            <a:r>
              <a:rPr lang="zh-TW" sz="1100">
                <a:solidFill>
                  <a:srgbClr val="BF9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January 1889 - 1889</a:t>
            </a:r>
            <a:endParaRPr sz="1100">
              <a:solidFill>
                <a:srgbClr val="BF9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BF9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0" l="0" r="655" t="0"/>
          <a:stretch/>
        </p:blipFill>
        <p:spPr>
          <a:xfrm>
            <a:off x="3936963" y="412750"/>
            <a:ext cx="4299025" cy="43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色 相 環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" name="Google Shape;76;p15"/>
          <p:cNvSpPr txBox="1"/>
          <p:nvPr>
            <p:ph idx="4294967295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1.紅色的鄰居是什麼顏色呢?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2.綠色是什麼顏色加在一起?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idx="4294967295" type="title"/>
          </p:nvPr>
        </p:nvSpPr>
        <p:spPr>
          <a:xfrm>
            <a:off x="311700" y="394900"/>
            <a:ext cx="8520600" cy="16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Comic Sans MS"/>
                <a:ea typeface="Comic Sans MS"/>
                <a:cs typeface="Comic Sans MS"/>
                <a:sym typeface="Comic Sans MS"/>
              </a:rPr>
              <a:t>Lesson 2   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尋 找 色 彩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266700" y="4438650"/>
            <a:ext cx="61626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B45F06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Bedroom</a:t>
            </a:r>
            <a:endParaRPr sz="1200">
              <a:solidFill>
                <a:srgbClr val="B45F06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rgbClr val="B45F06"/>
                </a:solidFill>
                <a:latin typeface="Comic Sans MS"/>
                <a:ea typeface="Comic Sans MS"/>
                <a:cs typeface="Comic Sans MS"/>
                <a:sym typeface="Comic Sans MS"/>
              </a:rPr>
              <a:t>Vincent van Gogh  </a:t>
            </a:r>
            <a:r>
              <a:rPr lang="zh-TW" sz="1100">
                <a:solidFill>
                  <a:srgbClr val="B45F06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October 1888</a:t>
            </a:r>
            <a:endParaRPr sz="1100">
              <a:solidFill>
                <a:srgbClr val="B45F06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3236" y="-1"/>
            <a:ext cx="65107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13589" l="1066" r="1066" t="3800"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3271250"/>
            <a:ext cx="8520600" cy="13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Google Art &amp; Culture</a:t>
            </a:r>
            <a:endParaRPr sz="2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zh-TW" sz="2000" u="sng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https://artsandculture.google.com/?hl=zh-tw</a:t>
            </a:r>
            <a:endParaRPr sz="2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5441400" y="4419600"/>
            <a:ext cx="33909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A Sunday on La Grande Jatte</a:t>
            </a:r>
            <a:endParaRPr sz="1200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Georges Seurat  1884-1886</a:t>
            </a:r>
            <a:endParaRPr sz="1200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欣賞名畫，一起來 !</a:t>
            </a:r>
            <a:endParaRPr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idx="4294967295" type="title"/>
          </p:nvPr>
        </p:nvSpPr>
        <p:spPr>
          <a:xfrm>
            <a:off x="419100" y="394900"/>
            <a:ext cx="8413200" cy="16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Comic Sans MS"/>
                <a:ea typeface="Comic Sans MS"/>
                <a:cs typeface="Comic Sans MS"/>
                <a:sym typeface="Comic Sans MS"/>
              </a:rPr>
              <a:t>Lesson 3   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畫 出 色 彩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419100" y="4438650"/>
            <a:ext cx="33909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Daubigny's Garden</a:t>
            </a:r>
            <a:endParaRPr sz="120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Vincent van Gogh  </a:t>
            </a:r>
            <a:r>
              <a:rPr lang="zh-TW" sz="1100">
                <a:solidFill>
                  <a:schemeClr val="accent6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June 1890 - 1890</a:t>
            </a:r>
            <a:endParaRPr sz="110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850" y="-1"/>
            <a:ext cx="522182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80868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看我怎麼畫 </a:t>
            </a:r>
            <a:r>
              <a:rPr b="0" lang="zh-TW" sz="2000">
                <a:solidFill>
                  <a:srgbClr val="80868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(試畫湖泊的顏色)</a:t>
            </a:r>
            <a:endParaRPr b="0" sz="2000">
              <a:solidFill>
                <a:srgbClr val="80868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737" y="1106350"/>
            <a:ext cx="3704069" cy="370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192" y="1106350"/>
            <a:ext cx="3704069" cy="370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738" y="723663"/>
            <a:ext cx="3696174" cy="369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086" y="723663"/>
            <a:ext cx="3696174" cy="369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 b="4248" l="0" r="0" t="5928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186772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換 你 畫 畫 看</a:t>
            </a:r>
            <a:endParaRPr sz="4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266700" y="4400550"/>
            <a:ext cx="69246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Seated Figures, Study for "A Sunday</a:t>
            </a:r>
            <a:r>
              <a:rPr lang="zh-TW" sz="12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zh-TW" sz="12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Afternoon on the Island of La Grande Jatte"</a:t>
            </a:r>
            <a:endParaRPr sz="12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Georges Seurat  1884-1885</a:t>
            </a:r>
            <a:endParaRPr sz="12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