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0" r:id="rId5"/>
  </p:sldIdLst>
  <p:sldSz cx="9906000" cy="6858000" type="A4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038" y="-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王嘉田" userId="1003BFFDA53F530B@LIVE.COM" providerId="AD" clId="Web-{994CFE22-0DBB-4642-B26B-98CE197BCA0E}"/>
    <pc:docChg chg="modSld">
      <pc:chgData name="王嘉田" userId="1003BFFDA53F530B@LIVE.COM" providerId="AD" clId="Web-{994CFE22-0DBB-4642-B26B-98CE197BCA0E}" dt="2018-02-04T11:45:41.215" v="3"/>
      <pc:docMkLst>
        <pc:docMk/>
      </pc:docMkLst>
      <pc:sldChg chg="modSp">
        <pc:chgData name="王嘉田" userId="1003BFFDA53F530B@LIVE.COM" providerId="AD" clId="Web-{994CFE22-0DBB-4642-B26B-98CE197BCA0E}" dt="2018-02-04T11:45:41.215" v="3"/>
        <pc:sldMkLst>
          <pc:docMk/>
          <pc:sldMk cId="1234047276" sldId="258"/>
        </pc:sldMkLst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75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76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77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78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79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80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81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82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8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72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72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AD7AE8-B1BE-4CA3-9EFF-AB66B0D83E6D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39838"/>
            <a:ext cx="48387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77064"/>
            <a:ext cx="5438775" cy="390894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9427"/>
            <a:ext cx="2946400" cy="4972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9427"/>
            <a:ext cx="2946400" cy="4972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21F687-2300-4F60-BD07-FABF968B25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5376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3873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3117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4836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0244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1011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7766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6258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877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1135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3598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5317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4184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="" xmlns:a16="http://schemas.microsoft.com/office/drawing/2014/main" id="{5F8FBD6B-5C71-4145-90E2-C465B4D44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6198"/>
            <a:ext cx="8229600" cy="549991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latin typeface="KaiTi"/>
                <a:ea typeface="KaiTi"/>
              </a:rPr>
              <a:t>學校網路架構圖</a:t>
            </a:r>
            <a:r>
              <a:rPr lang="en-US" altLang="zh-TW" sz="2800" dirty="0" smtClean="0">
                <a:latin typeface="KaiTi"/>
                <a:ea typeface="KaiTi"/>
              </a:rPr>
              <a:t>-</a:t>
            </a:r>
            <a:r>
              <a:rPr lang="zh-TW" altLang="en-US" sz="2800" dirty="0" smtClean="0">
                <a:latin typeface="KaiTi"/>
                <a:ea typeface="KaiTi"/>
              </a:rPr>
              <a:t>示例</a:t>
            </a:r>
            <a:r>
              <a:rPr lang="en-US" altLang="zh-TW" sz="2800" dirty="0" smtClean="0">
                <a:latin typeface="KaiTi"/>
                <a:ea typeface="KaiTi"/>
              </a:rPr>
              <a:t>1</a:t>
            </a:r>
            <a:endParaRPr lang="zh-TW" altLang="en-US" sz="2800" dirty="0">
              <a:latin typeface="KaiTi"/>
              <a:ea typeface="KaiTi"/>
            </a:endParaRPr>
          </a:p>
        </p:txBody>
      </p:sp>
      <p:sp>
        <p:nvSpPr>
          <p:cNvPr id="62" name="矩形 61">
            <a:extLst>
              <a:ext uri="{FF2B5EF4-FFF2-40B4-BE49-F238E27FC236}">
                <a16:creationId xmlns="" xmlns:a16="http://schemas.microsoft.com/office/drawing/2014/main" id="{744B63E2-AD56-4015-AEC5-4BC66C01D2B6}"/>
              </a:ext>
            </a:extLst>
          </p:cNvPr>
          <p:cNvSpPr/>
          <p:nvPr/>
        </p:nvSpPr>
        <p:spPr>
          <a:xfrm>
            <a:off x="1574535" y="4695544"/>
            <a:ext cx="1719789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</a:rPr>
              <a:t>階梯教室</a:t>
            </a:r>
            <a:endParaRPr lang="en-US" altLang="zh-TW" sz="1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A201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69" name="矩形 68">
            <a:extLst>
              <a:ext uri="{FF2B5EF4-FFF2-40B4-BE49-F238E27FC236}">
                <a16:creationId xmlns="" xmlns:a16="http://schemas.microsoft.com/office/drawing/2014/main" id="{75D4915B-9BE0-4322-BD6E-7B923124DAF1}"/>
              </a:ext>
            </a:extLst>
          </p:cNvPr>
          <p:cNvSpPr/>
          <p:nvPr/>
        </p:nvSpPr>
        <p:spPr>
          <a:xfrm>
            <a:off x="3319105" y="4695544"/>
            <a:ext cx="848652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A202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70" name="矩形 69">
            <a:extLst>
              <a:ext uri="{FF2B5EF4-FFF2-40B4-BE49-F238E27FC236}">
                <a16:creationId xmlns="" xmlns:a16="http://schemas.microsoft.com/office/drawing/2014/main" id="{E0DE8640-5FBF-4303-BBD3-D13AE0CDE6F5}"/>
              </a:ext>
            </a:extLst>
          </p:cNvPr>
          <p:cNvSpPr/>
          <p:nvPr/>
        </p:nvSpPr>
        <p:spPr>
          <a:xfrm>
            <a:off x="4191390" y="4695544"/>
            <a:ext cx="848652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A203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71" name="矩形 70">
            <a:extLst>
              <a:ext uri="{FF2B5EF4-FFF2-40B4-BE49-F238E27FC236}">
                <a16:creationId xmlns="" xmlns:a16="http://schemas.microsoft.com/office/drawing/2014/main" id="{BE8B3AC2-FE84-48B5-A6C9-049FA014E9BC}"/>
              </a:ext>
            </a:extLst>
          </p:cNvPr>
          <p:cNvSpPr/>
          <p:nvPr/>
        </p:nvSpPr>
        <p:spPr>
          <a:xfrm>
            <a:off x="5527700" y="4695544"/>
            <a:ext cx="848652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</a:rPr>
              <a:t>網路中心</a:t>
            </a:r>
            <a:endParaRPr lang="en-US" altLang="zh-TW" sz="1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A204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72" name="矩形 71">
            <a:extLst>
              <a:ext uri="{FF2B5EF4-FFF2-40B4-BE49-F238E27FC236}">
                <a16:creationId xmlns="" xmlns:a16="http://schemas.microsoft.com/office/drawing/2014/main" id="{0BCCFD46-9967-4AFB-BC5E-BEAE730BAA7A}"/>
              </a:ext>
            </a:extLst>
          </p:cNvPr>
          <p:cNvSpPr/>
          <p:nvPr/>
        </p:nvSpPr>
        <p:spPr>
          <a:xfrm>
            <a:off x="6399984" y="4695544"/>
            <a:ext cx="848652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</a:rPr>
              <a:t>電腦教室</a:t>
            </a:r>
            <a:endParaRPr lang="en-US" altLang="zh-TW" sz="1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A205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73" name="矩形 72">
            <a:extLst>
              <a:ext uri="{FF2B5EF4-FFF2-40B4-BE49-F238E27FC236}">
                <a16:creationId xmlns="" xmlns:a16="http://schemas.microsoft.com/office/drawing/2014/main" id="{C1892698-F6CE-4836-84FB-64A68E5C78FB}"/>
              </a:ext>
            </a:extLst>
          </p:cNvPr>
          <p:cNvSpPr/>
          <p:nvPr/>
        </p:nvSpPr>
        <p:spPr>
          <a:xfrm>
            <a:off x="7272268" y="4695544"/>
            <a:ext cx="1720938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</a:rPr>
              <a:t>網路中心</a:t>
            </a:r>
            <a:endParaRPr lang="en-US" altLang="zh-TW" sz="1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A206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75" name="矩形 74">
            <a:extLst>
              <a:ext uri="{FF2B5EF4-FFF2-40B4-BE49-F238E27FC236}">
                <a16:creationId xmlns="" xmlns:a16="http://schemas.microsoft.com/office/drawing/2014/main" id="{7FB18937-CE4D-4AEA-B949-D52B2CD994F8}"/>
              </a:ext>
            </a:extLst>
          </p:cNvPr>
          <p:cNvSpPr/>
          <p:nvPr/>
        </p:nvSpPr>
        <p:spPr>
          <a:xfrm>
            <a:off x="1574535" y="5093517"/>
            <a:ext cx="2593221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</a:rPr>
              <a:t>圖書閱覽室</a:t>
            </a:r>
            <a:endParaRPr lang="en-US" altLang="zh-TW" sz="1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A101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76" name="矩形 75">
            <a:extLst>
              <a:ext uri="{FF2B5EF4-FFF2-40B4-BE49-F238E27FC236}">
                <a16:creationId xmlns="" xmlns:a16="http://schemas.microsoft.com/office/drawing/2014/main" id="{BFAA0429-6B6A-49F5-A828-16A924BB5A6E}"/>
              </a:ext>
            </a:extLst>
          </p:cNvPr>
          <p:cNvSpPr/>
          <p:nvPr/>
        </p:nvSpPr>
        <p:spPr>
          <a:xfrm>
            <a:off x="4191390" y="5093517"/>
            <a:ext cx="848652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</a:rPr>
              <a:t>校長室</a:t>
            </a:r>
            <a:endParaRPr lang="en-US" altLang="zh-TW" sz="1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A102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78" name="矩形 77">
            <a:extLst>
              <a:ext uri="{FF2B5EF4-FFF2-40B4-BE49-F238E27FC236}">
                <a16:creationId xmlns="" xmlns:a16="http://schemas.microsoft.com/office/drawing/2014/main" id="{C494E12A-E217-47E9-818D-FC0187D4B012}"/>
              </a:ext>
            </a:extLst>
          </p:cNvPr>
          <p:cNvSpPr/>
          <p:nvPr/>
        </p:nvSpPr>
        <p:spPr>
          <a:xfrm>
            <a:off x="5527700" y="5093517"/>
            <a:ext cx="1720936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</a:rPr>
              <a:t>辦公室</a:t>
            </a:r>
            <a:endParaRPr lang="en-US" altLang="zh-TW" sz="1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A103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80" name="矩形 79">
            <a:extLst>
              <a:ext uri="{FF2B5EF4-FFF2-40B4-BE49-F238E27FC236}">
                <a16:creationId xmlns="" xmlns:a16="http://schemas.microsoft.com/office/drawing/2014/main" id="{213556A0-99EA-4936-AAF6-D0421E00FED9}"/>
              </a:ext>
            </a:extLst>
          </p:cNvPr>
          <p:cNvSpPr/>
          <p:nvPr/>
        </p:nvSpPr>
        <p:spPr>
          <a:xfrm>
            <a:off x="8144553" y="5093517"/>
            <a:ext cx="848652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</a:rPr>
              <a:t>愛的書庫</a:t>
            </a:r>
            <a:endParaRPr lang="en-US" altLang="zh-TW" sz="1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A105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81" name="文字方塊 80">
            <a:extLst>
              <a:ext uri="{FF2B5EF4-FFF2-40B4-BE49-F238E27FC236}">
                <a16:creationId xmlns="" xmlns:a16="http://schemas.microsoft.com/office/drawing/2014/main" id="{0D5E22F9-0E5A-44EE-8597-5781A111E969}"/>
              </a:ext>
            </a:extLst>
          </p:cNvPr>
          <p:cNvSpPr txBox="1"/>
          <p:nvPr/>
        </p:nvSpPr>
        <p:spPr>
          <a:xfrm>
            <a:off x="968339" y="4745291"/>
            <a:ext cx="6415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/>
              <a:t>A</a:t>
            </a:r>
            <a:r>
              <a:rPr lang="zh-TW" altLang="en-US" sz="1400"/>
              <a:t>棟</a:t>
            </a:r>
            <a:r>
              <a:rPr lang="en-US" altLang="zh-TW" sz="1400"/>
              <a:t>2F</a:t>
            </a:r>
            <a:endParaRPr lang="zh-TW" altLang="en-US" sz="1400"/>
          </a:p>
        </p:txBody>
      </p:sp>
      <p:sp>
        <p:nvSpPr>
          <p:cNvPr id="82" name="文字方塊 81">
            <a:extLst>
              <a:ext uri="{FF2B5EF4-FFF2-40B4-BE49-F238E27FC236}">
                <a16:creationId xmlns="" xmlns:a16="http://schemas.microsoft.com/office/drawing/2014/main" id="{76855763-3BBA-4C1A-A3AF-08EC0F97FB8D}"/>
              </a:ext>
            </a:extLst>
          </p:cNvPr>
          <p:cNvSpPr txBox="1"/>
          <p:nvPr/>
        </p:nvSpPr>
        <p:spPr>
          <a:xfrm>
            <a:off x="968339" y="5179370"/>
            <a:ext cx="6415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/>
              <a:t>A</a:t>
            </a:r>
            <a:r>
              <a:rPr lang="zh-TW" altLang="en-US" sz="1400"/>
              <a:t>棟</a:t>
            </a:r>
            <a:r>
              <a:rPr lang="en-US" altLang="zh-TW" sz="1400"/>
              <a:t>1F</a:t>
            </a:r>
            <a:endParaRPr lang="zh-TW" altLang="en-US" sz="1400"/>
          </a:p>
        </p:txBody>
      </p:sp>
      <p:grpSp>
        <p:nvGrpSpPr>
          <p:cNvPr id="85" name="群組 84"/>
          <p:cNvGrpSpPr/>
          <p:nvPr/>
        </p:nvGrpSpPr>
        <p:grpSpPr>
          <a:xfrm>
            <a:off x="1567987" y="3257268"/>
            <a:ext cx="7425217" cy="353369"/>
            <a:chOff x="1628348" y="3789531"/>
            <a:chExt cx="7425217" cy="353369"/>
          </a:xfrm>
        </p:grpSpPr>
        <p:sp>
          <p:nvSpPr>
            <p:cNvPr id="86" name="矩形 85">
              <a:extLst>
                <a:ext uri="{FF2B5EF4-FFF2-40B4-BE49-F238E27FC236}">
                  <a16:creationId xmlns="" xmlns:a16="http://schemas.microsoft.com/office/drawing/2014/main" id="{62DFAAA2-1AAE-469F-94B5-1110A223435C}"/>
                </a:ext>
              </a:extLst>
            </p:cNvPr>
            <p:cNvSpPr/>
            <p:nvPr/>
          </p:nvSpPr>
          <p:spPr>
            <a:xfrm>
              <a:off x="1628348" y="3789531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B101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7" name="矩形 86">
              <a:extLst>
                <a:ext uri="{FF2B5EF4-FFF2-40B4-BE49-F238E27FC236}">
                  <a16:creationId xmlns="" xmlns:a16="http://schemas.microsoft.com/office/drawing/2014/main" id="{B53AAA67-B11F-4824-9C5F-67FDEF1750E1}"/>
                </a:ext>
              </a:extLst>
            </p:cNvPr>
            <p:cNvSpPr/>
            <p:nvPr/>
          </p:nvSpPr>
          <p:spPr>
            <a:xfrm>
              <a:off x="2500632" y="3789531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B102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8" name="矩形 87">
              <a:extLst>
                <a:ext uri="{FF2B5EF4-FFF2-40B4-BE49-F238E27FC236}">
                  <a16:creationId xmlns="" xmlns:a16="http://schemas.microsoft.com/office/drawing/2014/main" id="{D8E6F978-E065-4E2C-BC5C-BC3D46B93022}"/>
                </a:ext>
              </a:extLst>
            </p:cNvPr>
            <p:cNvSpPr/>
            <p:nvPr/>
          </p:nvSpPr>
          <p:spPr>
            <a:xfrm>
              <a:off x="3372917" y="3789531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B103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9" name="矩形 88">
              <a:extLst>
                <a:ext uri="{FF2B5EF4-FFF2-40B4-BE49-F238E27FC236}">
                  <a16:creationId xmlns="" xmlns:a16="http://schemas.microsoft.com/office/drawing/2014/main" id="{FD9AA5AF-C2C1-4F42-80B9-ADC56AD77912}"/>
                </a:ext>
              </a:extLst>
            </p:cNvPr>
            <p:cNvSpPr/>
            <p:nvPr/>
          </p:nvSpPr>
          <p:spPr>
            <a:xfrm>
              <a:off x="4245202" y="3789531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tx1"/>
                  </a:solidFill>
                </a:rPr>
                <a:t>音樂</a:t>
              </a:r>
              <a:r>
                <a:rPr lang="zh-TW" altLang="en-US" sz="1200" dirty="0" smtClean="0">
                  <a:solidFill>
                    <a:schemeClr val="tx1"/>
                  </a:solidFill>
                </a:rPr>
                <a:t>教室</a:t>
              </a:r>
              <a:endParaRPr lang="en-US" altLang="zh-TW" sz="12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B104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0" name="矩形 89">
              <a:extLst>
                <a:ext uri="{FF2B5EF4-FFF2-40B4-BE49-F238E27FC236}">
                  <a16:creationId xmlns="" xmlns:a16="http://schemas.microsoft.com/office/drawing/2014/main" id="{6EF23596-ABBE-4483-A0CF-F8A9EA9D7BF8}"/>
                </a:ext>
              </a:extLst>
            </p:cNvPr>
            <p:cNvSpPr/>
            <p:nvPr/>
          </p:nvSpPr>
          <p:spPr>
            <a:xfrm>
              <a:off x="5622455" y="3789531"/>
              <a:ext cx="848652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健康中心</a:t>
              </a:r>
              <a:endParaRPr lang="en-US" altLang="zh-TW" sz="12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B105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1" name="矩形 90">
              <a:extLst>
                <a:ext uri="{FF2B5EF4-FFF2-40B4-BE49-F238E27FC236}">
                  <a16:creationId xmlns="" xmlns:a16="http://schemas.microsoft.com/office/drawing/2014/main" id="{9B1E7A60-5340-4D4E-9A25-DB4F18226070}"/>
                </a:ext>
              </a:extLst>
            </p:cNvPr>
            <p:cNvSpPr/>
            <p:nvPr/>
          </p:nvSpPr>
          <p:spPr>
            <a:xfrm>
              <a:off x="6494738" y="3789531"/>
              <a:ext cx="2558827" cy="353369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幼兒園</a:t>
              </a:r>
              <a:endParaRPr lang="en-US" altLang="zh-TW" sz="12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B106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-108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92" name="文字方塊 91">
            <a:extLst>
              <a:ext uri="{FF2B5EF4-FFF2-40B4-BE49-F238E27FC236}">
                <a16:creationId xmlns="" xmlns:a16="http://schemas.microsoft.com/office/drawing/2014/main" id="{6F1086CD-B4EC-4840-858E-6F4F49053B83}"/>
              </a:ext>
            </a:extLst>
          </p:cNvPr>
          <p:cNvSpPr txBox="1"/>
          <p:nvPr/>
        </p:nvSpPr>
        <p:spPr>
          <a:xfrm>
            <a:off x="968340" y="3343121"/>
            <a:ext cx="6415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/>
              <a:t>B</a:t>
            </a:r>
            <a:r>
              <a:rPr lang="zh-TW" altLang="en-US" sz="1400"/>
              <a:t>棟</a:t>
            </a:r>
            <a:r>
              <a:rPr lang="en-US" altLang="zh-TW" sz="1400"/>
              <a:t>1F</a:t>
            </a:r>
            <a:endParaRPr lang="zh-TW" altLang="en-US" sz="1400"/>
          </a:p>
        </p:txBody>
      </p:sp>
      <p:sp>
        <p:nvSpPr>
          <p:cNvPr id="93" name="文字方塊 92">
            <a:extLst>
              <a:ext uri="{FF2B5EF4-FFF2-40B4-BE49-F238E27FC236}">
                <a16:creationId xmlns="" xmlns:a16="http://schemas.microsoft.com/office/drawing/2014/main" id="{EC4F1B82-B2AA-4BB4-9184-7B186E6A5445}"/>
              </a:ext>
            </a:extLst>
          </p:cNvPr>
          <p:cNvSpPr txBox="1"/>
          <p:nvPr/>
        </p:nvSpPr>
        <p:spPr>
          <a:xfrm>
            <a:off x="963734" y="1374615"/>
            <a:ext cx="6415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/>
              <a:t>C</a:t>
            </a:r>
            <a:r>
              <a:rPr lang="zh-TW" altLang="en-US" sz="1400"/>
              <a:t>棟</a:t>
            </a:r>
            <a:r>
              <a:rPr lang="en-US" altLang="zh-TW" sz="1400"/>
              <a:t>2F</a:t>
            </a:r>
            <a:endParaRPr lang="zh-TW" altLang="en-US" sz="1400"/>
          </a:p>
        </p:txBody>
      </p:sp>
      <p:sp>
        <p:nvSpPr>
          <p:cNvPr id="94" name="文字方塊 93">
            <a:extLst>
              <a:ext uri="{FF2B5EF4-FFF2-40B4-BE49-F238E27FC236}">
                <a16:creationId xmlns="" xmlns:a16="http://schemas.microsoft.com/office/drawing/2014/main" id="{16D1A229-E6B6-4018-8C76-2782C17EA266}"/>
              </a:ext>
            </a:extLst>
          </p:cNvPr>
          <p:cNvSpPr txBox="1"/>
          <p:nvPr/>
        </p:nvSpPr>
        <p:spPr>
          <a:xfrm>
            <a:off x="963734" y="1808694"/>
            <a:ext cx="64152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/>
              <a:t>C</a:t>
            </a:r>
            <a:r>
              <a:rPr lang="zh-TW" altLang="en-US" sz="1400" dirty="0"/>
              <a:t>棟</a:t>
            </a:r>
            <a:r>
              <a:rPr lang="en-US" altLang="zh-TW" sz="1400" dirty="0" err="1"/>
              <a:t>1F</a:t>
            </a:r>
            <a:endParaRPr lang="zh-TW" altLang="en-US" sz="1400" dirty="0"/>
          </a:p>
        </p:txBody>
      </p:sp>
      <p:sp>
        <p:nvSpPr>
          <p:cNvPr id="96" name="矩形 95">
            <a:extLst>
              <a:ext uri="{FF2B5EF4-FFF2-40B4-BE49-F238E27FC236}">
                <a16:creationId xmlns="" xmlns:a16="http://schemas.microsoft.com/office/drawing/2014/main" id="{C0F9DE15-EB50-4FC3-BBDF-43208E29D5E9}"/>
              </a:ext>
            </a:extLst>
          </p:cNvPr>
          <p:cNvSpPr/>
          <p:nvPr/>
        </p:nvSpPr>
        <p:spPr>
          <a:xfrm>
            <a:off x="1569931" y="1324868"/>
            <a:ext cx="848652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</a:rPr>
              <a:t>自然</a:t>
            </a:r>
            <a:r>
              <a:rPr lang="en-US" altLang="zh-TW" sz="1200" dirty="0" smtClean="0">
                <a:solidFill>
                  <a:schemeClr val="tx1"/>
                </a:solidFill>
              </a:rPr>
              <a:t>(</a:t>
            </a:r>
            <a:r>
              <a:rPr lang="zh-TW" altLang="en-US" sz="1200" dirty="0" smtClean="0">
                <a:solidFill>
                  <a:schemeClr val="tx1"/>
                </a:solidFill>
              </a:rPr>
              <a:t>中</a:t>
            </a:r>
            <a:r>
              <a:rPr lang="en-US" altLang="zh-TW" sz="1200" dirty="0" smtClean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C201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97" name="矩形 96">
            <a:extLst>
              <a:ext uri="{FF2B5EF4-FFF2-40B4-BE49-F238E27FC236}">
                <a16:creationId xmlns="" xmlns:a16="http://schemas.microsoft.com/office/drawing/2014/main" id="{B0A2E914-316D-4FDB-8395-163673CCF32C}"/>
              </a:ext>
            </a:extLst>
          </p:cNvPr>
          <p:cNvSpPr/>
          <p:nvPr/>
        </p:nvSpPr>
        <p:spPr>
          <a:xfrm>
            <a:off x="2442215" y="1324868"/>
            <a:ext cx="848652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C202</a:t>
            </a:r>
            <a:endParaRPr lang="en-US" altLang="zh-TW" sz="1200" dirty="0" smtClean="0">
              <a:solidFill>
                <a:schemeClr val="tx1"/>
              </a:solidFill>
            </a:endParaRPr>
          </a:p>
        </p:txBody>
      </p:sp>
      <p:sp>
        <p:nvSpPr>
          <p:cNvPr id="98" name="矩形 97">
            <a:extLst>
              <a:ext uri="{FF2B5EF4-FFF2-40B4-BE49-F238E27FC236}">
                <a16:creationId xmlns="" xmlns:a16="http://schemas.microsoft.com/office/drawing/2014/main" id="{AB2097F2-8ED8-4778-A189-F4652F821C55}"/>
              </a:ext>
            </a:extLst>
          </p:cNvPr>
          <p:cNvSpPr/>
          <p:nvPr/>
        </p:nvSpPr>
        <p:spPr>
          <a:xfrm>
            <a:off x="3314500" y="1324868"/>
            <a:ext cx="848652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</a:rPr>
              <a:t>四智</a:t>
            </a:r>
            <a:endParaRPr lang="en-US" altLang="zh-TW" sz="1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C203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99" name="矩形 98">
            <a:extLst>
              <a:ext uri="{FF2B5EF4-FFF2-40B4-BE49-F238E27FC236}">
                <a16:creationId xmlns="" xmlns:a16="http://schemas.microsoft.com/office/drawing/2014/main" id="{FCEBA5A1-C564-419E-BF16-12C12F40C4A5}"/>
              </a:ext>
            </a:extLst>
          </p:cNvPr>
          <p:cNvSpPr/>
          <p:nvPr/>
        </p:nvSpPr>
        <p:spPr>
          <a:xfrm>
            <a:off x="4186785" y="1324868"/>
            <a:ext cx="848652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</a:rPr>
              <a:t>三智</a:t>
            </a:r>
            <a:endParaRPr lang="en-US" altLang="zh-TW" sz="1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C204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00" name="矩形 99">
            <a:extLst>
              <a:ext uri="{FF2B5EF4-FFF2-40B4-BE49-F238E27FC236}">
                <a16:creationId xmlns="" xmlns:a16="http://schemas.microsoft.com/office/drawing/2014/main" id="{3728DF0A-6303-4A49-B0E9-02EC4512A29A}"/>
              </a:ext>
            </a:extLst>
          </p:cNvPr>
          <p:cNvSpPr/>
          <p:nvPr/>
        </p:nvSpPr>
        <p:spPr>
          <a:xfrm>
            <a:off x="1569931" y="1722841"/>
            <a:ext cx="848652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chemeClr val="tx1"/>
                </a:solidFill>
              </a:rPr>
              <a:t>一</a:t>
            </a:r>
            <a:r>
              <a:rPr lang="zh-TW" altLang="en-US" sz="1200" dirty="0" smtClean="0">
                <a:solidFill>
                  <a:schemeClr val="tx1"/>
                </a:solidFill>
              </a:rPr>
              <a:t>智</a:t>
            </a:r>
            <a:endParaRPr lang="en-US" altLang="zh-TW" sz="1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C101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01" name="矩形 100">
            <a:extLst>
              <a:ext uri="{FF2B5EF4-FFF2-40B4-BE49-F238E27FC236}">
                <a16:creationId xmlns="" xmlns:a16="http://schemas.microsoft.com/office/drawing/2014/main" id="{CC91DD93-993A-4AE0-AB52-F1CB9AC7E3F1}"/>
              </a:ext>
            </a:extLst>
          </p:cNvPr>
          <p:cNvSpPr/>
          <p:nvPr/>
        </p:nvSpPr>
        <p:spPr>
          <a:xfrm>
            <a:off x="2442215" y="1722841"/>
            <a:ext cx="848652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chemeClr val="tx1"/>
                </a:solidFill>
              </a:rPr>
              <a:t>二</a:t>
            </a:r>
            <a:r>
              <a:rPr lang="zh-TW" altLang="en-US" sz="1200" dirty="0" smtClean="0">
                <a:solidFill>
                  <a:schemeClr val="tx1"/>
                </a:solidFill>
              </a:rPr>
              <a:t>智</a:t>
            </a:r>
            <a:endParaRPr lang="en-US" altLang="zh-TW" sz="1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C102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02" name="矩形 101">
            <a:extLst>
              <a:ext uri="{FF2B5EF4-FFF2-40B4-BE49-F238E27FC236}">
                <a16:creationId xmlns="" xmlns:a16="http://schemas.microsoft.com/office/drawing/2014/main" id="{87636284-E992-4506-AE52-1430D389D037}"/>
              </a:ext>
            </a:extLst>
          </p:cNvPr>
          <p:cNvSpPr/>
          <p:nvPr/>
        </p:nvSpPr>
        <p:spPr>
          <a:xfrm>
            <a:off x="3314500" y="1722841"/>
            <a:ext cx="848652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C103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03" name="矩形 102">
            <a:extLst>
              <a:ext uri="{FF2B5EF4-FFF2-40B4-BE49-F238E27FC236}">
                <a16:creationId xmlns="" xmlns:a16="http://schemas.microsoft.com/office/drawing/2014/main" id="{C3B1C91E-BFC0-405D-AAEC-DA64EB4E4847}"/>
              </a:ext>
            </a:extLst>
          </p:cNvPr>
          <p:cNvSpPr/>
          <p:nvPr/>
        </p:nvSpPr>
        <p:spPr>
          <a:xfrm>
            <a:off x="4186785" y="1722841"/>
            <a:ext cx="848652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C104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04" name="矩形 103">
            <a:extLst>
              <a:ext uri="{FF2B5EF4-FFF2-40B4-BE49-F238E27FC236}">
                <a16:creationId xmlns="" xmlns:a16="http://schemas.microsoft.com/office/drawing/2014/main" id="{62DFAAA2-1AAE-469F-94B5-1110A223435C}"/>
              </a:ext>
            </a:extLst>
          </p:cNvPr>
          <p:cNvSpPr/>
          <p:nvPr/>
        </p:nvSpPr>
        <p:spPr>
          <a:xfrm>
            <a:off x="1573389" y="933168"/>
            <a:ext cx="848652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</a:rPr>
              <a:t>自然</a:t>
            </a:r>
            <a:r>
              <a:rPr lang="en-US" altLang="zh-TW" sz="1200" dirty="0" smtClean="0">
                <a:solidFill>
                  <a:schemeClr val="tx1"/>
                </a:solidFill>
              </a:rPr>
              <a:t>(</a:t>
            </a:r>
            <a:r>
              <a:rPr lang="zh-TW" altLang="en-US" sz="1200" dirty="0" smtClean="0">
                <a:solidFill>
                  <a:schemeClr val="tx1"/>
                </a:solidFill>
              </a:rPr>
              <a:t>高</a:t>
            </a:r>
            <a:r>
              <a:rPr lang="en-US" altLang="zh-TW" sz="1200" dirty="0" smtClean="0">
                <a:solidFill>
                  <a:schemeClr val="tx1"/>
                </a:solidFill>
              </a:rPr>
              <a:t>)</a:t>
            </a:r>
          </a:p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C301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05" name="矩形 104">
            <a:extLst>
              <a:ext uri="{FF2B5EF4-FFF2-40B4-BE49-F238E27FC236}">
                <a16:creationId xmlns="" xmlns:a16="http://schemas.microsoft.com/office/drawing/2014/main" id="{B53AAA67-B11F-4824-9C5F-67FDEF1750E1}"/>
              </a:ext>
            </a:extLst>
          </p:cNvPr>
          <p:cNvSpPr/>
          <p:nvPr/>
        </p:nvSpPr>
        <p:spPr>
          <a:xfrm>
            <a:off x="2445673" y="933168"/>
            <a:ext cx="848652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</a:rPr>
              <a:t>美勞教室</a:t>
            </a:r>
            <a:endParaRPr lang="en-US" altLang="zh-TW" sz="1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C302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06" name="矩形 105">
            <a:extLst>
              <a:ext uri="{FF2B5EF4-FFF2-40B4-BE49-F238E27FC236}">
                <a16:creationId xmlns="" xmlns:a16="http://schemas.microsoft.com/office/drawing/2014/main" id="{D8E6F978-E065-4E2C-BC5C-BC3D46B93022}"/>
              </a:ext>
            </a:extLst>
          </p:cNvPr>
          <p:cNvSpPr/>
          <p:nvPr/>
        </p:nvSpPr>
        <p:spPr>
          <a:xfrm>
            <a:off x="3317958" y="933168"/>
            <a:ext cx="848652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</a:rPr>
              <a:t>六智</a:t>
            </a:r>
            <a:endParaRPr lang="en-US" altLang="zh-TW" sz="1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C303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07" name="矩形 106">
            <a:extLst>
              <a:ext uri="{FF2B5EF4-FFF2-40B4-BE49-F238E27FC236}">
                <a16:creationId xmlns="" xmlns:a16="http://schemas.microsoft.com/office/drawing/2014/main" id="{FD9AA5AF-C2C1-4F42-80B9-ADC56AD77912}"/>
              </a:ext>
            </a:extLst>
          </p:cNvPr>
          <p:cNvSpPr/>
          <p:nvPr/>
        </p:nvSpPr>
        <p:spPr>
          <a:xfrm>
            <a:off x="4190243" y="933168"/>
            <a:ext cx="848652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</a:rPr>
              <a:t>五智</a:t>
            </a:r>
            <a:endParaRPr lang="en-US" altLang="zh-TW" sz="1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C304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sp>
        <p:nvSpPr>
          <p:cNvPr id="108" name="文字方塊 107">
            <a:extLst>
              <a:ext uri="{FF2B5EF4-FFF2-40B4-BE49-F238E27FC236}">
                <a16:creationId xmlns="" xmlns:a16="http://schemas.microsoft.com/office/drawing/2014/main" id="{6F1086CD-B4EC-4840-858E-6F4F49053B83}"/>
              </a:ext>
            </a:extLst>
          </p:cNvPr>
          <p:cNvSpPr txBox="1"/>
          <p:nvPr/>
        </p:nvSpPr>
        <p:spPr>
          <a:xfrm>
            <a:off x="973742" y="1019021"/>
            <a:ext cx="6335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/>
              <a:t>C</a:t>
            </a:r>
            <a:r>
              <a:rPr lang="zh-TW" altLang="en-US" sz="1400"/>
              <a:t>棟</a:t>
            </a:r>
            <a:r>
              <a:rPr lang="en-US" altLang="zh-TW" sz="1400"/>
              <a:t>3F</a:t>
            </a:r>
            <a:endParaRPr lang="zh-TW" altLang="en-US" sz="1400"/>
          </a:p>
        </p:txBody>
      </p:sp>
      <p:sp>
        <p:nvSpPr>
          <p:cNvPr id="109" name="圓角矩形 73">
            <a:extLst>
              <a:ext uri="{FF2B5EF4-FFF2-40B4-BE49-F238E27FC236}">
                <a16:creationId xmlns="" xmlns:a16="http://schemas.microsoft.com/office/drawing/2014/main" id="{2E2A08B4-F3F5-4C71-B8F1-4669104EE0B7}"/>
              </a:ext>
            </a:extLst>
          </p:cNvPr>
          <p:cNvSpPr/>
          <p:nvPr/>
        </p:nvSpPr>
        <p:spPr>
          <a:xfrm rot="5400000">
            <a:off x="3044517" y="2978056"/>
            <a:ext cx="4521571" cy="431800"/>
          </a:xfrm>
          <a:prstGeom prst="roundRect">
            <a:avLst/>
          </a:prstGeom>
          <a:pattFill prst="ltUpDiag">
            <a:fgClr>
              <a:schemeClr val="tx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10" name="Picture 3" descr="C:\Users\justin\AppData\Local\Microsoft\Windows\Temporary Internet Files\Content.IE5\OV2OR456\blue-switch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8523" y="4990459"/>
            <a:ext cx="621211" cy="45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1" name="Picture 3" descr="C:\Users\justin\AppData\Local\Microsoft\Windows\Temporary Internet Files\Content.IE5\OV2OR456\blue-switch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0544" y="3006685"/>
            <a:ext cx="621211" cy="45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3" name="Picture 4" descr="C:\Users\justin\AppData\Local\Microsoft\Windows\Temporary Internet Files\Content.IE5\LCU7S5QY\1400625045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008541"/>
            <a:ext cx="961975" cy="474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4" name="肘形接點 113"/>
          <p:cNvCxnSpPr>
            <a:stCxn id="113" idx="3"/>
            <a:endCxn id="121" idx="0"/>
          </p:cNvCxnSpPr>
          <p:nvPr/>
        </p:nvCxnSpPr>
        <p:spPr>
          <a:xfrm>
            <a:off x="1800175" y="4245833"/>
            <a:ext cx="3076701" cy="109762"/>
          </a:xfrm>
          <a:prstGeom prst="bentConnector2">
            <a:avLst/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肘形接點 114"/>
          <p:cNvCxnSpPr>
            <a:stCxn id="110" idx="0"/>
            <a:endCxn id="130" idx="3"/>
          </p:cNvCxnSpPr>
          <p:nvPr/>
        </p:nvCxnSpPr>
        <p:spPr>
          <a:xfrm rot="16200000" flipV="1">
            <a:off x="5538820" y="4810150"/>
            <a:ext cx="181448" cy="179170"/>
          </a:xfrm>
          <a:prstGeom prst="bentConnector2">
            <a:avLst/>
          </a:prstGeom>
          <a:ln w="444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肘形接點 115"/>
          <p:cNvCxnSpPr>
            <a:endCxn id="111" idx="2"/>
          </p:cNvCxnSpPr>
          <p:nvPr/>
        </p:nvCxnSpPr>
        <p:spPr>
          <a:xfrm rot="5400000" flipH="1" flipV="1">
            <a:off x="5013311" y="3894747"/>
            <a:ext cx="1185075" cy="310604"/>
          </a:xfrm>
          <a:prstGeom prst="bentConnector3">
            <a:avLst>
              <a:gd name="adj1" fmla="val 100636"/>
            </a:avLst>
          </a:prstGeom>
          <a:ln w="444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肘形接點 116"/>
          <p:cNvCxnSpPr>
            <a:stCxn id="74" idx="2"/>
          </p:cNvCxnSpPr>
          <p:nvPr/>
        </p:nvCxnSpPr>
        <p:spPr>
          <a:xfrm rot="16200000" flipH="1">
            <a:off x="3904599" y="3166814"/>
            <a:ext cx="2563690" cy="310605"/>
          </a:xfrm>
          <a:prstGeom prst="bentConnector3">
            <a:avLst>
              <a:gd name="adj1" fmla="val 63003"/>
            </a:avLst>
          </a:prstGeom>
          <a:ln w="444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1" name="Picture 5" descr="C:\Users\justin\AppData\Local\Microsoft\Windows\Temporary Internet Files\Content.IE5\Q3RKSUVQ\juanjo-Router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3304" y="4355595"/>
            <a:ext cx="627144" cy="376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2" name="肘形接點 121"/>
          <p:cNvCxnSpPr>
            <a:stCxn id="130" idx="2"/>
            <a:endCxn id="140" idx="1"/>
          </p:cNvCxnSpPr>
          <p:nvPr/>
        </p:nvCxnSpPr>
        <p:spPr>
          <a:xfrm rot="16200000" flipH="1">
            <a:off x="5330420" y="4955652"/>
            <a:ext cx="1244471" cy="1284038"/>
          </a:xfrm>
          <a:prstGeom prst="bentConnector2">
            <a:avLst/>
          </a:prstGeom>
          <a:ln w="444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矩形 122"/>
          <p:cNvSpPr/>
          <p:nvPr/>
        </p:nvSpPr>
        <p:spPr>
          <a:xfrm>
            <a:off x="7159792" y="6124657"/>
            <a:ext cx="80021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1200" dirty="0" smtClean="0"/>
              <a:t>活動中心</a:t>
            </a:r>
            <a:endParaRPr lang="zh-TW" altLang="en-US" sz="1200" dirty="0"/>
          </a:p>
        </p:txBody>
      </p:sp>
      <p:pic>
        <p:nvPicPr>
          <p:cNvPr id="130" name="Picture 3" descr="C:\Users\justin\AppData\Local\Microsoft\Windows\Temporary Internet Files\Content.IE5\OV2OR456\blue-switch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1312" y="4642586"/>
            <a:ext cx="458647" cy="332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35" name="肘形接點 134"/>
          <p:cNvCxnSpPr>
            <a:stCxn id="130" idx="1"/>
            <a:endCxn id="121" idx="2"/>
          </p:cNvCxnSpPr>
          <p:nvPr/>
        </p:nvCxnSpPr>
        <p:spPr>
          <a:xfrm rot="10800000">
            <a:off x="4876876" y="4732497"/>
            <a:ext cx="204436" cy="76514"/>
          </a:xfrm>
          <a:prstGeom prst="bentConnector2">
            <a:avLst/>
          </a:prstGeom>
          <a:ln w="444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0" name="Picture 3" descr="C:\Users\justin\AppData\Local\Microsoft\Windows\Temporary Internet Files\Content.IE5\OV2OR456\blue-switch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4674" y="5994494"/>
            <a:ext cx="621211" cy="45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6" name="Picture 3" descr="C:\Users\justin\AppData\Local\Microsoft\Windows\Temporary Internet Files\Content.IE5\OV2OR456\blue-switch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048" y="4316528"/>
            <a:ext cx="621211" cy="45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7" name="Picture 3" descr="C:\Users\justin\AppData\Local\Microsoft\Windows\Temporary Internet Files\Content.IE5\OV2OR456\blue-switch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1760" y="4721973"/>
            <a:ext cx="621211" cy="45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58" name="肘形接點 157"/>
          <p:cNvCxnSpPr>
            <a:stCxn id="121" idx="3"/>
            <a:endCxn id="156" idx="1"/>
          </p:cNvCxnSpPr>
          <p:nvPr/>
        </p:nvCxnSpPr>
        <p:spPr>
          <a:xfrm flipV="1">
            <a:off x="5190448" y="4541941"/>
            <a:ext cx="993600" cy="2105"/>
          </a:xfrm>
          <a:prstGeom prst="bentConnector3">
            <a:avLst>
              <a:gd name="adj1" fmla="val 5000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3" descr="C:\Users\justin\AppData\Local\Microsoft\Windows\Temporary Internet Files\Content.IE5\OV2OR456\blue-switch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0536" y="1589446"/>
            <a:ext cx="621211" cy="45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矩形 57">
            <a:extLst>
              <a:ext uri="{FF2B5EF4-FFF2-40B4-BE49-F238E27FC236}">
                <a16:creationId xmlns="" xmlns:a16="http://schemas.microsoft.com/office/drawing/2014/main" id="{213556A0-99EA-4936-AAF6-D0421E00FED9}"/>
              </a:ext>
            </a:extLst>
          </p:cNvPr>
          <p:cNvSpPr/>
          <p:nvPr/>
        </p:nvSpPr>
        <p:spPr>
          <a:xfrm>
            <a:off x="7276851" y="5093820"/>
            <a:ext cx="848652" cy="353369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chemeClr val="tx1"/>
                </a:solidFill>
              </a:rPr>
              <a:t>檔案</a:t>
            </a:r>
            <a:r>
              <a:rPr lang="zh-TW" altLang="en-US" sz="1200" dirty="0" smtClean="0">
                <a:solidFill>
                  <a:schemeClr val="tx1"/>
                </a:solidFill>
              </a:rPr>
              <a:t>室</a:t>
            </a:r>
            <a:endParaRPr lang="en-US" altLang="zh-TW" sz="12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1200" dirty="0" err="1" smtClean="0">
                <a:solidFill>
                  <a:schemeClr val="tx1"/>
                </a:solidFill>
              </a:rPr>
              <a:t>A104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pic>
        <p:nvPicPr>
          <p:cNvPr id="60" name="圖片 5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1639" y="2965140"/>
            <a:ext cx="496393" cy="534449"/>
          </a:xfrm>
          <a:prstGeom prst="rect">
            <a:avLst/>
          </a:prstGeom>
        </p:spPr>
      </p:pic>
      <p:pic>
        <p:nvPicPr>
          <p:cNvPr id="61" name="圖片 6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4143" y="4336737"/>
            <a:ext cx="496393" cy="534449"/>
          </a:xfrm>
          <a:prstGeom prst="rect">
            <a:avLst/>
          </a:prstGeom>
        </p:spPr>
      </p:pic>
      <p:pic>
        <p:nvPicPr>
          <p:cNvPr id="63" name="圖片 62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5972" y="5179370"/>
            <a:ext cx="496393" cy="534449"/>
          </a:xfrm>
          <a:prstGeom prst="rect">
            <a:avLst/>
          </a:prstGeom>
        </p:spPr>
      </p:pic>
      <p:cxnSp>
        <p:nvCxnSpPr>
          <p:cNvPr id="64" name="肘形接點 63"/>
          <p:cNvCxnSpPr>
            <a:stCxn id="110" idx="2"/>
            <a:endCxn id="63" idx="2"/>
          </p:cNvCxnSpPr>
          <p:nvPr/>
        </p:nvCxnSpPr>
        <p:spPr>
          <a:xfrm rot="16200000" flipH="1">
            <a:off x="5850382" y="5310032"/>
            <a:ext cx="272534" cy="535040"/>
          </a:xfrm>
          <a:prstGeom prst="bentConnector3">
            <a:avLst>
              <a:gd name="adj1" fmla="val 110484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肘形接點 66"/>
          <p:cNvCxnSpPr>
            <a:stCxn id="121" idx="1"/>
            <a:endCxn id="61" idx="3"/>
          </p:cNvCxnSpPr>
          <p:nvPr/>
        </p:nvCxnSpPr>
        <p:spPr>
          <a:xfrm rot="10800000" flipV="1">
            <a:off x="3340536" y="4544046"/>
            <a:ext cx="1222768" cy="59916"/>
          </a:xfrm>
          <a:prstGeom prst="bentConnector3">
            <a:avLst>
              <a:gd name="adj1" fmla="val 5000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肘形接點 76"/>
          <p:cNvCxnSpPr>
            <a:stCxn id="60" idx="3"/>
            <a:endCxn id="111" idx="1"/>
          </p:cNvCxnSpPr>
          <p:nvPr/>
        </p:nvCxnSpPr>
        <p:spPr>
          <a:xfrm flipV="1">
            <a:off x="3368032" y="3232098"/>
            <a:ext cx="2082512" cy="267"/>
          </a:xfrm>
          <a:prstGeom prst="bentConnector3">
            <a:avLst>
              <a:gd name="adj1" fmla="val 5000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4688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3D36F6B90B90E747B02A636E81780F9F" ma:contentTypeVersion="5" ma:contentTypeDescription="建立新的文件。" ma:contentTypeScope="" ma:versionID="ddcc36876f4b4205ff5d273e5ebcc554">
  <xsd:schema xmlns:xsd="http://www.w3.org/2001/XMLSchema" xmlns:xs="http://www.w3.org/2001/XMLSchema" xmlns:p="http://schemas.microsoft.com/office/2006/metadata/properties" xmlns:ns2="84a71a77-322c-446c-8ed0-2a6168d811c9" targetNamespace="http://schemas.microsoft.com/office/2006/metadata/properties" ma:root="true" ma:fieldsID="c06763d8b7a9829fdd077d5d673c07a9" ns2:_="">
    <xsd:import namespace="84a71a77-322c-446c-8ed0-2a6168d811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a71a77-322c-446c-8ed0-2a6168d811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A08E89-DCB3-4B73-AB71-99E453553EDA}">
  <ds:schemaRefs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84a71a77-322c-446c-8ed0-2a6168d811c9"/>
    <ds:schemaRef ds:uri="http://www.w3.org/XML/1998/namespace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085F42D-E9BE-4E8B-A6C9-FF101C94CFC9}">
  <ds:schemaRefs>
    <ds:schemaRef ds:uri="84a71a77-322c-446c-8ed0-2a6168d811c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8E9CF73-25D5-49EC-BC40-056C1BD16C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1752</TotalTime>
  <Words>101</Words>
  <Application>Microsoft Office PowerPoint</Application>
  <PresentationFormat>A4 紙張 (210x297 公釐)</PresentationFormat>
  <Paragraphs>58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學校網路架構圖-示例1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校園網路配置圖例</dc:title>
  <dc:creator>hirokofan</dc:creator>
  <cp:lastModifiedBy>hirokofan</cp:lastModifiedBy>
  <cp:revision>25</cp:revision>
  <cp:lastPrinted>2018-05-23T01:24:24Z</cp:lastPrinted>
  <dcterms:modified xsi:type="dcterms:W3CDTF">2018-11-13T01:51:35Z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0x0101003D36F6B90B90E747B02A636E81780F9F</vt:lpwstr>
  </property>
</Properties>
</file>