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38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嘉田" userId="1003BFFDA53F530B@LIVE.COM" providerId="AD" clId="Web-{994CFE22-0DBB-4642-B26B-98CE197BCA0E}"/>
    <pc:docChg chg="modSld">
      <pc:chgData name="王嘉田" userId="1003BFFDA53F530B@LIVE.COM" providerId="AD" clId="Web-{994CFE22-0DBB-4642-B26B-98CE197BCA0E}" dt="2018-02-04T11:45:41.215" v="3"/>
      <pc:docMkLst>
        <pc:docMk/>
      </pc:docMkLst>
      <pc:sldChg chg="modSp">
        <pc:chgData name="王嘉田" userId="1003BFFDA53F530B@LIVE.COM" providerId="AD" clId="Web-{994CFE22-0DBB-4642-B26B-98CE197BCA0E}" dt="2018-02-04T11:45:41.215" v="3"/>
        <pc:sldMkLst>
          <pc:docMk/>
          <pc:sldMk cId="1234047276" sldId="258"/>
        </pc:sldMkLst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5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6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7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8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9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0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1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2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D7AE8-B1BE-4CA3-9EFF-AB66B0D83E6D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9838"/>
            <a:ext cx="4838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F687-2300-4F60-BD07-FABF968B2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3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8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1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3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76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5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87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13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5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3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F8FBD6B-5C71-4145-90E2-C465B4D4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198"/>
            <a:ext cx="8229600" cy="549991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KaiTi"/>
                <a:ea typeface="KaiTi"/>
              </a:rPr>
              <a:t>學校網路架構圖</a:t>
            </a:r>
            <a:r>
              <a:rPr lang="en-US" altLang="zh-TW" sz="2800" dirty="0" smtClean="0">
                <a:latin typeface="KaiTi"/>
                <a:ea typeface="KaiTi"/>
              </a:rPr>
              <a:t>-</a:t>
            </a:r>
            <a:r>
              <a:rPr lang="zh-TW" altLang="en-US" sz="2800" dirty="0" smtClean="0">
                <a:latin typeface="KaiTi"/>
                <a:ea typeface="KaiTi"/>
              </a:rPr>
              <a:t>示例</a:t>
            </a:r>
            <a:r>
              <a:rPr lang="en-US" altLang="zh-TW" sz="2800" dirty="0" smtClean="0">
                <a:latin typeface="KaiTi"/>
                <a:ea typeface="KaiTi"/>
              </a:rPr>
              <a:t>1</a:t>
            </a:r>
            <a:endParaRPr lang="zh-TW" altLang="en-US" sz="2800" dirty="0">
              <a:latin typeface="KaiTi"/>
              <a:ea typeface="KaiTi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="" xmlns:a16="http://schemas.microsoft.com/office/drawing/2014/main" id="{744B63E2-AD56-4015-AEC5-4BC66C01D2B6}"/>
              </a:ext>
            </a:extLst>
          </p:cNvPr>
          <p:cNvSpPr/>
          <p:nvPr/>
        </p:nvSpPr>
        <p:spPr>
          <a:xfrm>
            <a:off x="1574535" y="4695544"/>
            <a:ext cx="1719789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階梯教室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75D4915B-9BE0-4322-BD6E-7B923124DAF1}"/>
              </a:ext>
            </a:extLst>
          </p:cNvPr>
          <p:cNvSpPr/>
          <p:nvPr/>
        </p:nvSpPr>
        <p:spPr>
          <a:xfrm>
            <a:off x="3319105" y="4695544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A202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="" xmlns:a16="http://schemas.microsoft.com/office/drawing/2014/main" id="{E0DE8640-5FBF-4303-BBD3-D13AE0CDE6F5}"/>
              </a:ext>
            </a:extLst>
          </p:cNvPr>
          <p:cNvSpPr/>
          <p:nvPr/>
        </p:nvSpPr>
        <p:spPr>
          <a:xfrm>
            <a:off x="4191390" y="4695544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="" xmlns:a16="http://schemas.microsoft.com/office/drawing/2014/main" id="{BE8B3AC2-FE84-48B5-A6C9-049FA014E9BC}"/>
              </a:ext>
            </a:extLst>
          </p:cNvPr>
          <p:cNvSpPr/>
          <p:nvPr/>
        </p:nvSpPr>
        <p:spPr>
          <a:xfrm>
            <a:off x="5527700" y="4695544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網路中心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="" xmlns:a16="http://schemas.microsoft.com/office/drawing/2014/main" id="{0BCCFD46-9967-4AFB-BC5E-BEAE730BAA7A}"/>
              </a:ext>
            </a:extLst>
          </p:cNvPr>
          <p:cNvSpPr/>
          <p:nvPr/>
        </p:nvSpPr>
        <p:spPr>
          <a:xfrm>
            <a:off x="6399984" y="4695544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電腦教室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A205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="" xmlns:a16="http://schemas.microsoft.com/office/drawing/2014/main" id="{C1892698-F6CE-4836-84FB-64A68E5C78FB}"/>
              </a:ext>
            </a:extLst>
          </p:cNvPr>
          <p:cNvSpPr/>
          <p:nvPr/>
        </p:nvSpPr>
        <p:spPr>
          <a:xfrm>
            <a:off x="7272268" y="4695544"/>
            <a:ext cx="1720938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網路中心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A206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="" xmlns:a16="http://schemas.microsoft.com/office/drawing/2014/main" id="{7FB18937-CE4D-4AEA-B949-D52B2CD994F8}"/>
              </a:ext>
            </a:extLst>
          </p:cNvPr>
          <p:cNvSpPr/>
          <p:nvPr/>
        </p:nvSpPr>
        <p:spPr>
          <a:xfrm>
            <a:off x="1574535" y="5093517"/>
            <a:ext cx="2593221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圖書閱覽室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A101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="" xmlns:a16="http://schemas.microsoft.com/office/drawing/2014/main" id="{BFAA0429-6B6A-49F5-A828-16A924BB5A6E}"/>
              </a:ext>
            </a:extLst>
          </p:cNvPr>
          <p:cNvSpPr/>
          <p:nvPr/>
        </p:nvSpPr>
        <p:spPr>
          <a:xfrm>
            <a:off x="4191390" y="5093517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校長室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A102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="" xmlns:a16="http://schemas.microsoft.com/office/drawing/2014/main" id="{C494E12A-E217-47E9-818D-FC0187D4B012}"/>
              </a:ext>
            </a:extLst>
          </p:cNvPr>
          <p:cNvSpPr/>
          <p:nvPr/>
        </p:nvSpPr>
        <p:spPr>
          <a:xfrm>
            <a:off x="5527700" y="5093517"/>
            <a:ext cx="1720936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辦公室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A103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="" xmlns:a16="http://schemas.microsoft.com/office/drawing/2014/main" id="{213556A0-99EA-4936-AAF6-D0421E00FED9}"/>
              </a:ext>
            </a:extLst>
          </p:cNvPr>
          <p:cNvSpPr/>
          <p:nvPr/>
        </p:nvSpPr>
        <p:spPr>
          <a:xfrm>
            <a:off x="8144553" y="5093517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愛的書庫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A105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文字方塊 80">
            <a:extLst>
              <a:ext uri="{FF2B5EF4-FFF2-40B4-BE49-F238E27FC236}">
                <a16:creationId xmlns="" xmlns:a16="http://schemas.microsoft.com/office/drawing/2014/main" id="{0D5E22F9-0E5A-44EE-8597-5781A111E969}"/>
              </a:ext>
            </a:extLst>
          </p:cNvPr>
          <p:cNvSpPr txBox="1"/>
          <p:nvPr/>
        </p:nvSpPr>
        <p:spPr>
          <a:xfrm>
            <a:off x="968339" y="4745291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A</a:t>
            </a:r>
            <a:r>
              <a:rPr lang="zh-TW" altLang="en-US" sz="1400"/>
              <a:t>棟</a:t>
            </a:r>
            <a:r>
              <a:rPr lang="en-US" altLang="zh-TW" sz="1400"/>
              <a:t>2F</a:t>
            </a:r>
            <a:endParaRPr lang="zh-TW" altLang="en-US" sz="1400"/>
          </a:p>
        </p:txBody>
      </p:sp>
      <p:sp>
        <p:nvSpPr>
          <p:cNvPr id="82" name="文字方塊 81">
            <a:extLst>
              <a:ext uri="{FF2B5EF4-FFF2-40B4-BE49-F238E27FC236}">
                <a16:creationId xmlns="" xmlns:a16="http://schemas.microsoft.com/office/drawing/2014/main" id="{76855763-3BBA-4C1A-A3AF-08EC0F97FB8D}"/>
              </a:ext>
            </a:extLst>
          </p:cNvPr>
          <p:cNvSpPr txBox="1"/>
          <p:nvPr/>
        </p:nvSpPr>
        <p:spPr>
          <a:xfrm>
            <a:off x="968339" y="5179370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A</a:t>
            </a:r>
            <a:r>
              <a:rPr lang="zh-TW" altLang="en-US" sz="1400"/>
              <a:t>棟</a:t>
            </a:r>
            <a:r>
              <a:rPr lang="en-US" altLang="zh-TW" sz="1400"/>
              <a:t>1F</a:t>
            </a:r>
            <a:endParaRPr lang="zh-TW" altLang="en-US" sz="1400"/>
          </a:p>
        </p:txBody>
      </p:sp>
      <p:grpSp>
        <p:nvGrpSpPr>
          <p:cNvPr id="85" name="群組 84"/>
          <p:cNvGrpSpPr/>
          <p:nvPr/>
        </p:nvGrpSpPr>
        <p:grpSpPr>
          <a:xfrm>
            <a:off x="1567987" y="3257268"/>
            <a:ext cx="7425217" cy="353369"/>
            <a:chOff x="1628348" y="3789531"/>
            <a:chExt cx="7425217" cy="353369"/>
          </a:xfrm>
        </p:grpSpPr>
        <p:sp>
          <p:nvSpPr>
            <p:cNvPr id="86" name="矩形 85">
              <a:extLst>
                <a:ext uri="{FF2B5EF4-FFF2-40B4-BE49-F238E27FC236}">
                  <a16:creationId xmlns="" xmlns:a16="http://schemas.microsoft.com/office/drawing/2014/main" id="{62DFAAA2-1AAE-469F-94B5-1110A223435C}"/>
                </a:ext>
              </a:extLst>
            </p:cNvPr>
            <p:cNvSpPr/>
            <p:nvPr/>
          </p:nvSpPr>
          <p:spPr>
            <a:xfrm>
              <a:off x="1628348" y="3789531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>
              <a:extLst>
                <a:ext uri="{FF2B5EF4-FFF2-40B4-BE49-F238E27FC236}">
                  <a16:creationId xmlns="" xmlns:a16="http://schemas.microsoft.com/office/drawing/2014/main" id="{B53AAA67-B11F-4824-9C5F-67FDEF1750E1}"/>
                </a:ext>
              </a:extLst>
            </p:cNvPr>
            <p:cNvSpPr/>
            <p:nvPr/>
          </p:nvSpPr>
          <p:spPr>
            <a:xfrm>
              <a:off x="2500632" y="3789531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>
              <a:extLst>
                <a:ext uri="{FF2B5EF4-FFF2-40B4-BE49-F238E27FC236}">
                  <a16:creationId xmlns="" xmlns:a16="http://schemas.microsoft.com/office/drawing/2014/main" id="{D8E6F978-E065-4E2C-BC5C-BC3D46B93022}"/>
                </a:ext>
              </a:extLst>
            </p:cNvPr>
            <p:cNvSpPr/>
            <p:nvPr/>
          </p:nvSpPr>
          <p:spPr>
            <a:xfrm>
              <a:off x="3372917" y="3789531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>
              <a:extLst>
                <a:ext uri="{FF2B5EF4-FFF2-40B4-BE49-F238E27FC236}">
                  <a16:creationId xmlns="" xmlns:a16="http://schemas.microsoft.com/office/drawing/2014/main" id="{FD9AA5AF-C2C1-4F42-80B9-ADC56AD77912}"/>
                </a:ext>
              </a:extLst>
            </p:cNvPr>
            <p:cNvSpPr/>
            <p:nvPr/>
          </p:nvSpPr>
          <p:spPr>
            <a:xfrm>
              <a:off x="4245202" y="3789531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音樂</a:t>
              </a:r>
              <a:r>
                <a:rPr lang="zh-TW" altLang="en-US" sz="1200" dirty="0" smtClean="0">
                  <a:solidFill>
                    <a:schemeClr val="tx1"/>
                  </a:solidFill>
                </a:rPr>
                <a:t>教室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>
              <a:extLst>
                <a:ext uri="{FF2B5EF4-FFF2-40B4-BE49-F238E27FC236}">
                  <a16:creationId xmlns="" xmlns:a16="http://schemas.microsoft.com/office/drawing/2014/main" id="{6EF23596-ABBE-4483-A0CF-F8A9EA9D7BF8}"/>
                </a:ext>
              </a:extLst>
            </p:cNvPr>
            <p:cNvSpPr/>
            <p:nvPr/>
          </p:nvSpPr>
          <p:spPr>
            <a:xfrm>
              <a:off x="5622455" y="3789531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健康中心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B105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>
              <a:extLst>
                <a:ext uri="{FF2B5EF4-FFF2-40B4-BE49-F238E27FC236}">
                  <a16:creationId xmlns="" xmlns:a16="http://schemas.microsoft.com/office/drawing/2014/main" id="{9B1E7A60-5340-4D4E-9A25-DB4F18226070}"/>
                </a:ext>
              </a:extLst>
            </p:cNvPr>
            <p:cNvSpPr/>
            <p:nvPr/>
          </p:nvSpPr>
          <p:spPr>
            <a:xfrm>
              <a:off x="6494738" y="3789531"/>
              <a:ext cx="2558827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幼兒園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B106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-108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2" name="文字方塊 91">
            <a:extLst>
              <a:ext uri="{FF2B5EF4-FFF2-40B4-BE49-F238E27FC236}">
                <a16:creationId xmlns="" xmlns:a16="http://schemas.microsoft.com/office/drawing/2014/main" id="{6F1086CD-B4EC-4840-858E-6F4F49053B83}"/>
              </a:ext>
            </a:extLst>
          </p:cNvPr>
          <p:cNvSpPr txBox="1"/>
          <p:nvPr/>
        </p:nvSpPr>
        <p:spPr>
          <a:xfrm>
            <a:off x="968340" y="3343121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B</a:t>
            </a:r>
            <a:r>
              <a:rPr lang="zh-TW" altLang="en-US" sz="1400"/>
              <a:t>棟</a:t>
            </a:r>
            <a:r>
              <a:rPr lang="en-US" altLang="zh-TW" sz="1400"/>
              <a:t>1F</a:t>
            </a:r>
            <a:endParaRPr lang="zh-TW" altLang="en-US" sz="1400"/>
          </a:p>
        </p:txBody>
      </p:sp>
      <p:sp>
        <p:nvSpPr>
          <p:cNvPr id="93" name="文字方塊 92">
            <a:extLst>
              <a:ext uri="{FF2B5EF4-FFF2-40B4-BE49-F238E27FC236}">
                <a16:creationId xmlns="" xmlns:a16="http://schemas.microsoft.com/office/drawing/2014/main" id="{EC4F1B82-B2AA-4BB4-9184-7B186E6A5445}"/>
              </a:ext>
            </a:extLst>
          </p:cNvPr>
          <p:cNvSpPr txBox="1"/>
          <p:nvPr/>
        </p:nvSpPr>
        <p:spPr>
          <a:xfrm>
            <a:off x="963734" y="1374615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C</a:t>
            </a:r>
            <a:r>
              <a:rPr lang="zh-TW" altLang="en-US" sz="1400"/>
              <a:t>棟</a:t>
            </a:r>
            <a:r>
              <a:rPr lang="en-US" altLang="zh-TW" sz="1400"/>
              <a:t>2F</a:t>
            </a:r>
            <a:endParaRPr lang="zh-TW" altLang="en-US" sz="1400"/>
          </a:p>
        </p:txBody>
      </p:sp>
      <p:sp>
        <p:nvSpPr>
          <p:cNvPr id="94" name="文字方塊 93">
            <a:extLst>
              <a:ext uri="{FF2B5EF4-FFF2-40B4-BE49-F238E27FC236}">
                <a16:creationId xmlns="" xmlns:a16="http://schemas.microsoft.com/office/drawing/2014/main" id="{16D1A229-E6B6-4018-8C76-2782C17EA266}"/>
              </a:ext>
            </a:extLst>
          </p:cNvPr>
          <p:cNvSpPr txBox="1"/>
          <p:nvPr/>
        </p:nvSpPr>
        <p:spPr>
          <a:xfrm>
            <a:off x="963734" y="1808694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C</a:t>
            </a:r>
            <a:r>
              <a:rPr lang="zh-TW" altLang="en-US" sz="1400" dirty="0"/>
              <a:t>棟</a:t>
            </a:r>
            <a:r>
              <a:rPr lang="en-US" altLang="zh-TW" sz="1400" dirty="0" err="1"/>
              <a:t>1F</a:t>
            </a:r>
            <a:endParaRPr lang="zh-TW" altLang="en-US" sz="1400" dirty="0"/>
          </a:p>
        </p:txBody>
      </p:sp>
      <p:sp>
        <p:nvSpPr>
          <p:cNvPr id="96" name="矩形 95">
            <a:extLst>
              <a:ext uri="{FF2B5EF4-FFF2-40B4-BE49-F238E27FC236}">
                <a16:creationId xmlns="" xmlns:a16="http://schemas.microsoft.com/office/drawing/2014/main" id="{C0F9DE15-EB50-4FC3-BBDF-43208E29D5E9}"/>
              </a:ext>
            </a:extLst>
          </p:cNvPr>
          <p:cNvSpPr/>
          <p:nvPr/>
        </p:nvSpPr>
        <p:spPr>
          <a:xfrm>
            <a:off x="1569931" y="13248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自然</a:t>
            </a:r>
            <a:r>
              <a:rPr lang="en-US" altLang="zh-TW" sz="1200" dirty="0" smtClean="0">
                <a:solidFill>
                  <a:schemeClr val="tx1"/>
                </a:solidFill>
              </a:rPr>
              <a:t>(</a:t>
            </a:r>
            <a:r>
              <a:rPr lang="zh-TW" altLang="en-US" sz="1200" dirty="0" smtClean="0">
                <a:solidFill>
                  <a:schemeClr val="tx1"/>
                </a:solidFill>
              </a:rPr>
              <a:t>中</a:t>
            </a:r>
            <a:r>
              <a:rPr lang="en-US" altLang="zh-TW" sz="12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C201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="" xmlns:a16="http://schemas.microsoft.com/office/drawing/2014/main" id="{B0A2E914-316D-4FDB-8395-163673CCF32C}"/>
              </a:ext>
            </a:extLst>
          </p:cNvPr>
          <p:cNvSpPr/>
          <p:nvPr/>
        </p:nvSpPr>
        <p:spPr>
          <a:xfrm>
            <a:off x="2442215" y="13248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C202</a:t>
            </a:r>
            <a:endParaRPr lang="en-US" altLang="zh-TW" sz="1200" dirty="0" smtClean="0">
              <a:solidFill>
                <a:schemeClr val="tx1"/>
              </a:solidFill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="" xmlns:a16="http://schemas.microsoft.com/office/drawing/2014/main" id="{AB2097F2-8ED8-4778-A189-F4652F821C55}"/>
              </a:ext>
            </a:extLst>
          </p:cNvPr>
          <p:cNvSpPr/>
          <p:nvPr/>
        </p:nvSpPr>
        <p:spPr>
          <a:xfrm>
            <a:off x="3314500" y="13248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四智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C203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="" xmlns:a16="http://schemas.microsoft.com/office/drawing/2014/main" id="{FCEBA5A1-C564-419E-BF16-12C12F40C4A5}"/>
              </a:ext>
            </a:extLst>
          </p:cNvPr>
          <p:cNvSpPr/>
          <p:nvPr/>
        </p:nvSpPr>
        <p:spPr>
          <a:xfrm>
            <a:off x="4186785" y="13248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三智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C204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="" xmlns:a16="http://schemas.microsoft.com/office/drawing/2014/main" id="{3728DF0A-6303-4A49-B0E9-02EC4512A29A}"/>
              </a:ext>
            </a:extLst>
          </p:cNvPr>
          <p:cNvSpPr/>
          <p:nvPr/>
        </p:nvSpPr>
        <p:spPr>
          <a:xfrm>
            <a:off x="1569931" y="1722841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</a:rPr>
              <a:t>一</a:t>
            </a:r>
            <a:r>
              <a:rPr lang="zh-TW" altLang="en-US" sz="1200" dirty="0" smtClean="0">
                <a:solidFill>
                  <a:schemeClr val="tx1"/>
                </a:solidFill>
              </a:rPr>
              <a:t>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C101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1" name="矩形 100">
            <a:extLst>
              <a:ext uri="{FF2B5EF4-FFF2-40B4-BE49-F238E27FC236}">
                <a16:creationId xmlns="" xmlns:a16="http://schemas.microsoft.com/office/drawing/2014/main" id="{CC91DD93-993A-4AE0-AB52-F1CB9AC7E3F1}"/>
              </a:ext>
            </a:extLst>
          </p:cNvPr>
          <p:cNvSpPr/>
          <p:nvPr/>
        </p:nvSpPr>
        <p:spPr>
          <a:xfrm>
            <a:off x="2442215" y="1722841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</a:rPr>
              <a:t>二</a:t>
            </a:r>
            <a:r>
              <a:rPr lang="zh-TW" altLang="en-US" sz="1200" dirty="0" smtClean="0">
                <a:solidFill>
                  <a:schemeClr val="tx1"/>
                </a:solidFill>
              </a:rPr>
              <a:t>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C102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2" name="矩形 101">
            <a:extLst>
              <a:ext uri="{FF2B5EF4-FFF2-40B4-BE49-F238E27FC236}">
                <a16:creationId xmlns="" xmlns:a16="http://schemas.microsoft.com/office/drawing/2014/main" id="{87636284-E992-4506-AE52-1430D389D037}"/>
              </a:ext>
            </a:extLst>
          </p:cNvPr>
          <p:cNvSpPr/>
          <p:nvPr/>
        </p:nvSpPr>
        <p:spPr>
          <a:xfrm>
            <a:off x="3314500" y="1722841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C103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矩形 102">
            <a:extLst>
              <a:ext uri="{FF2B5EF4-FFF2-40B4-BE49-F238E27FC236}">
                <a16:creationId xmlns="" xmlns:a16="http://schemas.microsoft.com/office/drawing/2014/main" id="{C3B1C91E-BFC0-405D-AAEC-DA64EB4E4847}"/>
              </a:ext>
            </a:extLst>
          </p:cNvPr>
          <p:cNvSpPr/>
          <p:nvPr/>
        </p:nvSpPr>
        <p:spPr>
          <a:xfrm>
            <a:off x="4186785" y="1722841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C104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4" name="矩形 103">
            <a:extLst>
              <a:ext uri="{FF2B5EF4-FFF2-40B4-BE49-F238E27FC236}">
                <a16:creationId xmlns="" xmlns:a16="http://schemas.microsoft.com/office/drawing/2014/main" id="{62DFAAA2-1AAE-469F-94B5-1110A223435C}"/>
              </a:ext>
            </a:extLst>
          </p:cNvPr>
          <p:cNvSpPr/>
          <p:nvPr/>
        </p:nvSpPr>
        <p:spPr>
          <a:xfrm>
            <a:off x="1573389" y="9331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自然</a:t>
            </a:r>
            <a:r>
              <a:rPr lang="en-US" altLang="zh-TW" sz="1200" dirty="0" smtClean="0">
                <a:solidFill>
                  <a:schemeClr val="tx1"/>
                </a:solidFill>
              </a:rPr>
              <a:t>(</a:t>
            </a:r>
            <a:r>
              <a:rPr lang="zh-TW" altLang="en-US" sz="1200" dirty="0" smtClean="0">
                <a:solidFill>
                  <a:schemeClr val="tx1"/>
                </a:solidFill>
              </a:rPr>
              <a:t>高</a:t>
            </a:r>
            <a:r>
              <a:rPr lang="en-US" altLang="zh-TW" sz="12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C301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="" xmlns:a16="http://schemas.microsoft.com/office/drawing/2014/main" id="{B53AAA67-B11F-4824-9C5F-67FDEF1750E1}"/>
              </a:ext>
            </a:extLst>
          </p:cNvPr>
          <p:cNvSpPr/>
          <p:nvPr/>
        </p:nvSpPr>
        <p:spPr>
          <a:xfrm>
            <a:off x="2445673" y="9331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美勞教室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C302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="" xmlns:a16="http://schemas.microsoft.com/office/drawing/2014/main" id="{D8E6F978-E065-4E2C-BC5C-BC3D46B93022}"/>
              </a:ext>
            </a:extLst>
          </p:cNvPr>
          <p:cNvSpPr/>
          <p:nvPr/>
        </p:nvSpPr>
        <p:spPr>
          <a:xfrm>
            <a:off x="3317958" y="9331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六智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C303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FD9AA5AF-C2C1-4F42-80B9-ADC56AD77912}"/>
              </a:ext>
            </a:extLst>
          </p:cNvPr>
          <p:cNvSpPr/>
          <p:nvPr/>
        </p:nvSpPr>
        <p:spPr>
          <a:xfrm>
            <a:off x="4190243" y="933168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五智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C304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文字方塊 107">
            <a:extLst>
              <a:ext uri="{FF2B5EF4-FFF2-40B4-BE49-F238E27FC236}">
                <a16:creationId xmlns="" xmlns:a16="http://schemas.microsoft.com/office/drawing/2014/main" id="{6F1086CD-B4EC-4840-858E-6F4F49053B83}"/>
              </a:ext>
            </a:extLst>
          </p:cNvPr>
          <p:cNvSpPr txBox="1"/>
          <p:nvPr/>
        </p:nvSpPr>
        <p:spPr>
          <a:xfrm>
            <a:off x="973742" y="1019021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C</a:t>
            </a:r>
            <a:r>
              <a:rPr lang="zh-TW" altLang="en-US" sz="1400"/>
              <a:t>棟</a:t>
            </a:r>
            <a:r>
              <a:rPr lang="en-US" altLang="zh-TW" sz="1400"/>
              <a:t>3F</a:t>
            </a:r>
            <a:endParaRPr lang="zh-TW" altLang="en-US" sz="1400"/>
          </a:p>
        </p:txBody>
      </p:sp>
      <p:sp>
        <p:nvSpPr>
          <p:cNvPr id="109" name="圓角矩形 73">
            <a:extLst>
              <a:ext uri="{FF2B5EF4-FFF2-40B4-BE49-F238E27FC236}">
                <a16:creationId xmlns="" xmlns:a16="http://schemas.microsoft.com/office/drawing/2014/main" id="{2E2A08B4-F3F5-4C71-B8F1-4669104EE0B7}"/>
              </a:ext>
            </a:extLst>
          </p:cNvPr>
          <p:cNvSpPr/>
          <p:nvPr/>
        </p:nvSpPr>
        <p:spPr>
          <a:xfrm rot="5400000">
            <a:off x="3044517" y="2978056"/>
            <a:ext cx="4521571" cy="43180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0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523" y="4990459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544" y="3006685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4" descr="C:\Users\justin\AppData\Local\Microsoft\Windows\Temporary Internet Files\Content.IE5\LCU7S5QY\140062504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08541"/>
            <a:ext cx="961975" cy="47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4" name="肘形接點 113"/>
          <p:cNvCxnSpPr>
            <a:stCxn id="113" idx="3"/>
            <a:endCxn id="121" idx="0"/>
          </p:cNvCxnSpPr>
          <p:nvPr/>
        </p:nvCxnSpPr>
        <p:spPr>
          <a:xfrm>
            <a:off x="1800175" y="4245833"/>
            <a:ext cx="3076701" cy="109762"/>
          </a:xfrm>
          <a:prstGeom prst="bentConnector2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肘形接點 114"/>
          <p:cNvCxnSpPr>
            <a:stCxn id="110" idx="0"/>
            <a:endCxn id="130" idx="3"/>
          </p:cNvCxnSpPr>
          <p:nvPr/>
        </p:nvCxnSpPr>
        <p:spPr>
          <a:xfrm rot="16200000" flipV="1">
            <a:off x="5538820" y="4810150"/>
            <a:ext cx="181448" cy="179170"/>
          </a:xfrm>
          <a:prstGeom prst="bentConnector2">
            <a:avLst/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肘形接點 115"/>
          <p:cNvCxnSpPr>
            <a:endCxn id="111" idx="2"/>
          </p:cNvCxnSpPr>
          <p:nvPr/>
        </p:nvCxnSpPr>
        <p:spPr>
          <a:xfrm rot="5400000" flipH="1" flipV="1">
            <a:off x="5013311" y="3894747"/>
            <a:ext cx="1185075" cy="310604"/>
          </a:xfrm>
          <a:prstGeom prst="bentConnector3">
            <a:avLst>
              <a:gd name="adj1" fmla="val 100636"/>
            </a:avLst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肘形接點 116"/>
          <p:cNvCxnSpPr>
            <a:stCxn id="74" idx="2"/>
          </p:cNvCxnSpPr>
          <p:nvPr/>
        </p:nvCxnSpPr>
        <p:spPr>
          <a:xfrm rot="16200000" flipH="1">
            <a:off x="3904599" y="3166814"/>
            <a:ext cx="2563690" cy="310605"/>
          </a:xfrm>
          <a:prstGeom prst="bentConnector3">
            <a:avLst>
              <a:gd name="adj1" fmla="val 63003"/>
            </a:avLst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5" descr="C:\Users\justin\AppData\Local\Microsoft\Windows\Temporary Internet Files\Content.IE5\Q3RKSUVQ\juanjo-Router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304" y="4355595"/>
            <a:ext cx="627144" cy="37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2" name="肘形接點 121"/>
          <p:cNvCxnSpPr>
            <a:stCxn id="130" idx="2"/>
            <a:endCxn id="140" idx="1"/>
          </p:cNvCxnSpPr>
          <p:nvPr/>
        </p:nvCxnSpPr>
        <p:spPr>
          <a:xfrm rot="16200000" flipH="1">
            <a:off x="5330420" y="4955652"/>
            <a:ext cx="1244471" cy="1284038"/>
          </a:xfrm>
          <a:prstGeom prst="bentConnector2">
            <a:avLst/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矩形 122"/>
          <p:cNvSpPr/>
          <p:nvPr/>
        </p:nvSpPr>
        <p:spPr>
          <a:xfrm>
            <a:off x="7159792" y="61246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 smtClean="0"/>
              <a:t>活動中心</a:t>
            </a:r>
            <a:endParaRPr lang="zh-TW" altLang="en-US" sz="1200" dirty="0"/>
          </a:p>
        </p:txBody>
      </p:sp>
      <p:pic>
        <p:nvPicPr>
          <p:cNvPr id="130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312" y="4642586"/>
            <a:ext cx="458647" cy="33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肘形接點 134"/>
          <p:cNvCxnSpPr>
            <a:stCxn id="130" idx="1"/>
            <a:endCxn id="121" idx="2"/>
          </p:cNvCxnSpPr>
          <p:nvPr/>
        </p:nvCxnSpPr>
        <p:spPr>
          <a:xfrm rot="10800000">
            <a:off x="4876876" y="4732497"/>
            <a:ext cx="204436" cy="76514"/>
          </a:xfrm>
          <a:prstGeom prst="bentConnector2">
            <a:avLst/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74" y="5994494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048" y="4316528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60" y="4721973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8" name="肘形接點 157"/>
          <p:cNvCxnSpPr>
            <a:stCxn id="121" idx="3"/>
            <a:endCxn id="156" idx="1"/>
          </p:cNvCxnSpPr>
          <p:nvPr/>
        </p:nvCxnSpPr>
        <p:spPr>
          <a:xfrm flipV="1">
            <a:off x="5190448" y="4541941"/>
            <a:ext cx="993600" cy="2105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36" y="1589446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矩形 57">
            <a:extLst>
              <a:ext uri="{FF2B5EF4-FFF2-40B4-BE49-F238E27FC236}">
                <a16:creationId xmlns="" xmlns:a16="http://schemas.microsoft.com/office/drawing/2014/main" id="{213556A0-99EA-4936-AAF6-D0421E00FED9}"/>
              </a:ext>
            </a:extLst>
          </p:cNvPr>
          <p:cNvSpPr/>
          <p:nvPr/>
        </p:nvSpPr>
        <p:spPr>
          <a:xfrm>
            <a:off x="7276851" y="5093820"/>
            <a:ext cx="848652" cy="3533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</a:rPr>
              <a:t>檔案</a:t>
            </a:r>
            <a:r>
              <a:rPr lang="zh-TW" altLang="en-US" sz="1200" dirty="0" smtClean="0">
                <a:solidFill>
                  <a:schemeClr val="tx1"/>
                </a:solidFill>
              </a:rPr>
              <a:t>室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err="1" smtClean="0">
                <a:solidFill>
                  <a:schemeClr val="tx1"/>
                </a:solidFill>
              </a:rPr>
              <a:t>A104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pic>
        <p:nvPicPr>
          <p:cNvPr id="60" name="圖片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39" y="2965140"/>
            <a:ext cx="496393" cy="534449"/>
          </a:xfrm>
          <a:prstGeom prst="rect">
            <a:avLst/>
          </a:prstGeom>
        </p:spPr>
      </p:pic>
      <p:pic>
        <p:nvPicPr>
          <p:cNvPr id="61" name="圖片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43" y="4336737"/>
            <a:ext cx="496393" cy="534449"/>
          </a:xfrm>
          <a:prstGeom prst="rect">
            <a:avLst/>
          </a:prstGeom>
        </p:spPr>
      </p:pic>
      <p:pic>
        <p:nvPicPr>
          <p:cNvPr id="63" name="圖片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72" y="5179370"/>
            <a:ext cx="496393" cy="534449"/>
          </a:xfrm>
          <a:prstGeom prst="rect">
            <a:avLst/>
          </a:prstGeom>
        </p:spPr>
      </p:pic>
      <p:cxnSp>
        <p:nvCxnSpPr>
          <p:cNvPr id="64" name="肘形接點 63"/>
          <p:cNvCxnSpPr>
            <a:stCxn id="110" idx="2"/>
            <a:endCxn id="63" idx="2"/>
          </p:cNvCxnSpPr>
          <p:nvPr/>
        </p:nvCxnSpPr>
        <p:spPr>
          <a:xfrm rot="16200000" flipH="1">
            <a:off x="5850382" y="5310032"/>
            <a:ext cx="272534" cy="535040"/>
          </a:xfrm>
          <a:prstGeom prst="bentConnector3">
            <a:avLst>
              <a:gd name="adj1" fmla="val 11048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接點 66"/>
          <p:cNvCxnSpPr>
            <a:stCxn id="121" idx="1"/>
            <a:endCxn id="61" idx="3"/>
          </p:cNvCxnSpPr>
          <p:nvPr/>
        </p:nvCxnSpPr>
        <p:spPr>
          <a:xfrm rot="10800000" flipV="1">
            <a:off x="3340536" y="4544046"/>
            <a:ext cx="1222768" cy="59916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接點 76"/>
          <p:cNvCxnSpPr>
            <a:stCxn id="60" idx="3"/>
            <a:endCxn id="111" idx="1"/>
          </p:cNvCxnSpPr>
          <p:nvPr/>
        </p:nvCxnSpPr>
        <p:spPr>
          <a:xfrm flipV="1">
            <a:off x="3368032" y="3232098"/>
            <a:ext cx="2082512" cy="26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68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3D36F6B90B90E747B02A636E81780F9F" ma:contentTypeVersion="5" ma:contentTypeDescription="建立新的文件。" ma:contentTypeScope="" ma:versionID="ddcc36876f4b4205ff5d273e5ebcc554">
  <xsd:schema xmlns:xsd="http://www.w3.org/2001/XMLSchema" xmlns:xs="http://www.w3.org/2001/XMLSchema" xmlns:p="http://schemas.microsoft.com/office/2006/metadata/properties" xmlns:ns2="84a71a77-322c-446c-8ed0-2a6168d811c9" targetNamespace="http://schemas.microsoft.com/office/2006/metadata/properties" ma:root="true" ma:fieldsID="c06763d8b7a9829fdd077d5d673c07a9" ns2:_="">
    <xsd:import namespace="84a71a77-322c-446c-8ed0-2a6168d81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71a77-322c-446c-8ed0-2a6168d81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08E89-DCB3-4B73-AB71-99E453553EDA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4a71a77-322c-446c-8ed0-2a6168d811c9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85F42D-E9BE-4E8B-A6C9-FF101C94CFC9}">
  <ds:schemaRefs>
    <ds:schemaRef ds:uri="84a71a77-322c-446c-8ed0-2a6168d811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9CF73-25D5-49EC-BC40-056C1BD16C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101</Words>
  <Application>Microsoft Office PowerPoint</Application>
  <PresentationFormat>A4 紙張 (210x297 公釐)</PresentationFormat>
  <Paragraphs>58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學校網路架構圖-示例1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校園網路配置圖例</dc:title>
  <dc:creator>hirokofan</dc:creator>
  <cp:lastModifiedBy>hirokofan</cp:lastModifiedBy>
  <cp:revision>25</cp:revision>
  <cp:lastPrinted>2018-05-23T01:24:24Z</cp:lastPrinted>
  <dcterms:modified xsi:type="dcterms:W3CDTF">2018-11-13T01:51:35Z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0x0101003D36F6B90B90E747B02A636E81780F9F</vt:lpwstr>
  </property>
</Properties>
</file>